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83" r:id="rId3"/>
    <p:sldId id="303" r:id="rId4"/>
    <p:sldId id="307" r:id="rId5"/>
    <p:sldId id="316" r:id="rId6"/>
    <p:sldId id="317" r:id="rId7"/>
    <p:sldId id="318" r:id="rId8"/>
    <p:sldId id="319" r:id="rId9"/>
  </p:sldIdLst>
  <p:sldSz cx="9144000" cy="5143500" type="screen16x9"/>
  <p:notesSz cx="6858000" cy="9144000"/>
  <p:embeddedFontLst>
    <p:embeddedFont>
      <p:font typeface="Abril Fatface" charset="0"/>
      <p:regular r:id="rId11"/>
    </p:embeddedFont>
    <p:embeddedFont>
      <p:font typeface="Manrope" charset="0"/>
      <p:regular r:id="rId12"/>
      <p:bold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298272-F176-4BE3-BDBA-3F57944513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104" y="-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13838211485_1_37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13838211485_1_37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382708475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1382708475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13838211485_1_37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13838211485_1_37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382708475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1382708475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475" y="0"/>
            <a:ext cx="2111171" cy="4056867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17475" y="3527200"/>
            <a:ext cx="9190961" cy="1646378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29640" y="544154"/>
            <a:ext cx="285911" cy="742342"/>
            <a:chOff x="236525" y="278400"/>
            <a:chExt cx="342408" cy="888925"/>
          </a:xfrm>
        </p:grpSpPr>
        <p:sp>
          <p:nvSpPr>
            <p:cNvPr id="12" name="Google Shape;12;p2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5400000">
            <a:off x="7857540" y="167079"/>
            <a:ext cx="285911" cy="742342"/>
            <a:chOff x="236525" y="278400"/>
            <a:chExt cx="342408" cy="888925"/>
          </a:xfrm>
        </p:grpSpPr>
        <p:sp>
          <p:nvSpPr>
            <p:cNvPr id="21" name="Google Shape;21;p2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3021425" y="4184686"/>
            <a:ext cx="1143900" cy="421851"/>
            <a:chOff x="2792825" y="4450750"/>
            <a:chExt cx="1143900" cy="421851"/>
          </a:xfrm>
        </p:grpSpPr>
        <p:sp>
          <p:nvSpPr>
            <p:cNvPr id="30" name="Google Shape;30;p2"/>
            <p:cNvSpPr/>
            <p:nvPr/>
          </p:nvSpPr>
          <p:spPr>
            <a:xfrm>
              <a:off x="3650657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35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4713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35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078769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35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92825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18223F">
                <a:alpha val="35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228600" y="926849"/>
            <a:ext cx="6211800" cy="16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4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228700" y="2723900"/>
            <a:ext cx="62118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chemeClr val="accent4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2"/>
          <p:cNvSpPr/>
          <p:nvPr/>
        </p:nvSpPr>
        <p:spPr>
          <a:xfrm>
            <a:off x="-14700" y="1675"/>
            <a:ext cx="2736927" cy="5177777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2"/>
          <p:cNvSpPr/>
          <p:nvPr/>
        </p:nvSpPr>
        <p:spPr>
          <a:xfrm rot="5400000">
            <a:off x="3981627" y="24175"/>
            <a:ext cx="1170372" cy="9154373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2" name="Google Shape;462;p22"/>
          <p:cNvGrpSpPr/>
          <p:nvPr/>
        </p:nvGrpSpPr>
        <p:grpSpPr>
          <a:xfrm>
            <a:off x="7248901" y="4394325"/>
            <a:ext cx="1143900" cy="421851"/>
            <a:chOff x="2792825" y="4450750"/>
            <a:chExt cx="1143900" cy="421851"/>
          </a:xfrm>
        </p:grpSpPr>
        <p:sp>
          <p:nvSpPr>
            <p:cNvPr id="463" name="Google Shape;463;p22"/>
            <p:cNvSpPr/>
            <p:nvPr/>
          </p:nvSpPr>
          <p:spPr>
            <a:xfrm>
              <a:off x="3650657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3364713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3078769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2"/>
            <p:cNvSpPr/>
            <p:nvPr/>
          </p:nvSpPr>
          <p:spPr>
            <a:xfrm>
              <a:off x="2792825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22"/>
          <p:cNvGrpSpPr/>
          <p:nvPr/>
        </p:nvGrpSpPr>
        <p:grpSpPr>
          <a:xfrm rot="10800000">
            <a:off x="429640" y="538254"/>
            <a:ext cx="285911" cy="742342"/>
            <a:chOff x="236525" y="278400"/>
            <a:chExt cx="342408" cy="888925"/>
          </a:xfrm>
        </p:grpSpPr>
        <p:sp>
          <p:nvSpPr>
            <p:cNvPr id="468" name="Google Shape;468;p22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22"/>
          <p:cNvSpPr txBox="1">
            <a:spLocks noGrp="1"/>
          </p:cNvSpPr>
          <p:nvPr>
            <p:ph type="subTitle" idx="1"/>
          </p:nvPr>
        </p:nvSpPr>
        <p:spPr>
          <a:xfrm>
            <a:off x="3188325" y="3265900"/>
            <a:ext cx="52398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22"/>
          <p:cNvSpPr txBox="1">
            <a:spLocks noGrp="1"/>
          </p:cNvSpPr>
          <p:nvPr>
            <p:ph type="subTitle" idx="2"/>
          </p:nvPr>
        </p:nvSpPr>
        <p:spPr>
          <a:xfrm>
            <a:off x="3188625" y="1275725"/>
            <a:ext cx="5239800" cy="1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2"/>
          <p:cNvGrpSpPr/>
          <p:nvPr/>
        </p:nvGrpSpPr>
        <p:grpSpPr>
          <a:xfrm rot="5400000">
            <a:off x="7865615" y="462429"/>
            <a:ext cx="285911" cy="742342"/>
            <a:chOff x="236525" y="278400"/>
            <a:chExt cx="342408" cy="888925"/>
          </a:xfrm>
        </p:grpSpPr>
        <p:sp>
          <p:nvSpPr>
            <p:cNvPr id="479" name="Google Shape;479;p22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2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2_1_1_1">
    <p:bg>
      <p:bgPr>
        <a:solidFill>
          <a:schemeClr val="accent4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6"/>
          <p:cNvSpPr/>
          <p:nvPr/>
        </p:nvSpPr>
        <p:spPr>
          <a:xfrm>
            <a:off x="0" y="1366525"/>
            <a:ext cx="9144008" cy="3776976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554" name="Google Shape;554;p26"/>
          <p:cNvGrpSpPr/>
          <p:nvPr/>
        </p:nvGrpSpPr>
        <p:grpSpPr>
          <a:xfrm>
            <a:off x="210565" y="1725254"/>
            <a:ext cx="285911" cy="742342"/>
            <a:chOff x="236525" y="278400"/>
            <a:chExt cx="342408" cy="888925"/>
          </a:xfrm>
        </p:grpSpPr>
        <p:sp>
          <p:nvSpPr>
            <p:cNvPr id="555" name="Google Shape;555;p26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6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26"/>
          <p:cNvGrpSpPr/>
          <p:nvPr/>
        </p:nvGrpSpPr>
        <p:grpSpPr>
          <a:xfrm rot="5400000">
            <a:off x="7896790" y="4105904"/>
            <a:ext cx="285911" cy="742342"/>
            <a:chOff x="236525" y="278400"/>
            <a:chExt cx="342408" cy="888925"/>
          </a:xfrm>
        </p:grpSpPr>
        <p:sp>
          <p:nvSpPr>
            <p:cNvPr id="564" name="Google Shape;564;p26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6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6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2" name="Google Shape;572;p26"/>
          <p:cNvSpPr txBox="1">
            <a:spLocks noGrp="1"/>
          </p:cNvSpPr>
          <p:nvPr>
            <p:ph type="title"/>
          </p:nvPr>
        </p:nvSpPr>
        <p:spPr>
          <a:xfrm>
            <a:off x="715500" y="462050"/>
            <a:ext cx="77130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bg>
      <p:bgPr>
        <a:solidFill>
          <a:schemeClr val="accent4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9"/>
          <p:cNvSpPr/>
          <p:nvPr/>
        </p:nvSpPr>
        <p:spPr>
          <a:xfrm>
            <a:off x="-17475" y="0"/>
            <a:ext cx="2436166" cy="4056867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9"/>
          <p:cNvSpPr/>
          <p:nvPr/>
        </p:nvSpPr>
        <p:spPr>
          <a:xfrm>
            <a:off x="50" y="4000500"/>
            <a:ext cx="9173435" cy="1173079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29"/>
          <p:cNvGrpSpPr/>
          <p:nvPr/>
        </p:nvGrpSpPr>
        <p:grpSpPr>
          <a:xfrm>
            <a:off x="7088850" y="4361925"/>
            <a:ext cx="1143900" cy="421851"/>
            <a:chOff x="2792825" y="4450750"/>
            <a:chExt cx="1143900" cy="421851"/>
          </a:xfrm>
        </p:grpSpPr>
        <p:sp>
          <p:nvSpPr>
            <p:cNvPr id="602" name="Google Shape;602;p29"/>
            <p:cNvSpPr/>
            <p:nvPr/>
          </p:nvSpPr>
          <p:spPr>
            <a:xfrm>
              <a:off x="3650657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3364713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3078769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9"/>
            <p:cNvSpPr/>
            <p:nvPr/>
          </p:nvSpPr>
          <p:spPr>
            <a:xfrm>
              <a:off x="2792825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29"/>
          <p:cNvGrpSpPr/>
          <p:nvPr/>
        </p:nvGrpSpPr>
        <p:grpSpPr>
          <a:xfrm rot="5400000">
            <a:off x="1216940" y="3176929"/>
            <a:ext cx="285911" cy="742342"/>
            <a:chOff x="236525" y="278400"/>
            <a:chExt cx="342408" cy="888925"/>
          </a:xfrm>
        </p:grpSpPr>
        <p:sp>
          <p:nvSpPr>
            <p:cNvPr id="607" name="Google Shape;607;p29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9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9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9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9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9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29"/>
          <p:cNvGrpSpPr/>
          <p:nvPr/>
        </p:nvGrpSpPr>
        <p:grpSpPr>
          <a:xfrm rot="5400000" flipH="1">
            <a:off x="7763799" y="315929"/>
            <a:ext cx="285911" cy="742342"/>
            <a:chOff x="236525" y="278400"/>
            <a:chExt cx="342408" cy="888925"/>
          </a:xfrm>
        </p:grpSpPr>
        <p:sp>
          <p:nvSpPr>
            <p:cNvPr id="616" name="Google Shape;616;p29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9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9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9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bg>
      <p:bgPr>
        <a:solidFill>
          <a:schemeClr val="accent4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0"/>
          <p:cNvSpPr/>
          <p:nvPr/>
        </p:nvSpPr>
        <p:spPr>
          <a:xfrm flipH="1">
            <a:off x="6116048" y="0"/>
            <a:ext cx="3027952" cy="5143515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30"/>
          <p:cNvSpPr/>
          <p:nvPr/>
        </p:nvSpPr>
        <p:spPr>
          <a:xfrm flipH="1">
            <a:off x="-14712" y="2"/>
            <a:ext cx="9173435" cy="1646378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7" name="Google Shape;627;p30"/>
          <p:cNvGrpSpPr/>
          <p:nvPr/>
        </p:nvGrpSpPr>
        <p:grpSpPr>
          <a:xfrm rot="5400000">
            <a:off x="5601915" y="656492"/>
            <a:ext cx="285911" cy="742342"/>
            <a:chOff x="236525" y="278400"/>
            <a:chExt cx="342408" cy="888925"/>
          </a:xfrm>
        </p:grpSpPr>
        <p:sp>
          <p:nvSpPr>
            <p:cNvPr id="628" name="Google Shape;628;p30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0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30"/>
          <p:cNvGrpSpPr/>
          <p:nvPr/>
        </p:nvGrpSpPr>
        <p:grpSpPr>
          <a:xfrm rot="5400000">
            <a:off x="1147090" y="4377042"/>
            <a:ext cx="285911" cy="742342"/>
            <a:chOff x="236525" y="278400"/>
            <a:chExt cx="342408" cy="888925"/>
          </a:xfrm>
        </p:grpSpPr>
        <p:sp>
          <p:nvSpPr>
            <p:cNvPr id="637" name="Google Shape;637;p30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0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30"/>
          <p:cNvGrpSpPr/>
          <p:nvPr/>
        </p:nvGrpSpPr>
        <p:grpSpPr>
          <a:xfrm>
            <a:off x="7705075" y="2467825"/>
            <a:ext cx="1143900" cy="421851"/>
            <a:chOff x="2792825" y="4450750"/>
            <a:chExt cx="1143900" cy="421851"/>
          </a:xfrm>
        </p:grpSpPr>
        <p:sp>
          <p:nvSpPr>
            <p:cNvPr id="646" name="Google Shape;646;p30"/>
            <p:cNvSpPr/>
            <p:nvPr/>
          </p:nvSpPr>
          <p:spPr>
            <a:xfrm>
              <a:off x="3650657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3364713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0"/>
            <p:cNvSpPr/>
            <p:nvPr/>
          </p:nvSpPr>
          <p:spPr>
            <a:xfrm>
              <a:off x="3078769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0"/>
            <p:cNvSpPr/>
            <p:nvPr/>
          </p:nvSpPr>
          <p:spPr>
            <a:xfrm>
              <a:off x="2792825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/>
          <p:nvPr/>
        </p:nvSpPr>
        <p:spPr>
          <a:xfrm rot="5400000">
            <a:off x="3591648" y="383479"/>
            <a:ext cx="1180758" cy="8425196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8396305" y="1675"/>
            <a:ext cx="742383" cy="5177777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715500" y="462050"/>
            <a:ext cx="77130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body" idx="1"/>
          </p:nvPr>
        </p:nvSpPr>
        <p:spPr>
          <a:xfrm>
            <a:off x="715550" y="1152475"/>
            <a:ext cx="77130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/>
          <p:nvPr/>
        </p:nvSpPr>
        <p:spPr>
          <a:xfrm>
            <a:off x="-8750" y="0"/>
            <a:ext cx="9161534" cy="3014263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6"/>
          <p:cNvGrpSpPr/>
          <p:nvPr/>
        </p:nvGrpSpPr>
        <p:grpSpPr>
          <a:xfrm>
            <a:off x="250707" y="4147804"/>
            <a:ext cx="285911" cy="742342"/>
            <a:chOff x="236525" y="278400"/>
            <a:chExt cx="342408" cy="888925"/>
          </a:xfrm>
        </p:grpSpPr>
        <p:sp>
          <p:nvSpPr>
            <p:cNvPr id="89" name="Google Shape;89;p6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6"/>
          <p:cNvGrpSpPr/>
          <p:nvPr/>
        </p:nvGrpSpPr>
        <p:grpSpPr>
          <a:xfrm rot="10800000">
            <a:off x="8607382" y="4147804"/>
            <a:ext cx="285911" cy="742342"/>
            <a:chOff x="236525" y="278400"/>
            <a:chExt cx="342408" cy="888925"/>
          </a:xfrm>
        </p:grpSpPr>
        <p:sp>
          <p:nvSpPr>
            <p:cNvPr id="98" name="Google Shape;98;p6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6"/>
          <p:cNvSpPr txBox="1">
            <a:spLocks noGrp="1"/>
          </p:cNvSpPr>
          <p:nvPr>
            <p:ph type="title"/>
          </p:nvPr>
        </p:nvSpPr>
        <p:spPr>
          <a:xfrm>
            <a:off x="715500" y="462050"/>
            <a:ext cx="7713000" cy="5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9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/>
          <p:nvPr/>
        </p:nvSpPr>
        <p:spPr>
          <a:xfrm>
            <a:off x="-17475" y="0"/>
            <a:ext cx="2436166" cy="4056867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50" y="4000500"/>
            <a:ext cx="9173435" cy="1173079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7088850" y="4361925"/>
            <a:ext cx="1143900" cy="421851"/>
            <a:chOff x="2792825" y="4450750"/>
            <a:chExt cx="1143900" cy="421851"/>
          </a:xfrm>
        </p:grpSpPr>
        <p:sp>
          <p:nvSpPr>
            <p:cNvPr id="126" name="Google Shape;126;p8"/>
            <p:cNvSpPr/>
            <p:nvPr/>
          </p:nvSpPr>
          <p:spPr>
            <a:xfrm>
              <a:off x="3650657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364713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78769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792825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8"/>
          <p:cNvGrpSpPr/>
          <p:nvPr/>
        </p:nvGrpSpPr>
        <p:grpSpPr>
          <a:xfrm rot="5400000" flipH="1">
            <a:off x="7763799" y="315929"/>
            <a:ext cx="285911" cy="742342"/>
            <a:chOff x="236525" y="278400"/>
            <a:chExt cx="342408" cy="888925"/>
          </a:xfrm>
        </p:grpSpPr>
        <p:sp>
          <p:nvSpPr>
            <p:cNvPr id="131" name="Google Shape;131;p8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3704050" y="1184400"/>
            <a:ext cx="4719000" cy="21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7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"/>
          <p:cNvSpPr/>
          <p:nvPr/>
        </p:nvSpPr>
        <p:spPr>
          <a:xfrm>
            <a:off x="9" y="0"/>
            <a:ext cx="3027952" cy="5143515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-14712" y="2"/>
            <a:ext cx="9173435" cy="1646378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11"/>
          <p:cNvGrpSpPr/>
          <p:nvPr/>
        </p:nvGrpSpPr>
        <p:grpSpPr>
          <a:xfrm rot="-5400000" flipH="1">
            <a:off x="4057884" y="542092"/>
            <a:ext cx="285911" cy="742342"/>
            <a:chOff x="236525" y="278400"/>
            <a:chExt cx="342408" cy="888925"/>
          </a:xfrm>
        </p:grpSpPr>
        <p:sp>
          <p:nvSpPr>
            <p:cNvPr id="199" name="Google Shape;199;p11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11"/>
          <p:cNvGrpSpPr/>
          <p:nvPr/>
        </p:nvGrpSpPr>
        <p:grpSpPr>
          <a:xfrm flipH="1">
            <a:off x="8492134" y="2452767"/>
            <a:ext cx="285911" cy="742342"/>
            <a:chOff x="236525" y="278400"/>
            <a:chExt cx="342408" cy="888925"/>
          </a:xfrm>
        </p:grpSpPr>
        <p:sp>
          <p:nvSpPr>
            <p:cNvPr id="208" name="Google Shape;208;p11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11"/>
          <p:cNvGrpSpPr/>
          <p:nvPr/>
        </p:nvGrpSpPr>
        <p:grpSpPr>
          <a:xfrm flipH="1">
            <a:off x="3925484" y="4450100"/>
            <a:ext cx="1143900" cy="421851"/>
            <a:chOff x="2792825" y="4450750"/>
            <a:chExt cx="1143900" cy="421851"/>
          </a:xfrm>
        </p:grpSpPr>
        <p:sp>
          <p:nvSpPr>
            <p:cNvPr id="217" name="Google Shape;217;p11"/>
            <p:cNvSpPr/>
            <p:nvPr/>
          </p:nvSpPr>
          <p:spPr>
            <a:xfrm>
              <a:off x="3650657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3364713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3078769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792825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11"/>
          <p:cNvSpPr txBox="1">
            <a:spLocks noGrp="1"/>
          </p:cNvSpPr>
          <p:nvPr>
            <p:ph type="title" hasCustomPrompt="1"/>
          </p:nvPr>
        </p:nvSpPr>
        <p:spPr>
          <a:xfrm>
            <a:off x="3348250" y="2396325"/>
            <a:ext cx="4851600" cy="15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2" name="Google Shape;222;p11"/>
          <p:cNvSpPr txBox="1">
            <a:spLocks noGrp="1"/>
          </p:cNvSpPr>
          <p:nvPr>
            <p:ph type="subTitle" idx="1"/>
          </p:nvPr>
        </p:nvSpPr>
        <p:spPr>
          <a:xfrm>
            <a:off x="3348250" y="3831525"/>
            <a:ext cx="48516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_1">
    <p:bg>
      <p:bgPr>
        <a:solidFill>
          <a:schemeClr val="accent4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/>
          <p:nvPr/>
        </p:nvSpPr>
        <p:spPr>
          <a:xfrm>
            <a:off x="-17475" y="0"/>
            <a:ext cx="742383" cy="4056867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50" y="4000500"/>
            <a:ext cx="9173435" cy="1173079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284;p15"/>
          <p:cNvGrpSpPr/>
          <p:nvPr/>
        </p:nvGrpSpPr>
        <p:grpSpPr>
          <a:xfrm>
            <a:off x="7317450" y="4361925"/>
            <a:ext cx="1143900" cy="421851"/>
            <a:chOff x="2792825" y="4450750"/>
            <a:chExt cx="1143900" cy="421851"/>
          </a:xfrm>
        </p:grpSpPr>
        <p:sp>
          <p:nvSpPr>
            <p:cNvPr id="285" name="Google Shape;285;p15"/>
            <p:cNvSpPr/>
            <p:nvPr/>
          </p:nvSpPr>
          <p:spPr>
            <a:xfrm>
              <a:off x="3650657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3364713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3078769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792825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18223F">
                <a:alpha val="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15"/>
          <p:cNvGrpSpPr/>
          <p:nvPr/>
        </p:nvGrpSpPr>
        <p:grpSpPr>
          <a:xfrm rot="5400000">
            <a:off x="943715" y="4234079"/>
            <a:ext cx="285911" cy="742342"/>
            <a:chOff x="236525" y="278400"/>
            <a:chExt cx="342408" cy="888925"/>
          </a:xfrm>
        </p:grpSpPr>
        <p:sp>
          <p:nvSpPr>
            <p:cNvPr id="290" name="Google Shape;290;p15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15"/>
          <p:cNvSpPr txBox="1">
            <a:spLocks noGrp="1"/>
          </p:cNvSpPr>
          <p:nvPr>
            <p:ph type="title"/>
          </p:nvPr>
        </p:nvSpPr>
        <p:spPr>
          <a:xfrm>
            <a:off x="715500" y="462050"/>
            <a:ext cx="77130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body" idx="1"/>
          </p:nvPr>
        </p:nvSpPr>
        <p:spPr>
          <a:xfrm>
            <a:off x="715550" y="1624450"/>
            <a:ext cx="3856500" cy="23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body" idx="2"/>
          </p:nvPr>
        </p:nvSpPr>
        <p:spPr>
          <a:xfrm>
            <a:off x="4572050" y="1624450"/>
            <a:ext cx="3856500" cy="23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solidFill>
          <a:schemeClr val="accent4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/>
          <p:nvPr/>
        </p:nvSpPr>
        <p:spPr>
          <a:xfrm flipH="1">
            <a:off x="6099820" y="1675"/>
            <a:ext cx="3044180" cy="5177777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6"/>
          <p:cNvSpPr/>
          <p:nvPr/>
        </p:nvSpPr>
        <p:spPr>
          <a:xfrm rot="-5400000" flipH="1">
            <a:off x="4272003" y="318918"/>
            <a:ext cx="580967" cy="9154373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16"/>
          <p:cNvGrpSpPr/>
          <p:nvPr/>
        </p:nvGrpSpPr>
        <p:grpSpPr>
          <a:xfrm flipH="1">
            <a:off x="6569798" y="3879775"/>
            <a:ext cx="1143900" cy="421851"/>
            <a:chOff x="2792825" y="4450750"/>
            <a:chExt cx="1143900" cy="421851"/>
          </a:xfrm>
        </p:grpSpPr>
        <p:sp>
          <p:nvSpPr>
            <p:cNvPr id="305" name="Google Shape;305;p16"/>
            <p:cNvSpPr/>
            <p:nvPr/>
          </p:nvSpPr>
          <p:spPr>
            <a:xfrm>
              <a:off x="3650657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3364713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3078769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2792825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16"/>
          <p:cNvGrpSpPr/>
          <p:nvPr/>
        </p:nvGrpSpPr>
        <p:grpSpPr>
          <a:xfrm flipH="1">
            <a:off x="429599" y="3659379"/>
            <a:ext cx="285911" cy="742342"/>
            <a:chOff x="236525" y="278400"/>
            <a:chExt cx="342408" cy="888925"/>
          </a:xfrm>
        </p:grpSpPr>
        <p:sp>
          <p:nvSpPr>
            <p:cNvPr id="310" name="Google Shape;310;p16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6"/>
          <p:cNvSpPr txBox="1">
            <a:spLocks noGrp="1"/>
          </p:cNvSpPr>
          <p:nvPr>
            <p:ph type="title"/>
          </p:nvPr>
        </p:nvSpPr>
        <p:spPr>
          <a:xfrm>
            <a:off x="715500" y="462050"/>
            <a:ext cx="77130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6"/>
          <p:cNvSpPr txBox="1">
            <a:spLocks noGrp="1"/>
          </p:cNvSpPr>
          <p:nvPr>
            <p:ph type="subTitle" idx="1"/>
          </p:nvPr>
        </p:nvSpPr>
        <p:spPr>
          <a:xfrm>
            <a:off x="2139950" y="1281375"/>
            <a:ext cx="3189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6"/>
          <p:cNvSpPr txBox="1">
            <a:spLocks noGrp="1"/>
          </p:cNvSpPr>
          <p:nvPr>
            <p:ph type="subTitle" idx="2"/>
          </p:nvPr>
        </p:nvSpPr>
        <p:spPr>
          <a:xfrm>
            <a:off x="2139950" y="1698687"/>
            <a:ext cx="31893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6"/>
          <p:cNvSpPr txBox="1">
            <a:spLocks noGrp="1"/>
          </p:cNvSpPr>
          <p:nvPr>
            <p:ph type="subTitle" idx="3"/>
          </p:nvPr>
        </p:nvSpPr>
        <p:spPr>
          <a:xfrm>
            <a:off x="2139950" y="2290669"/>
            <a:ext cx="3189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6"/>
          <p:cNvSpPr txBox="1">
            <a:spLocks noGrp="1"/>
          </p:cNvSpPr>
          <p:nvPr>
            <p:ph type="subTitle" idx="4"/>
          </p:nvPr>
        </p:nvSpPr>
        <p:spPr>
          <a:xfrm>
            <a:off x="2139950" y="2707981"/>
            <a:ext cx="31893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6"/>
          <p:cNvSpPr txBox="1">
            <a:spLocks noGrp="1"/>
          </p:cNvSpPr>
          <p:nvPr>
            <p:ph type="subTitle" idx="5"/>
          </p:nvPr>
        </p:nvSpPr>
        <p:spPr>
          <a:xfrm>
            <a:off x="2139950" y="3299963"/>
            <a:ext cx="3189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6"/>
          <p:cNvSpPr txBox="1">
            <a:spLocks noGrp="1"/>
          </p:cNvSpPr>
          <p:nvPr>
            <p:ph type="subTitle" idx="6"/>
          </p:nvPr>
        </p:nvSpPr>
        <p:spPr>
          <a:xfrm>
            <a:off x="2139950" y="3717275"/>
            <a:ext cx="31893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bg>
      <p:bgPr>
        <a:solidFill>
          <a:schemeClr val="accent4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9"/>
          <p:cNvSpPr/>
          <p:nvPr/>
        </p:nvSpPr>
        <p:spPr>
          <a:xfrm>
            <a:off x="8396305" y="1675"/>
            <a:ext cx="742383" cy="5177777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/>
          <p:nvPr/>
        </p:nvSpPr>
        <p:spPr>
          <a:xfrm rot="5400000">
            <a:off x="3095726" y="-112388"/>
            <a:ext cx="2172621" cy="8425196"/>
          </a:xfrm>
          <a:custGeom>
            <a:avLst/>
            <a:gdLst/>
            <a:ahLst/>
            <a:cxnLst/>
            <a:rect l="l" t="t" r="r" b="b"/>
            <a:pathLst>
              <a:path w="86550" h="20702" extrusionOk="0">
                <a:moveTo>
                  <a:pt x="0" y="0"/>
                </a:moveTo>
                <a:lnTo>
                  <a:pt x="0" y="20701"/>
                </a:lnTo>
                <a:lnTo>
                  <a:pt x="86549" y="20701"/>
                </a:lnTo>
                <a:lnTo>
                  <a:pt x="8654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9"/>
          <p:cNvGrpSpPr/>
          <p:nvPr/>
        </p:nvGrpSpPr>
        <p:grpSpPr>
          <a:xfrm>
            <a:off x="5335875" y="4470525"/>
            <a:ext cx="1143900" cy="421851"/>
            <a:chOff x="2792825" y="4450750"/>
            <a:chExt cx="1143900" cy="421851"/>
          </a:xfrm>
        </p:grpSpPr>
        <p:sp>
          <p:nvSpPr>
            <p:cNvPr id="383" name="Google Shape;383;p19"/>
            <p:cNvSpPr/>
            <p:nvPr/>
          </p:nvSpPr>
          <p:spPr>
            <a:xfrm>
              <a:off x="3650657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3364713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0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3078769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7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2792825" y="4450750"/>
              <a:ext cx="286069" cy="421851"/>
            </a:xfrm>
            <a:custGeom>
              <a:avLst/>
              <a:gdLst/>
              <a:ahLst/>
              <a:cxnLst/>
              <a:rect l="l" t="t" r="r" b="b"/>
              <a:pathLst>
                <a:path w="2288" h="3374" extrusionOk="0">
                  <a:moveTo>
                    <a:pt x="1087" y="0"/>
                  </a:moveTo>
                  <a:lnTo>
                    <a:pt x="1" y="3374"/>
                  </a:lnTo>
                  <a:lnTo>
                    <a:pt x="1201" y="3374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9"/>
          <p:cNvGrpSpPr/>
          <p:nvPr/>
        </p:nvGrpSpPr>
        <p:grpSpPr>
          <a:xfrm rot="10800000">
            <a:off x="429640" y="1833654"/>
            <a:ext cx="285911" cy="742342"/>
            <a:chOff x="236525" y="278400"/>
            <a:chExt cx="342408" cy="888925"/>
          </a:xfrm>
        </p:grpSpPr>
        <p:sp>
          <p:nvSpPr>
            <p:cNvPr id="388" name="Google Shape;388;p19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19"/>
          <p:cNvSpPr txBox="1">
            <a:spLocks noGrp="1"/>
          </p:cNvSpPr>
          <p:nvPr>
            <p:ph type="title"/>
          </p:nvPr>
        </p:nvSpPr>
        <p:spPr>
          <a:xfrm>
            <a:off x="715500" y="462050"/>
            <a:ext cx="77130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9"/>
          <p:cNvSpPr txBox="1">
            <a:spLocks noGrp="1"/>
          </p:cNvSpPr>
          <p:nvPr>
            <p:ph type="subTitle" idx="1"/>
          </p:nvPr>
        </p:nvSpPr>
        <p:spPr>
          <a:xfrm>
            <a:off x="914700" y="1669655"/>
            <a:ext cx="2255400" cy="5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9"/>
          <p:cNvSpPr txBox="1">
            <a:spLocks noGrp="1"/>
          </p:cNvSpPr>
          <p:nvPr>
            <p:ph type="subTitle" idx="2"/>
          </p:nvPr>
        </p:nvSpPr>
        <p:spPr>
          <a:xfrm>
            <a:off x="914700" y="2103551"/>
            <a:ext cx="22554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19"/>
          <p:cNvSpPr txBox="1">
            <a:spLocks noGrp="1"/>
          </p:cNvSpPr>
          <p:nvPr>
            <p:ph type="subTitle" idx="3"/>
          </p:nvPr>
        </p:nvSpPr>
        <p:spPr>
          <a:xfrm>
            <a:off x="914700" y="3205105"/>
            <a:ext cx="2255400" cy="5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9"/>
          <p:cNvSpPr txBox="1">
            <a:spLocks noGrp="1"/>
          </p:cNvSpPr>
          <p:nvPr>
            <p:ph type="subTitle" idx="4"/>
          </p:nvPr>
        </p:nvSpPr>
        <p:spPr>
          <a:xfrm>
            <a:off x="914700" y="3639001"/>
            <a:ext cx="22554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5"/>
          </p:nvPr>
        </p:nvSpPr>
        <p:spPr>
          <a:xfrm>
            <a:off x="3291900" y="1669655"/>
            <a:ext cx="2255400" cy="5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subTitle" idx="6"/>
          </p:nvPr>
        </p:nvSpPr>
        <p:spPr>
          <a:xfrm>
            <a:off x="3291900" y="2103551"/>
            <a:ext cx="22554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9"/>
          <p:cNvSpPr txBox="1">
            <a:spLocks noGrp="1"/>
          </p:cNvSpPr>
          <p:nvPr>
            <p:ph type="subTitle" idx="7"/>
          </p:nvPr>
        </p:nvSpPr>
        <p:spPr>
          <a:xfrm>
            <a:off x="3291900" y="3205105"/>
            <a:ext cx="2255400" cy="5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9"/>
          <p:cNvSpPr txBox="1">
            <a:spLocks noGrp="1"/>
          </p:cNvSpPr>
          <p:nvPr>
            <p:ph type="subTitle" idx="8"/>
          </p:nvPr>
        </p:nvSpPr>
        <p:spPr>
          <a:xfrm>
            <a:off x="3291900" y="3639001"/>
            <a:ext cx="22554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9"/>
          <p:cNvSpPr txBox="1">
            <a:spLocks noGrp="1"/>
          </p:cNvSpPr>
          <p:nvPr>
            <p:ph type="subTitle" idx="9"/>
          </p:nvPr>
        </p:nvSpPr>
        <p:spPr>
          <a:xfrm>
            <a:off x="5669100" y="1669655"/>
            <a:ext cx="2255400" cy="5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9"/>
          <p:cNvSpPr txBox="1">
            <a:spLocks noGrp="1"/>
          </p:cNvSpPr>
          <p:nvPr>
            <p:ph type="subTitle" idx="13"/>
          </p:nvPr>
        </p:nvSpPr>
        <p:spPr>
          <a:xfrm>
            <a:off x="5669100" y="2103551"/>
            <a:ext cx="22554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subTitle" idx="14"/>
          </p:nvPr>
        </p:nvSpPr>
        <p:spPr>
          <a:xfrm>
            <a:off x="5669100" y="3205105"/>
            <a:ext cx="2255400" cy="5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3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15"/>
          </p:nvPr>
        </p:nvSpPr>
        <p:spPr>
          <a:xfrm>
            <a:off x="5669100" y="3639001"/>
            <a:ext cx="22554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500" y="462050"/>
            <a:ext cx="7713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bril Fatface" panose="02000503000000020003"/>
              <a:buNone/>
              <a:defRPr sz="39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bril Fatface" panose="02000503000000020003"/>
              <a:buNone/>
              <a:defRPr sz="39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bril Fatface" panose="02000503000000020003"/>
              <a:buNone/>
              <a:defRPr sz="39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bril Fatface" panose="02000503000000020003"/>
              <a:buNone/>
              <a:defRPr sz="39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bril Fatface" panose="02000503000000020003"/>
              <a:buNone/>
              <a:defRPr sz="39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bril Fatface" panose="02000503000000020003"/>
              <a:buNone/>
              <a:defRPr sz="39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bril Fatface" panose="02000503000000020003"/>
              <a:buNone/>
              <a:defRPr sz="39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bril Fatface" panose="02000503000000020003"/>
              <a:buNone/>
              <a:defRPr sz="39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bril Fatface" panose="02000503000000020003"/>
              <a:buNone/>
              <a:defRPr sz="39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550" y="1152475"/>
            <a:ext cx="77130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rope"/>
              <a:buChar char="●"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5" r:id="rId4"/>
    <p:sldLayoutId id="2147483658" r:id="rId5"/>
    <p:sldLayoutId id="2147483659" r:id="rId6"/>
    <p:sldLayoutId id="2147483662" r:id="rId7"/>
    <p:sldLayoutId id="2147483663" r:id="rId8"/>
    <p:sldLayoutId id="2147483666" r:id="rId9"/>
    <p:sldLayoutId id="2147483669" r:id="rId10"/>
    <p:sldLayoutId id="2147483673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697100" y="5329868"/>
            <a:ext cx="14469" cy="10084"/>
          </a:xfrm>
          <a:custGeom>
            <a:avLst/>
            <a:gdLst/>
            <a:ahLst/>
            <a:cxnLst/>
            <a:rect l="l" t="t" r="r" b="b"/>
            <a:pathLst>
              <a:path w="353" h="246" extrusionOk="0">
                <a:moveTo>
                  <a:pt x="172" y="0"/>
                </a:moveTo>
                <a:cubicBezTo>
                  <a:pt x="150" y="0"/>
                  <a:pt x="127" y="7"/>
                  <a:pt x="105" y="23"/>
                </a:cubicBezTo>
                <a:cubicBezTo>
                  <a:pt x="1" y="98"/>
                  <a:pt x="80" y="245"/>
                  <a:pt x="181" y="245"/>
                </a:cubicBezTo>
                <a:cubicBezTo>
                  <a:pt x="203" y="245"/>
                  <a:pt x="227" y="238"/>
                  <a:pt x="249" y="222"/>
                </a:cubicBezTo>
                <a:cubicBezTo>
                  <a:pt x="353" y="148"/>
                  <a:pt x="274" y="0"/>
                  <a:pt x="172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4"/>
          <p:cNvSpPr/>
          <p:nvPr/>
        </p:nvSpPr>
        <p:spPr>
          <a:xfrm>
            <a:off x="652544" y="5346878"/>
            <a:ext cx="14019" cy="9756"/>
          </a:xfrm>
          <a:custGeom>
            <a:avLst/>
            <a:gdLst/>
            <a:ahLst/>
            <a:cxnLst/>
            <a:rect l="l" t="t" r="r" b="b"/>
            <a:pathLst>
              <a:path w="342" h="238" extrusionOk="0">
                <a:moveTo>
                  <a:pt x="168" y="1"/>
                </a:moveTo>
                <a:cubicBezTo>
                  <a:pt x="148" y="1"/>
                  <a:pt x="128" y="8"/>
                  <a:pt x="108" y="24"/>
                </a:cubicBezTo>
                <a:cubicBezTo>
                  <a:pt x="1" y="85"/>
                  <a:pt x="89" y="238"/>
                  <a:pt x="196" y="238"/>
                </a:cubicBezTo>
                <a:cubicBezTo>
                  <a:pt x="214" y="238"/>
                  <a:pt x="234" y="233"/>
                  <a:pt x="253" y="222"/>
                </a:cubicBezTo>
                <a:cubicBezTo>
                  <a:pt x="342" y="148"/>
                  <a:pt x="260" y="1"/>
                  <a:pt x="168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4"/>
          <p:cNvSpPr/>
          <p:nvPr/>
        </p:nvSpPr>
        <p:spPr>
          <a:xfrm>
            <a:off x="682262" y="5421644"/>
            <a:ext cx="14510" cy="10002"/>
          </a:xfrm>
          <a:custGeom>
            <a:avLst/>
            <a:gdLst/>
            <a:ahLst/>
            <a:cxnLst/>
            <a:rect l="l" t="t" r="r" b="b"/>
            <a:pathLst>
              <a:path w="354" h="244" extrusionOk="0">
                <a:moveTo>
                  <a:pt x="173" y="0"/>
                </a:moveTo>
                <a:cubicBezTo>
                  <a:pt x="151" y="0"/>
                  <a:pt x="128" y="7"/>
                  <a:pt x="105" y="23"/>
                </a:cubicBezTo>
                <a:cubicBezTo>
                  <a:pt x="0" y="83"/>
                  <a:pt x="95" y="244"/>
                  <a:pt x="192" y="244"/>
                </a:cubicBezTo>
                <a:cubicBezTo>
                  <a:pt x="212" y="244"/>
                  <a:pt x="232" y="237"/>
                  <a:pt x="250" y="222"/>
                </a:cubicBezTo>
                <a:cubicBezTo>
                  <a:pt x="354" y="148"/>
                  <a:pt x="275" y="0"/>
                  <a:pt x="173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4"/>
          <p:cNvSpPr/>
          <p:nvPr/>
        </p:nvSpPr>
        <p:spPr>
          <a:xfrm>
            <a:off x="634180" y="5446074"/>
            <a:ext cx="13896" cy="10043"/>
          </a:xfrm>
          <a:custGeom>
            <a:avLst/>
            <a:gdLst/>
            <a:ahLst/>
            <a:cxnLst/>
            <a:rect l="l" t="t" r="r" b="b"/>
            <a:pathLst>
              <a:path w="339" h="245" extrusionOk="0">
                <a:moveTo>
                  <a:pt x="165" y="0"/>
                </a:moveTo>
                <a:cubicBezTo>
                  <a:pt x="145" y="0"/>
                  <a:pt x="124" y="7"/>
                  <a:pt x="105" y="23"/>
                </a:cubicBezTo>
                <a:cubicBezTo>
                  <a:pt x="1" y="97"/>
                  <a:pt x="80" y="245"/>
                  <a:pt x="182" y="245"/>
                </a:cubicBezTo>
                <a:cubicBezTo>
                  <a:pt x="204" y="245"/>
                  <a:pt x="227" y="238"/>
                  <a:pt x="249" y="222"/>
                </a:cubicBezTo>
                <a:cubicBezTo>
                  <a:pt x="338" y="148"/>
                  <a:pt x="257" y="0"/>
                  <a:pt x="165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4"/>
          <p:cNvSpPr/>
          <p:nvPr/>
        </p:nvSpPr>
        <p:spPr>
          <a:xfrm>
            <a:off x="522442" y="5414307"/>
            <a:ext cx="13814" cy="10002"/>
          </a:xfrm>
          <a:custGeom>
            <a:avLst/>
            <a:gdLst/>
            <a:ahLst/>
            <a:cxnLst/>
            <a:rect l="l" t="t" r="r" b="b"/>
            <a:pathLst>
              <a:path w="337" h="244" extrusionOk="0">
                <a:moveTo>
                  <a:pt x="161" y="0"/>
                </a:moveTo>
                <a:cubicBezTo>
                  <a:pt x="142" y="0"/>
                  <a:pt x="123" y="7"/>
                  <a:pt x="104" y="22"/>
                </a:cubicBezTo>
                <a:cubicBezTo>
                  <a:pt x="1" y="96"/>
                  <a:pt x="80" y="243"/>
                  <a:pt x="171" y="243"/>
                </a:cubicBezTo>
                <a:cubicBezTo>
                  <a:pt x="191" y="243"/>
                  <a:pt x="212" y="236"/>
                  <a:pt x="231" y="220"/>
                </a:cubicBezTo>
                <a:cubicBezTo>
                  <a:pt x="336" y="160"/>
                  <a:pt x="254" y="0"/>
                  <a:pt x="161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4"/>
          <p:cNvSpPr/>
          <p:nvPr/>
        </p:nvSpPr>
        <p:spPr>
          <a:xfrm>
            <a:off x="-29815" y="4582375"/>
            <a:ext cx="13896" cy="10043"/>
          </a:xfrm>
          <a:custGeom>
            <a:avLst/>
            <a:gdLst/>
            <a:ahLst/>
            <a:cxnLst/>
            <a:rect l="l" t="t" r="r" b="b"/>
            <a:pathLst>
              <a:path w="339" h="245" extrusionOk="0">
                <a:moveTo>
                  <a:pt x="157" y="0"/>
                </a:moveTo>
                <a:cubicBezTo>
                  <a:pt x="135" y="0"/>
                  <a:pt x="112" y="7"/>
                  <a:pt x="90" y="23"/>
                </a:cubicBezTo>
                <a:cubicBezTo>
                  <a:pt x="1" y="97"/>
                  <a:pt x="83" y="245"/>
                  <a:pt x="175" y="245"/>
                </a:cubicBezTo>
                <a:cubicBezTo>
                  <a:pt x="195" y="245"/>
                  <a:pt x="215" y="238"/>
                  <a:pt x="234" y="222"/>
                </a:cubicBezTo>
                <a:cubicBezTo>
                  <a:pt x="338" y="148"/>
                  <a:pt x="259" y="0"/>
                  <a:pt x="157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4"/>
          <p:cNvSpPr txBox="1">
            <a:spLocks noGrp="1"/>
          </p:cNvSpPr>
          <p:nvPr>
            <p:ph type="ctrTitle"/>
          </p:nvPr>
        </p:nvSpPr>
        <p:spPr>
          <a:xfrm>
            <a:off x="2228600" y="926849"/>
            <a:ext cx="6211800" cy="16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l-GR" sz="3600" dirty="0" smtClean="0">
                <a:latin typeface="Times New Roman" panose="02020603050405020304" charset="0"/>
                <a:cs typeface="Times New Roman" panose="02020603050405020304" charset="0"/>
              </a:rPr>
              <a:t>Αλληλεπιδραστική μελέτη ιστολογικών πλακιδίων ογκιδίων δέρματος</a:t>
            </a:r>
            <a:endParaRPr lang="el-GR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67" name="Google Shape;667;p34"/>
          <p:cNvSpPr txBox="1">
            <a:spLocks noGrp="1"/>
          </p:cNvSpPr>
          <p:nvPr>
            <p:ph type="subTitle" idx="1"/>
          </p:nvPr>
        </p:nvSpPr>
        <p:spPr>
          <a:xfrm>
            <a:off x="2228700" y="2723900"/>
            <a:ext cx="62118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l-GR" altLang="en-US" sz="1800" i="1" dirty="0" smtClean="0">
                <a:latin typeface="Times New Roman" panose="02020603050405020304" charset="0"/>
                <a:cs typeface="Times New Roman" panose="02020603050405020304" charset="0"/>
              </a:rPr>
              <a:t>Υπό τον συντονισμό του καθηγητή Ανδρέα Χ. </a:t>
            </a:r>
            <a:r>
              <a:rPr lang="el-GR" altLang="en-US" sz="1800" i="1" dirty="0" err="1" smtClean="0">
                <a:latin typeface="Times New Roman" panose="02020603050405020304" charset="0"/>
                <a:cs typeface="Times New Roman" panose="02020603050405020304" charset="0"/>
              </a:rPr>
              <a:t>Λάζαρη</a:t>
            </a:r>
            <a:endParaRPr lang="el-GR" altLang="en-US" sz="18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668" name="Google Shape;668;p34"/>
          <p:cNvGrpSpPr/>
          <p:nvPr/>
        </p:nvGrpSpPr>
        <p:grpSpPr>
          <a:xfrm>
            <a:off x="66045" y="1485028"/>
            <a:ext cx="2140880" cy="3700652"/>
            <a:chOff x="602975" y="1885026"/>
            <a:chExt cx="1901821" cy="3287423"/>
          </a:xfrm>
        </p:grpSpPr>
        <p:sp>
          <p:nvSpPr>
            <p:cNvPr id="669" name="Google Shape;669;p34"/>
            <p:cNvSpPr/>
            <p:nvPr/>
          </p:nvSpPr>
          <p:spPr>
            <a:xfrm>
              <a:off x="1211839" y="1927150"/>
              <a:ext cx="260216" cy="163773"/>
            </a:xfrm>
            <a:custGeom>
              <a:avLst/>
              <a:gdLst/>
              <a:ahLst/>
              <a:cxnLst/>
              <a:rect l="l" t="t" r="r" b="b"/>
              <a:pathLst>
                <a:path w="7061" h="4444" extrusionOk="0">
                  <a:moveTo>
                    <a:pt x="5433" y="1"/>
                  </a:moveTo>
                  <a:cubicBezTo>
                    <a:pt x="4602" y="1"/>
                    <a:pt x="3382" y="238"/>
                    <a:pt x="2077" y="1229"/>
                  </a:cubicBezTo>
                  <a:cubicBezTo>
                    <a:pt x="705" y="2259"/>
                    <a:pt x="37" y="4245"/>
                    <a:pt x="19" y="4335"/>
                  </a:cubicBezTo>
                  <a:cubicBezTo>
                    <a:pt x="1" y="4371"/>
                    <a:pt x="19" y="4425"/>
                    <a:pt x="73" y="4443"/>
                  </a:cubicBezTo>
                  <a:lnTo>
                    <a:pt x="109" y="4443"/>
                  </a:lnTo>
                  <a:cubicBezTo>
                    <a:pt x="145" y="4443"/>
                    <a:pt x="181" y="4425"/>
                    <a:pt x="200" y="4389"/>
                  </a:cubicBezTo>
                  <a:cubicBezTo>
                    <a:pt x="200" y="4371"/>
                    <a:pt x="868" y="2385"/>
                    <a:pt x="2186" y="1374"/>
                  </a:cubicBezTo>
                  <a:cubicBezTo>
                    <a:pt x="3417" y="435"/>
                    <a:pt x="4575" y="195"/>
                    <a:pt x="5437" y="195"/>
                  </a:cubicBezTo>
                  <a:cubicBezTo>
                    <a:pt x="6331" y="195"/>
                    <a:pt x="6907" y="453"/>
                    <a:pt x="6916" y="453"/>
                  </a:cubicBezTo>
                  <a:cubicBezTo>
                    <a:pt x="6930" y="458"/>
                    <a:pt x="6943" y="460"/>
                    <a:pt x="6956" y="460"/>
                  </a:cubicBezTo>
                  <a:cubicBezTo>
                    <a:pt x="6995" y="460"/>
                    <a:pt x="7029" y="439"/>
                    <a:pt x="7043" y="399"/>
                  </a:cubicBezTo>
                  <a:cubicBezTo>
                    <a:pt x="7061" y="363"/>
                    <a:pt x="7043" y="309"/>
                    <a:pt x="7007" y="291"/>
                  </a:cubicBezTo>
                  <a:cubicBezTo>
                    <a:pt x="6537" y="92"/>
                    <a:pt x="6032" y="2"/>
                    <a:pt x="5526" y="2"/>
                  </a:cubicBezTo>
                  <a:cubicBezTo>
                    <a:pt x="5495" y="1"/>
                    <a:pt x="5464" y="1"/>
                    <a:pt x="5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1865960" y="2500741"/>
              <a:ext cx="222294" cy="204347"/>
            </a:xfrm>
            <a:custGeom>
              <a:avLst/>
              <a:gdLst/>
              <a:ahLst/>
              <a:cxnLst/>
              <a:rect l="l" t="t" r="r" b="b"/>
              <a:pathLst>
                <a:path w="6032" h="5545" extrusionOk="0">
                  <a:moveTo>
                    <a:pt x="102" y="0"/>
                  </a:moveTo>
                  <a:cubicBezTo>
                    <a:pt x="85" y="0"/>
                    <a:pt x="69" y="6"/>
                    <a:pt x="55" y="20"/>
                  </a:cubicBezTo>
                  <a:cubicBezTo>
                    <a:pt x="19" y="38"/>
                    <a:pt x="1" y="92"/>
                    <a:pt x="37" y="146"/>
                  </a:cubicBezTo>
                  <a:cubicBezTo>
                    <a:pt x="687" y="1013"/>
                    <a:pt x="1572" y="1681"/>
                    <a:pt x="2583" y="2078"/>
                  </a:cubicBezTo>
                  <a:cubicBezTo>
                    <a:pt x="4641" y="2891"/>
                    <a:pt x="5761" y="3667"/>
                    <a:pt x="5833" y="5454"/>
                  </a:cubicBezTo>
                  <a:cubicBezTo>
                    <a:pt x="5833" y="5509"/>
                    <a:pt x="5887" y="5545"/>
                    <a:pt x="5923" y="5545"/>
                  </a:cubicBezTo>
                  <a:lnTo>
                    <a:pt x="5941" y="5545"/>
                  </a:lnTo>
                  <a:cubicBezTo>
                    <a:pt x="5995" y="5545"/>
                    <a:pt x="6031" y="5491"/>
                    <a:pt x="6031" y="5454"/>
                  </a:cubicBezTo>
                  <a:cubicBezTo>
                    <a:pt x="5941" y="3378"/>
                    <a:pt x="4370" y="2602"/>
                    <a:pt x="2637" y="1916"/>
                  </a:cubicBezTo>
                  <a:cubicBezTo>
                    <a:pt x="1662" y="1518"/>
                    <a:pt x="813" y="868"/>
                    <a:pt x="181" y="38"/>
                  </a:cubicBezTo>
                  <a:cubicBezTo>
                    <a:pt x="159" y="15"/>
                    <a:pt x="130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808767" y="2476160"/>
              <a:ext cx="1478928" cy="666477"/>
            </a:xfrm>
            <a:custGeom>
              <a:avLst/>
              <a:gdLst/>
              <a:ahLst/>
              <a:cxnLst/>
              <a:rect l="l" t="t" r="r" b="b"/>
              <a:pathLst>
                <a:path w="40131" h="18085" extrusionOk="0">
                  <a:moveTo>
                    <a:pt x="11714" y="1"/>
                  </a:moveTo>
                  <a:cubicBezTo>
                    <a:pt x="11714" y="1"/>
                    <a:pt x="11209" y="2330"/>
                    <a:pt x="8500" y="3413"/>
                  </a:cubicBezTo>
                  <a:cubicBezTo>
                    <a:pt x="5774" y="4478"/>
                    <a:pt x="5720" y="7006"/>
                    <a:pt x="7273" y="7746"/>
                  </a:cubicBezTo>
                  <a:cubicBezTo>
                    <a:pt x="8813" y="8463"/>
                    <a:pt x="7973" y="9552"/>
                    <a:pt x="7007" y="9552"/>
                  </a:cubicBezTo>
                  <a:cubicBezTo>
                    <a:pt x="7000" y="9552"/>
                    <a:pt x="6992" y="9552"/>
                    <a:pt x="6984" y="9552"/>
                  </a:cubicBezTo>
                  <a:cubicBezTo>
                    <a:pt x="6956" y="9552"/>
                    <a:pt x="6929" y="9551"/>
                    <a:pt x="6901" y="9551"/>
                  </a:cubicBezTo>
                  <a:cubicBezTo>
                    <a:pt x="3758" y="9551"/>
                    <a:pt x="0" y="12602"/>
                    <a:pt x="2506" y="16503"/>
                  </a:cubicBezTo>
                  <a:cubicBezTo>
                    <a:pt x="3231" y="17637"/>
                    <a:pt x="4434" y="18084"/>
                    <a:pt x="5880" y="18084"/>
                  </a:cubicBezTo>
                  <a:cubicBezTo>
                    <a:pt x="11275" y="18084"/>
                    <a:pt x="20056" y="11863"/>
                    <a:pt x="20056" y="11863"/>
                  </a:cubicBezTo>
                  <a:cubicBezTo>
                    <a:pt x="20056" y="11863"/>
                    <a:pt x="28837" y="18084"/>
                    <a:pt x="34241" y="18084"/>
                  </a:cubicBezTo>
                  <a:cubicBezTo>
                    <a:pt x="35689" y="18084"/>
                    <a:pt x="36895" y="17637"/>
                    <a:pt x="37624" y="16503"/>
                  </a:cubicBezTo>
                  <a:cubicBezTo>
                    <a:pt x="40130" y="12602"/>
                    <a:pt x="36373" y="9551"/>
                    <a:pt x="33229" y="9551"/>
                  </a:cubicBezTo>
                  <a:cubicBezTo>
                    <a:pt x="33202" y="9551"/>
                    <a:pt x="33174" y="9552"/>
                    <a:pt x="33146" y="9552"/>
                  </a:cubicBezTo>
                  <a:cubicBezTo>
                    <a:pt x="33139" y="9552"/>
                    <a:pt x="33131" y="9552"/>
                    <a:pt x="33123" y="9552"/>
                  </a:cubicBezTo>
                  <a:cubicBezTo>
                    <a:pt x="32158" y="9552"/>
                    <a:pt x="31317" y="8463"/>
                    <a:pt x="32858" y="7746"/>
                  </a:cubicBezTo>
                  <a:cubicBezTo>
                    <a:pt x="34410" y="7024"/>
                    <a:pt x="34374" y="4478"/>
                    <a:pt x="31630" y="3413"/>
                  </a:cubicBezTo>
                  <a:cubicBezTo>
                    <a:pt x="28903" y="2348"/>
                    <a:pt x="28416" y="1"/>
                    <a:pt x="28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1355569" y="2701741"/>
              <a:ext cx="386656" cy="591556"/>
            </a:xfrm>
            <a:custGeom>
              <a:avLst/>
              <a:gdLst/>
              <a:ahLst/>
              <a:cxnLst/>
              <a:rect l="l" t="t" r="r" b="b"/>
              <a:pathLst>
                <a:path w="10492" h="16052" extrusionOk="0">
                  <a:moveTo>
                    <a:pt x="940" y="0"/>
                  </a:moveTo>
                  <a:cubicBezTo>
                    <a:pt x="940" y="0"/>
                    <a:pt x="994" y="849"/>
                    <a:pt x="994" y="1860"/>
                  </a:cubicBezTo>
                  <a:cubicBezTo>
                    <a:pt x="994" y="2113"/>
                    <a:pt x="976" y="2384"/>
                    <a:pt x="976" y="2637"/>
                  </a:cubicBezTo>
                  <a:cubicBezTo>
                    <a:pt x="922" y="3720"/>
                    <a:pt x="777" y="4785"/>
                    <a:pt x="434" y="5038"/>
                  </a:cubicBezTo>
                  <a:cubicBezTo>
                    <a:pt x="308" y="5110"/>
                    <a:pt x="163" y="5164"/>
                    <a:pt x="1" y="5200"/>
                  </a:cubicBezTo>
                  <a:cubicBezTo>
                    <a:pt x="218" y="7764"/>
                    <a:pt x="615" y="9714"/>
                    <a:pt x="1120" y="11213"/>
                  </a:cubicBezTo>
                  <a:cubicBezTo>
                    <a:pt x="2204" y="14481"/>
                    <a:pt x="3775" y="15564"/>
                    <a:pt x="4768" y="15926"/>
                  </a:cubicBezTo>
                  <a:cubicBezTo>
                    <a:pt x="4930" y="15980"/>
                    <a:pt x="5093" y="16016"/>
                    <a:pt x="5255" y="16052"/>
                  </a:cubicBezTo>
                  <a:cubicBezTo>
                    <a:pt x="5418" y="16016"/>
                    <a:pt x="5580" y="15980"/>
                    <a:pt x="5725" y="15926"/>
                  </a:cubicBezTo>
                  <a:cubicBezTo>
                    <a:pt x="6718" y="15564"/>
                    <a:pt x="8289" y="14481"/>
                    <a:pt x="9372" y="11213"/>
                  </a:cubicBezTo>
                  <a:cubicBezTo>
                    <a:pt x="9877" y="9714"/>
                    <a:pt x="10293" y="7764"/>
                    <a:pt x="10491" y="5200"/>
                  </a:cubicBezTo>
                  <a:cubicBezTo>
                    <a:pt x="10347" y="5164"/>
                    <a:pt x="10202" y="5110"/>
                    <a:pt x="10058" y="5038"/>
                  </a:cubicBezTo>
                  <a:cubicBezTo>
                    <a:pt x="9715" y="4785"/>
                    <a:pt x="9571" y="3720"/>
                    <a:pt x="9516" y="2637"/>
                  </a:cubicBezTo>
                  <a:cubicBezTo>
                    <a:pt x="9498" y="2384"/>
                    <a:pt x="9498" y="2113"/>
                    <a:pt x="9498" y="1860"/>
                  </a:cubicBezTo>
                  <a:cubicBezTo>
                    <a:pt x="9498" y="849"/>
                    <a:pt x="9552" y="0"/>
                    <a:pt x="9552" y="0"/>
                  </a:cubicBezTo>
                  <a:close/>
                </a:path>
              </a:pathLst>
            </a:custGeom>
            <a:solidFill>
              <a:srgbClr val="FF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1200525" y="2063619"/>
              <a:ext cx="164399" cy="449158"/>
            </a:xfrm>
            <a:custGeom>
              <a:avLst/>
              <a:gdLst/>
              <a:ahLst/>
              <a:cxnLst/>
              <a:rect l="l" t="t" r="r" b="b"/>
              <a:pathLst>
                <a:path w="4461" h="12188" extrusionOk="0">
                  <a:moveTo>
                    <a:pt x="1175" y="0"/>
                  </a:moveTo>
                  <a:cubicBezTo>
                    <a:pt x="1" y="2636"/>
                    <a:pt x="344" y="5832"/>
                    <a:pt x="1084" y="7854"/>
                  </a:cubicBezTo>
                  <a:cubicBezTo>
                    <a:pt x="1825" y="9877"/>
                    <a:pt x="687" y="12188"/>
                    <a:pt x="687" y="12188"/>
                  </a:cubicBezTo>
                  <a:lnTo>
                    <a:pt x="4461" y="12188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1734207" y="2063619"/>
              <a:ext cx="164399" cy="449158"/>
            </a:xfrm>
            <a:custGeom>
              <a:avLst/>
              <a:gdLst/>
              <a:ahLst/>
              <a:cxnLst/>
              <a:rect l="l" t="t" r="r" b="b"/>
              <a:pathLst>
                <a:path w="4461" h="12188" extrusionOk="0">
                  <a:moveTo>
                    <a:pt x="3287" y="0"/>
                  </a:moveTo>
                  <a:lnTo>
                    <a:pt x="1" y="12188"/>
                  </a:lnTo>
                  <a:lnTo>
                    <a:pt x="3774" y="12188"/>
                  </a:lnTo>
                  <a:cubicBezTo>
                    <a:pt x="3774" y="12188"/>
                    <a:pt x="2655" y="9877"/>
                    <a:pt x="3377" y="7854"/>
                  </a:cubicBezTo>
                  <a:cubicBezTo>
                    <a:pt x="4117" y="5832"/>
                    <a:pt x="4460" y="2636"/>
                    <a:pt x="3287" y="0"/>
                  </a:cubicBezTo>
                  <a:close/>
                </a:path>
              </a:pathLst>
            </a:custGeom>
            <a:solidFill>
              <a:srgbClr val="130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1162270" y="2351152"/>
              <a:ext cx="180024" cy="172543"/>
            </a:xfrm>
            <a:custGeom>
              <a:avLst/>
              <a:gdLst/>
              <a:ahLst/>
              <a:cxnLst/>
              <a:rect l="l" t="t" r="r" b="b"/>
              <a:pathLst>
                <a:path w="4885" h="4682" extrusionOk="0">
                  <a:moveTo>
                    <a:pt x="1678" y="0"/>
                  </a:moveTo>
                  <a:cubicBezTo>
                    <a:pt x="1218" y="0"/>
                    <a:pt x="716" y="212"/>
                    <a:pt x="461" y="1009"/>
                  </a:cubicBezTo>
                  <a:cubicBezTo>
                    <a:pt x="1" y="2467"/>
                    <a:pt x="1236" y="4681"/>
                    <a:pt x="2593" y="4681"/>
                  </a:cubicBezTo>
                  <a:cubicBezTo>
                    <a:pt x="2832" y="4681"/>
                    <a:pt x="3076" y="4612"/>
                    <a:pt x="3314" y="4458"/>
                  </a:cubicBezTo>
                  <a:cubicBezTo>
                    <a:pt x="4885" y="3447"/>
                    <a:pt x="2664" y="269"/>
                    <a:pt x="2664" y="269"/>
                  </a:cubicBezTo>
                  <a:cubicBezTo>
                    <a:pt x="2664" y="269"/>
                    <a:pt x="2197" y="0"/>
                    <a:pt x="1678" y="0"/>
                  </a:cubicBezTo>
                  <a:close/>
                </a:path>
              </a:pathLst>
            </a:custGeom>
            <a:solidFill>
              <a:srgbClr val="FF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1752855" y="2351152"/>
              <a:ext cx="180024" cy="172543"/>
            </a:xfrm>
            <a:custGeom>
              <a:avLst/>
              <a:gdLst/>
              <a:ahLst/>
              <a:cxnLst/>
              <a:rect l="l" t="t" r="r" b="b"/>
              <a:pathLst>
                <a:path w="4885" h="4682" extrusionOk="0">
                  <a:moveTo>
                    <a:pt x="3207" y="0"/>
                  </a:moveTo>
                  <a:cubicBezTo>
                    <a:pt x="2688" y="0"/>
                    <a:pt x="2221" y="269"/>
                    <a:pt x="2221" y="269"/>
                  </a:cubicBezTo>
                  <a:cubicBezTo>
                    <a:pt x="2221" y="269"/>
                    <a:pt x="0" y="3447"/>
                    <a:pt x="1571" y="4458"/>
                  </a:cubicBezTo>
                  <a:cubicBezTo>
                    <a:pt x="1810" y="4612"/>
                    <a:pt x="2053" y="4681"/>
                    <a:pt x="2293" y="4681"/>
                  </a:cubicBezTo>
                  <a:cubicBezTo>
                    <a:pt x="3649" y="4681"/>
                    <a:pt x="4884" y="2467"/>
                    <a:pt x="4424" y="1009"/>
                  </a:cubicBezTo>
                  <a:cubicBezTo>
                    <a:pt x="4169" y="212"/>
                    <a:pt x="3667" y="0"/>
                    <a:pt x="3207" y="0"/>
                  </a:cubicBezTo>
                  <a:close/>
                </a:path>
              </a:pathLst>
            </a:custGeom>
            <a:solidFill>
              <a:srgbClr val="FF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1390175" y="2701741"/>
              <a:ext cx="317447" cy="161709"/>
            </a:xfrm>
            <a:custGeom>
              <a:avLst/>
              <a:gdLst/>
              <a:ahLst/>
              <a:cxnLst/>
              <a:rect l="l" t="t" r="r" b="b"/>
              <a:pathLst>
                <a:path w="8614" h="4388" extrusionOk="0">
                  <a:moveTo>
                    <a:pt x="1" y="0"/>
                  </a:moveTo>
                  <a:cubicBezTo>
                    <a:pt x="1" y="0"/>
                    <a:pt x="55" y="849"/>
                    <a:pt x="55" y="1860"/>
                  </a:cubicBezTo>
                  <a:cubicBezTo>
                    <a:pt x="723" y="2817"/>
                    <a:pt x="2077" y="4388"/>
                    <a:pt x="4316" y="4388"/>
                  </a:cubicBezTo>
                  <a:cubicBezTo>
                    <a:pt x="6537" y="4388"/>
                    <a:pt x="7891" y="2817"/>
                    <a:pt x="8559" y="1860"/>
                  </a:cubicBezTo>
                  <a:cubicBezTo>
                    <a:pt x="8559" y="849"/>
                    <a:pt x="8613" y="0"/>
                    <a:pt x="8613" y="0"/>
                  </a:cubicBez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1257750" y="2029025"/>
              <a:ext cx="580319" cy="737815"/>
            </a:xfrm>
            <a:custGeom>
              <a:avLst/>
              <a:gdLst/>
              <a:ahLst/>
              <a:cxnLst/>
              <a:rect l="l" t="t" r="r" b="b"/>
              <a:pathLst>
                <a:path w="15746" h="20747" extrusionOk="0">
                  <a:moveTo>
                    <a:pt x="1734" y="0"/>
                  </a:moveTo>
                  <a:lnTo>
                    <a:pt x="1" y="7656"/>
                  </a:lnTo>
                  <a:cubicBezTo>
                    <a:pt x="1" y="7656"/>
                    <a:pt x="1" y="20746"/>
                    <a:pt x="7873" y="20746"/>
                  </a:cubicBezTo>
                  <a:cubicBezTo>
                    <a:pt x="15745" y="20746"/>
                    <a:pt x="15745" y="7656"/>
                    <a:pt x="15745" y="7656"/>
                  </a:cubicBezTo>
                  <a:lnTo>
                    <a:pt x="14030" y="0"/>
                  </a:lnTo>
                  <a:close/>
                </a:path>
              </a:pathLst>
            </a:custGeom>
            <a:solidFill>
              <a:srgbClr val="FF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1641040" y="2282246"/>
              <a:ext cx="93200" cy="35305"/>
            </a:xfrm>
            <a:custGeom>
              <a:avLst/>
              <a:gdLst/>
              <a:ahLst/>
              <a:cxnLst/>
              <a:rect l="l" t="t" r="r" b="b"/>
              <a:pathLst>
                <a:path w="2529" h="958" fill="none" extrusionOk="0">
                  <a:moveTo>
                    <a:pt x="1" y="145"/>
                  </a:moveTo>
                  <a:cubicBezTo>
                    <a:pt x="1012" y="0"/>
                    <a:pt x="2529" y="957"/>
                    <a:pt x="2529" y="957"/>
                  </a:cubicBezTo>
                </a:path>
              </a:pathLst>
            </a:custGeom>
            <a:noFill/>
            <a:ln w="108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1364893" y="2286890"/>
              <a:ext cx="90547" cy="46618"/>
            </a:xfrm>
            <a:custGeom>
              <a:avLst/>
              <a:gdLst/>
              <a:ahLst/>
              <a:cxnLst/>
              <a:rect l="l" t="t" r="r" b="b"/>
              <a:pathLst>
                <a:path w="2457" h="1265" fill="none" extrusionOk="0">
                  <a:moveTo>
                    <a:pt x="2456" y="1"/>
                  </a:moveTo>
                  <a:cubicBezTo>
                    <a:pt x="958" y="55"/>
                    <a:pt x="1" y="1265"/>
                    <a:pt x="1" y="1265"/>
                  </a:cubicBezTo>
                </a:path>
              </a:pathLst>
            </a:custGeom>
            <a:noFill/>
            <a:ln w="108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 rot="639171">
              <a:off x="1506960" y="2411628"/>
              <a:ext cx="62576" cy="122461"/>
            </a:xfrm>
            <a:custGeom>
              <a:avLst/>
              <a:gdLst/>
              <a:ahLst/>
              <a:cxnLst/>
              <a:rect l="l" t="t" r="r" b="b"/>
              <a:pathLst>
                <a:path w="1698" h="3323" fill="none" extrusionOk="0">
                  <a:moveTo>
                    <a:pt x="488" y="0"/>
                  </a:moveTo>
                  <a:cubicBezTo>
                    <a:pt x="488" y="1029"/>
                    <a:pt x="1" y="1950"/>
                    <a:pt x="488" y="2745"/>
                  </a:cubicBezTo>
                  <a:cubicBezTo>
                    <a:pt x="723" y="3178"/>
                    <a:pt x="1283" y="3322"/>
                    <a:pt x="1698" y="3034"/>
                  </a:cubicBezTo>
                </a:path>
              </a:pathLst>
            </a:custGeom>
            <a:noFill/>
            <a:ln w="108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1520620" y="2560683"/>
              <a:ext cx="125114" cy="40611"/>
            </a:xfrm>
            <a:custGeom>
              <a:avLst/>
              <a:gdLst/>
              <a:ahLst/>
              <a:cxnLst/>
              <a:rect l="l" t="t" r="r" b="b"/>
              <a:pathLst>
                <a:path w="3395" h="1102" fill="none" extrusionOk="0">
                  <a:moveTo>
                    <a:pt x="0" y="813"/>
                  </a:moveTo>
                  <a:cubicBezTo>
                    <a:pt x="1662" y="1102"/>
                    <a:pt x="3395" y="0"/>
                    <a:pt x="3395" y="0"/>
                  </a:cubicBezTo>
                </a:path>
              </a:pathLst>
            </a:custGeom>
            <a:noFill/>
            <a:ln w="108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1827374" y="2377023"/>
              <a:ext cx="55942" cy="60586"/>
            </a:xfrm>
            <a:custGeom>
              <a:avLst/>
              <a:gdLst/>
              <a:ahLst/>
              <a:cxnLst/>
              <a:rect l="l" t="t" r="r" b="b"/>
              <a:pathLst>
                <a:path w="1518" h="1644" fill="none" extrusionOk="0">
                  <a:moveTo>
                    <a:pt x="0" y="1643"/>
                  </a:moveTo>
                  <a:cubicBezTo>
                    <a:pt x="903" y="0"/>
                    <a:pt x="1517" y="939"/>
                    <a:pt x="1517" y="939"/>
                  </a:cubicBezTo>
                </a:path>
              </a:pathLst>
            </a:custGeom>
            <a:noFill/>
            <a:ln w="108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1209186" y="2376360"/>
              <a:ext cx="61912" cy="55905"/>
            </a:xfrm>
            <a:custGeom>
              <a:avLst/>
              <a:gdLst/>
              <a:ahLst/>
              <a:cxnLst/>
              <a:rect l="l" t="t" r="r" b="b"/>
              <a:pathLst>
                <a:path w="1680" h="1517" fill="none" extrusionOk="0">
                  <a:moveTo>
                    <a:pt x="1680" y="1517"/>
                  </a:moveTo>
                  <a:cubicBezTo>
                    <a:pt x="1030" y="0"/>
                    <a:pt x="127" y="271"/>
                    <a:pt x="1" y="813"/>
                  </a:cubicBezTo>
                </a:path>
              </a:pathLst>
            </a:custGeom>
            <a:noFill/>
            <a:ln w="108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1187884" y="1885026"/>
              <a:ext cx="708710" cy="476024"/>
            </a:xfrm>
            <a:custGeom>
              <a:avLst/>
              <a:gdLst/>
              <a:ahLst/>
              <a:cxnLst/>
              <a:rect l="l" t="t" r="r" b="b"/>
              <a:pathLst>
                <a:path w="19231" h="12917" extrusionOk="0">
                  <a:moveTo>
                    <a:pt x="11454" y="0"/>
                  </a:moveTo>
                  <a:cubicBezTo>
                    <a:pt x="10183" y="0"/>
                    <a:pt x="8864" y="437"/>
                    <a:pt x="7620" y="1506"/>
                  </a:cubicBezTo>
                  <a:cubicBezTo>
                    <a:pt x="7620" y="1506"/>
                    <a:pt x="7216" y="1418"/>
                    <a:pt x="6604" y="1418"/>
                  </a:cubicBezTo>
                  <a:cubicBezTo>
                    <a:pt x="5175" y="1418"/>
                    <a:pt x="2615" y="1896"/>
                    <a:pt x="1427" y="5081"/>
                  </a:cubicBezTo>
                  <a:cubicBezTo>
                    <a:pt x="1" y="8927"/>
                    <a:pt x="1969" y="12917"/>
                    <a:pt x="1969" y="12917"/>
                  </a:cubicBezTo>
                  <a:cubicBezTo>
                    <a:pt x="1969" y="12917"/>
                    <a:pt x="2348" y="9432"/>
                    <a:pt x="4244" y="8566"/>
                  </a:cubicBezTo>
                  <a:cubicBezTo>
                    <a:pt x="6140" y="7699"/>
                    <a:pt x="6952" y="7139"/>
                    <a:pt x="7007" y="6363"/>
                  </a:cubicBezTo>
                  <a:cubicBezTo>
                    <a:pt x="7007" y="6363"/>
                    <a:pt x="8650" y="8367"/>
                    <a:pt x="10834" y="8367"/>
                  </a:cubicBezTo>
                  <a:cubicBezTo>
                    <a:pt x="13037" y="8367"/>
                    <a:pt x="17136" y="9992"/>
                    <a:pt x="17587" y="12917"/>
                  </a:cubicBezTo>
                  <a:cubicBezTo>
                    <a:pt x="17587" y="12917"/>
                    <a:pt x="19230" y="8114"/>
                    <a:pt x="18111" y="4846"/>
                  </a:cubicBezTo>
                  <a:cubicBezTo>
                    <a:pt x="17307" y="2536"/>
                    <a:pt x="14518" y="0"/>
                    <a:pt x="1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1410150" y="2364762"/>
              <a:ext cx="44628" cy="45255"/>
            </a:xfrm>
            <a:custGeom>
              <a:avLst/>
              <a:gdLst/>
              <a:ahLst/>
              <a:cxnLst/>
              <a:rect l="l" t="t" r="r" b="b"/>
              <a:pathLst>
                <a:path w="1211" h="1228" extrusionOk="0">
                  <a:moveTo>
                    <a:pt x="614" y="0"/>
                  </a:moveTo>
                  <a:cubicBezTo>
                    <a:pt x="271" y="0"/>
                    <a:pt x="1" y="271"/>
                    <a:pt x="1" y="614"/>
                  </a:cubicBezTo>
                  <a:cubicBezTo>
                    <a:pt x="1" y="939"/>
                    <a:pt x="271" y="1210"/>
                    <a:pt x="614" y="1228"/>
                  </a:cubicBezTo>
                  <a:cubicBezTo>
                    <a:pt x="939" y="1228"/>
                    <a:pt x="1210" y="939"/>
                    <a:pt x="1210" y="614"/>
                  </a:cubicBezTo>
                  <a:cubicBezTo>
                    <a:pt x="1210" y="271"/>
                    <a:pt x="939" y="0"/>
                    <a:pt x="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1641040" y="2364762"/>
              <a:ext cx="44628" cy="45255"/>
            </a:xfrm>
            <a:custGeom>
              <a:avLst/>
              <a:gdLst/>
              <a:ahLst/>
              <a:cxnLst/>
              <a:rect l="l" t="t" r="r" b="b"/>
              <a:pathLst>
                <a:path w="1211" h="1228" extrusionOk="0">
                  <a:moveTo>
                    <a:pt x="615" y="0"/>
                  </a:moveTo>
                  <a:cubicBezTo>
                    <a:pt x="272" y="0"/>
                    <a:pt x="1" y="271"/>
                    <a:pt x="1" y="614"/>
                  </a:cubicBezTo>
                  <a:cubicBezTo>
                    <a:pt x="1" y="939"/>
                    <a:pt x="272" y="1228"/>
                    <a:pt x="615" y="1228"/>
                  </a:cubicBezTo>
                  <a:cubicBezTo>
                    <a:pt x="940" y="1228"/>
                    <a:pt x="1211" y="939"/>
                    <a:pt x="1211" y="614"/>
                  </a:cubicBezTo>
                  <a:cubicBezTo>
                    <a:pt x="1211" y="271"/>
                    <a:pt x="940" y="0"/>
                    <a:pt x="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1310350" y="3990000"/>
              <a:ext cx="463826" cy="1182449"/>
            </a:xfrm>
            <a:custGeom>
              <a:avLst/>
              <a:gdLst/>
              <a:ahLst/>
              <a:cxnLst/>
              <a:rect l="l" t="t" r="r" b="b"/>
              <a:pathLst>
                <a:path w="12586" h="32086" extrusionOk="0">
                  <a:moveTo>
                    <a:pt x="0" y="0"/>
                  </a:moveTo>
                  <a:lnTo>
                    <a:pt x="0" y="32085"/>
                  </a:lnTo>
                  <a:lnTo>
                    <a:pt x="12585" y="32085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602975" y="2893381"/>
              <a:ext cx="1891786" cy="2279032"/>
            </a:xfrm>
            <a:custGeom>
              <a:avLst/>
              <a:gdLst/>
              <a:ahLst/>
              <a:cxnLst/>
              <a:rect l="l" t="t" r="r" b="b"/>
              <a:pathLst>
                <a:path w="51334" h="61842" extrusionOk="0">
                  <a:moveTo>
                    <a:pt x="20422" y="0"/>
                  </a:moveTo>
                  <a:lnTo>
                    <a:pt x="20314" y="37"/>
                  </a:lnTo>
                  <a:lnTo>
                    <a:pt x="20259" y="55"/>
                  </a:lnTo>
                  <a:lnTo>
                    <a:pt x="20205" y="73"/>
                  </a:lnTo>
                  <a:lnTo>
                    <a:pt x="20079" y="109"/>
                  </a:lnTo>
                  <a:lnTo>
                    <a:pt x="20007" y="127"/>
                  </a:lnTo>
                  <a:lnTo>
                    <a:pt x="19880" y="163"/>
                  </a:lnTo>
                  <a:lnTo>
                    <a:pt x="19826" y="181"/>
                  </a:lnTo>
                  <a:lnTo>
                    <a:pt x="19718" y="199"/>
                  </a:lnTo>
                  <a:lnTo>
                    <a:pt x="19537" y="253"/>
                  </a:lnTo>
                  <a:lnTo>
                    <a:pt x="19429" y="289"/>
                  </a:lnTo>
                  <a:lnTo>
                    <a:pt x="19158" y="362"/>
                  </a:lnTo>
                  <a:lnTo>
                    <a:pt x="18851" y="434"/>
                  </a:lnTo>
                  <a:lnTo>
                    <a:pt x="18707" y="470"/>
                  </a:lnTo>
                  <a:lnTo>
                    <a:pt x="18454" y="542"/>
                  </a:lnTo>
                  <a:lnTo>
                    <a:pt x="18183" y="614"/>
                  </a:lnTo>
                  <a:lnTo>
                    <a:pt x="17912" y="687"/>
                  </a:lnTo>
                  <a:cubicBezTo>
                    <a:pt x="16414" y="1084"/>
                    <a:pt x="14482" y="1626"/>
                    <a:pt x="12496" y="2294"/>
                  </a:cubicBezTo>
                  <a:cubicBezTo>
                    <a:pt x="8144" y="3774"/>
                    <a:pt x="5400" y="5887"/>
                    <a:pt x="4695" y="8685"/>
                  </a:cubicBezTo>
                  <a:cubicBezTo>
                    <a:pt x="3305" y="14120"/>
                    <a:pt x="145" y="26344"/>
                    <a:pt x="19" y="35010"/>
                  </a:cubicBezTo>
                  <a:cubicBezTo>
                    <a:pt x="1" y="35660"/>
                    <a:pt x="1" y="36256"/>
                    <a:pt x="19" y="36816"/>
                  </a:cubicBezTo>
                  <a:cubicBezTo>
                    <a:pt x="127" y="42233"/>
                    <a:pt x="1120" y="44273"/>
                    <a:pt x="3070" y="44941"/>
                  </a:cubicBezTo>
                  <a:cubicBezTo>
                    <a:pt x="3699" y="45123"/>
                    <a:pt x="4343" y="45214"/>
                    <a:pt x="4989" y="45214"/>
                  </a:cubicBezTo>
                  <a:cubicBezTo>
                    <a:pt x="5048" y="45214"/>
                    <a:pt x="5106" y="45213"/>
                    <a:pt x="5165" y="45212"/>
                  </a:cubicBezTo>
                  <a:lnTo>
                    <a:pt x="5165" y="45212"/>
                  </a:lnTo>
                  <a:lnTo>
                    <a:pt x="4804" y="47559"/>
                  </a:lnTo>
                  <a:lnTo>
                    <a:pt x="2601" y="61841"/>
                  </a:lnTo>
                  <a:lnTo>
                    <a:pt x="24485" y="61841"/>
                  </a:lnTo>
                  <a:lnTo>
                    <a:pt x="24485" y="35372"/>
                  </a:lnTo>
                  <a:lnTo>
                    <a:pt x="26380" y="35372"/>
                  </a:lnTo>
                  <a:lnTo>
                    <a:pt x="26380" y="61841"/>
                  </a:lnTo>
                  <a:lnTo>
                    <a:pt x="48733" y="61841"/>
                  </a:lnTo>
                  <a:lnTo>
                    <a:pt x="46440" y="46981"/>
                  </a:lnTo>
                  <a:lnTo>
                    <a:pt x="46151" y="45212"/>
                  </a:lnTo>
                  <a:cubicBezTo>
                    <a:pt x="46693" y="45212"/>
                    <a:pt x="47235" y="45176"/>
                    <a:pt x="47758" y="45067"/>
                  </a:cubicBezTo>
                  <a:cubicBezTo>
                    <a:pt x="50051" y="44580"/>
                    <a:pt x="51207" y="42684"/>
                    <a:pt x="51315" y="36834"/>
                  </a:cubicBezTo>
                  <a:lnTo>
                    <a:pt x="51315" y="36816"/>
                  </a:lnTo>
                  <a:cubicBezTo>
                    <a:pt x="51315" y="36256"/>
                    <a:pt x="51333" y="35660"/>
                    <a:pt x="51315" y="35010"/>
                  </a:cubicBezTo>
                  <a:cubicBezTo>
                    <a:pt x="51297" y="33674"/>
                    <a:pt x="50936" y="30551"/>
                    <a:pt x="50503" y="27427"/>
                  </a:cubicBezTo>
                  <a:cubicBezTo>
                    <a:pt x="50467" y="27066"/>
                    <a:pt x="50413" y="26741"/>
                    <a:pt x="50358" y="26398"/>
                  </a:cubicBezTo>
                  <a:cubicBezTo>
                    <a:pt x="50304" y="25965"/>
                    <a:pt x="50250" y="25513"/>
                    <a:pt x="50178" y="25098"/>
                  </a:cubicBezTo>
                  <a:cubicBezTo>
                    <a:pt x="50160" y="24899"/>
                    <a:pt x="50124" y="24701"/>
                    <a:pt x="50106" y="24502"/>
                  </a:cubicBezTo>
                  <a:cubicBezTo>
                    <a:pt x="49997" y="23798"/>
                    <a:pt x="49889" y="23130"/>
                    <a:pt x="49799" y="22516"/>
                  </a:cubicBezTo>
                  <a:cubicBezTo>
                    <a:pt x="49744" y="22173"/>
                    <a:pt x="49690" y="21866"/>
                    <a:pt x="49654" y="21559"/>
                  </a:cubicBezTo>
                  <a:cubicBezTo>
                    <a:pt x="49618" y="21396"/>
                    <a:pt x="49600" y="21216"/>
                    <a:pt x="49564" y="21071"/>
                  </a:cubicBezTo>
                  <a:cubicBezTo>
                    <a:pt x="48679" y="15673"/>
                    <a:pt x="47361" y="11556"/>
                    <a:pt x="46639" y="8685"/>
                  </a:cubicBezTo>
                  <a:cubicBezTo>
                    <a:pt x="45917" y="5887"/>
                    <a:pt x="43172" y="3774"/>
                    <a:pt x="38821" y="2294"/>
                  </a:cubicBezTo>
                  <a:cubicBezTo>
                    <a:pt x="36907" y="1644"/>
                    <a:pt x="35047" y="1120"/>
                    <a:pt x="33548" y="723"/>
                  </a:cubicBezTo>
                  <a:lnTo>
                    <a:pt x="33097" y="614"/>
                  </a:lnTo>
                  <a:lnTo>
                    <a:pt x="32862" y="542"/>
                  </a:lnTo>
                  <a:lnTo>
                    <a:pt x="32483" y="452"/>
                  </a:lnTo>
                  <a:lnTo>
                    <a:pt x="31869" y="271"/>
                  </a:lnTo>
                  <a:lnTo>
                    <a:pt x="31598" y="199"/>
                  </a:lnTo>
                  <a:lnTo>
                    <a:pt x="31526" y="181"/>
                  </a:lnTo>
                  <a:lnTo>
                    <a:pt x="31418" y="163"/>
                  </a:lnTo>
                  <a:lnTo>
                    <a:pt x="31292" y="127"/>
                  </a:lnTo>
                  <a:lnTo>
                    <a:pt x="30948" y="19"/>
                  </a:lnTo>
                  <a:lnTo>
                    <a:pt x="30894" y="0"/>
                  </a:lnTo>
                  <a:cubicBezTo>
                    <a:pt x="30244" y="8107"/>
                    <a:pt x="27590" y="10202"/>
                    <a:pt x="26146" y="10726"/>
                  </a:cubicBezTo>
                  <a:cubicBezTo>
                    <a:pt x="25983" y="10780"/>
                    <a:pt x="25821" y="10816"/>
                    <a:pt x="25658" y="10852"/>
                  </a:cubicBezTo>
                  <a:cubicBezTo>
                    <a:pt x="25496" y="10816"/>
                    <a:pt x="25333" y="10780"/>
                    <a:pt x="25171" y="10726"/>
                  </a:cubicBezTo>
                  <a:cubicBezTo>
                    <a:pt x="23726" y="10202"/>
                    <a:pt x="21072" y="8107"/>
                    <a:pt x="204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960311" y="3526859"/>
              <a:ext cx="113837" cy="498430"/>
            </a:xfrm>
            <a:custGeom>
              <a:avLst/>
              <a:gdLst/>
              <a:ahLst/>
              <a:cxnLst/>
              <a:rect l="l" t="t" r="r" b="b"/>
              <a:pathLst>
                <a:path w="3089" h="13525" fill="none" extrusionOk="0">
                  <a:moveTo>
                    <a:pt x="1" y="1"/>
                  </a:moveTo>
                  <a:lnTo>
                    <a:pt x="3088" y="13524"/>
                  </a:lnTo>
                </a:path>
              </a:pathLst>
            </a:custGeom>
            <a:noFill/>
            <a:ln w="99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2112181" y="3379813"/>
              <a:ext cx="30624" cy="558279"/>
            </a:xfrm>
            <a:custGeom>
              <a:avLst/>
              <a:gdLst/>
              <a:ahLst/>
              <a:cxnLst/>
              <a:rect l="l" t="t" r="r" b="b"/>
              <a:pathLst>
                <a:path w="831" h="15149" fill="none" extrusionOk="0">
                  <a:moveTo>
                    <a:pt x="831" y="0"/>
                  </a:moveTo>
                  <a:lnTo>
                    <a:pt x="0" y="15149"/>
                  </a:lnTo>
                </a:path>
              </a:pathLst>
            </a:custGeom>
            <a:noFill/>
            <a:ln w="99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985593" y="4682039"/>
              <a:ext cx="338085" cy="365319"/>
            </a:xfrm>
            <a:custGeom>
              <a:avLst/>
              <a:gdLst/>
              <a:ahLst/>
              <a:cxnLst/>
              <a:rect l="l" t="t" r="r" b="b"/>
              <a:pathLst>
                <a:path w="9174" h="9913" fill="none" extrusionOk="0">
                  <a:moveTo>
                    <a:pt x="4587" y="9913"/>
                  </a:moveTo>
                  <a:lnTo>
                    <a:pt x="4587" y="9913"/>
                  </a:lnTo>
                  <a:cubicBezTo>
                    <a:pt x="2059" y="9913"/>
                    <a:pt x="1" y="7872"/>
                    <a:pt x="1" y="5345"/>
                  </a:cubicBezTo>
                  <a:lnTo>
                    <a:pt x="1" y="0"/>
                  </a:lnTo>
                  <a:lnTo>
                    <a:pt x="9173" y="0"/>
                  </a:lnTo>
                  <a:lnTo>
                    <a:pt x="9173" y="5327"/>
                  </a:lnTo>
                  <a:cubicBezTo>
                    <a:pt x="9173" y="7872"/>
                    <a:pt x="7115" y="9913"/>
                    <a:pt x="4587" y="9913"/>
                  </a:cubicBezTo>
                  <a:close/>
                </a:path>
              </a:pathLst>
            </a:custGeom>
            <a:noFill/>
            <a:ln w="99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1774157" y="4682039"/>
              <a:ext cx="338048" cy="365319"/>
            </a:xfrm>
            <a:custGeom>
              <a:avLst/>
              <a:gdLst/>
              <a:ahLst/>
              <a:cxnLst/>
              <a:rect l="l" t="t" r="r" b="b"/>
              <a:pathLst>
                <a:path w="9173" h="9913" fill="none" extrusionOk="0">
                  <a:moveTo>
                    <a:pt x="4586" y="9913"/>
                  </a:moveTo>
                  <a:lnTo>
                    <a:pt x="4586" y="9913"/>
                  </a:lnTo>
                  <a:cubicBezTo>
                    <a:pt x="2058" y="9913"/>
                    <a:pt x="0" y="7872"/>
                    <a:pt x="0" y="5345"/>
                  </a:cubicBezTo>
                  <a:lnTo>
                    <a:pt x="0" y="0"/>
                  </a:lnTo>
                  <a:lnTo>
                    <a:pt x="9172" y="0"/>
                  </a:lnTo>
                  <a:lnTo>
                    <a:pt x="9172" y="5327"/>
                  </a:lnTo>
                  <a:cubicBezTo>
                    <a:pt x="9172" y="7872"/>
                    <a:pt x="7114" y="9913"/>
                    <a:pt x="4586" y="9913"/>
                  </a:cubicBezTo>
                  <a:close/>
                </a:path>
              </a:pathLst>
            </a:custGeom>
            <a:noFill/>
            <a:ln w="99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1396846" y="3114982"/>
              <a:ext cx="304107" cy="823101"/>
            </a:xfrm>
            <a:custGeom>
              <a:avLst/>
              <a:gdLst/>
              <a:ahLst/>
              <a:cxnLst/>
              <a:rect l="l" t="t" r="r" b="b"/>
              <a:pathLst>
                <a:path w="8252" h="22335" extrusionOk="0">
                  <a:moveTo>
                    <a:pt x="0" y="0"/>
                  </a:moveTo>
                  <a:lnTo>
                    <a:pt x="4135" y="22335"/>
                  </a:lnTo>
                  <a:lnTo>
                    <a:pt x="8252" y="0"/>
                  </a:lnTo>
                  <a:lnTo>
                    <a:pt x="8252" y="0"/>
                  </a:lnTo>
                  <a:cubicBezTo>
                    <a:pt x="7169" y="3268"/>
                    <a:pt x="5598" y="4351"/>
                    <a:pt x="4605" y="4695"/>
                  </a:cubicBezTo>
                  <a:cubicBezTo>
                    <a:pt x="4460" y="4749"/>
                    <a:pt x="4298" y="4803"/>
                    <a:pt x="4135" y="4839"/>
                  </a:cubicBezTo>
                  <a:cubicBezTo>
                    <a:pt x="3973" y="4803"/>
                    <a:pt x="3810" y="4749"/>
                    <a:pt x="3648" y="4695"/>
                  </a:cubicBezTo>
                  <a:cubicBezTo>
                    <a:pt x="2655" y="4333"/>
                    <a:pt x="1084" y="325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1195881" y="2893381"/>
              <a:ext cx="706684" cy="1105243"/>
            </a:xfrm>
            <a:custGeom>
              <a:avLst/>
              <a:gdLst/>
              <a:ahLst/>
              <a:cxnLst/>
              <a:rect l="l" t="t" r="r" b="b"/>
              <a:pathLst>
                <a:path w="19176" h="29991" fill="none" extrusionOk="0">
                  <a:moveTo>
                    <a:pt x="16197" y="12008"/>
                  </a:moveTo>
                  <a:lnTo>
                    <a:pt x="17479" y="13903"/>
                  </a:lnTo>
                  <a:lnTo>
                    <a:pt x="9805" y="29540"/>
                  </a:lnTo>
                  <a:lnTo>
                    <a:pt x="9588" y="29991"/>
                  </a:lnTo>
                  <a:lnTo>
                    <a:pt x="9353" y="29540"/>
                  </a:lnTo>
                  <a:lnTo>
                    <a:pt x="1680" y="13903"/>
                  </a:lnTo>
                  <a:lnTo>
                    <a:pt x="2962" y="12008"/>
                  </a:lnTo>
                  <a:lnTo>
                    <a:pt x="1" y="11014"/>
                  </a:lnTo>
                  <a:lnTo>
                    <a:pt x="1842" y="687"/>
                  </a:lnTo>
                  <a:lnTo>
                    <a:pt x="2095" y="614"/>
                  </a:lnTo>
                  <a:lnTo>
                    <a:pt x="2366" y="542"/>
                  </a:lnTo>
                  <a:lnTo>
                    <a:pt x="2637" y="488"/>
                  </a:lnTo>
                  <a:lnTo>
                    <a:pt x="2781" y="434"/>
                  </a:lnTo>
                  <a:cubicBezTo>
                    <a:pt x="2890" y="416"/>
                    <a:pt x="2980" y="380"/>
                    <a:pt x="3088" y="362"/>
                  </a:cubicBezTo>
                  <a:lnTo>
                    <a:pt x="3341" y="289"/>
                  </a:lnTo>
                  <a:lnTo>
                    <a:pt x="3467" y="253"/>
                  </a:lnTo>
                  <a:lnTo>
                    <a:pt x="3630" y="217"/>
                  </a:lnTo>
                  <a:lnTo>
                    <a:pt x="3756" y="181"/>
                  </a:lnTo>
                  <a:cubicBezTo>
                    <a:pt x="3774" y="181"/>
                    <a:pt x="3792" y="163"/>
                    <a:pt x="3792" y="163"/>
                  </a:cubicBezTo>
                  <a:lnTo>
                    <a:pt x="3919" y="127"/>
                  </a:lnTo>
                  <a:lnTo>
                    <a:pt x="4208" y="55"/>
                  </a:lnTo>
                  <a:lnTo>
                    <a:pt x="4262" y="37"/>
                  </a:lnTo>
                  <a:lnTo>
                    <a:pt x="4352" y="0"/>
                  </a:lnTo>
                  <a:lnTo>
                    <a:pt x="5471" y="6013"/>
                  </a:lnTo>
                  <a:lnTo>
                    <a:pt x="9588" y="28366"/>
                  </a:lnTo>
                  <a:lnTo>
                    <a:pt x="13723" y="6031"/>
                  </a:lnTo>
                  <a:lnTo>
                    <a:pt x="14842" y="19"/>
                  </a:lnTo>
                  <a:lnTo>
                    <a:pt x="14897" y="37"/>
                  </a:lnTo>
                  <a:lnTo>
                    <a:pt x="15240" y="127"/>
                  </a:lnTo>
                  <a:lnTo>
                    <a:pt x="15366" y="163"/>
                  </a:lnTo>
                  <a:lnTo>
                    <a:pt x="15456" y="199"/>
                  </a:lnTo>
                  <a:lnTo>
                    <a:pt x="15547" y="217"/>
                  </a:lnTo>
                  <a:cubicBezTo>
                    <a:pt x="16052" y="362"/>
                    <a:pt x="16720" y="524"/>
                    <a:pt x="17479" y="741"/>
                  </a:cubicBezTo>
                  <a:lnTo>
                    <a:pt x="19176" y="11014"/>
                  </a:lnTo>
                  <a:close/>
                </a:path>
              </a:pathLst>
            </a:custGeom>
            <a:noFill/>
            <a:ln w="99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1184567" y="3641327"/>
              <a:ext cx="876389" cy="1097910"/>
            </a:xfrm>
            <a:custGeom>
              <a:avLst/>
              <a:gdLst/>
              <a:ahLst/>
              <a:cxnLst/>
              <a:rect l="l" t="t" r="r" b="b"/>
              <a:pathLst>
                <a:path w="23781" h="29792" extrusionOk="0">
                  <a:moveTo>
                    <a:pt x="5002" y="0"/>
                  </a:moveTo>
                  <a:lnTo>
                    <a:pt x="1" y="26217"/>
                  </a:lnTo>
                  <a:lnTo>
                    <a:pt x="18797" y="29792"/>
                  </a:lnTo>
                  <a:lnTo>
                    <a:pt x="23780" y="3593"/>
                  </a:lnTo>
                  <a:lnTo>
                    <a:pt x="5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1250462" y="3695207"/>
              <a:ext cx="753928" cy="944235"/>
            </a:xfrm>
            <a:custGeom>
              <a:avLst/>
              <a:gdLst/>
              <a:ahLst/>
              <a:cxnLst/>
              <a:rect l="l" t="t" r="r" b="b"/>
              <a:pathLst>
                <a:path w="20458" h="25622" extrusionOk="0">
                  <a:moveTo>
                    <a:pt x="4279" y="1"/>
                  </a:moveTo>
                  <a:lnTo>
                    <a:pt x="0" y="22534"/>
                  </a:lnTo>
                  <a:lnTo>
                    <a:pt x="16160" y="25622"/>
                  </a:lnTo>
                  <a:lnTo>
                    <a:pt x="20457" y="3088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1445419" y="3766408"/>
              <a:ext cx="491096" cy="93863"/>
            </a:xfrm>
            <a:custGeom>
              <a:avLst/>
              <a:gdLst/>
              <a:ahLst/>
              <a:cxnLst/>
              <a:rect l="l" t="t" r="r" b="b"/>
              <a:pathLst>
                <a:path w="13326" h="2547" fill="none" extrusionOk="0">
                  <a:moveTo>
                    <a:pt x="1" y="1"/>
                  </a:moveTo>
                  <a:lnTo>
                    <a:pt x="13326" y="2546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1431452" y="3836946"/>
              <a:ext cx="491760" cy="93863"/>
            </a:xfrm>
            <a:custGeom>
              <a:avLst/>
              <a:gdLst/>
              <a:ahLst/>
              <a:cxnLst/>
              <a:rect l="l" t="t" r="r" b="b"/>
              <a:pathLst>
                <a:path w="13344" h="2547" fill="none" extrusionOk="0">
                  <a:moveTo>
                    <a:pt x="0" y="0"/>
                  </a:moveTo>
                  <a:lnTo>
                    <a:pt x="13344" y="2546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1418147" y="3907484"/>
              <a:ext cx="491760" cy="93863"/>
            </a:xfrm>
            <a:custGeom>
              <a:avLst/>
              <a:gdLst/>
              <a:ahLst/>
              <a:cxnLst/>
              <a:rect l="l" t="t" r="r" b="b"/>
              <a:pathLst>
                <a:path w="13344" h="2547" fill="none" extrusionOk="0">
                  <a:moveTo>
                    <a:pt x="0" y="0"/>
                  </a:moveTo>
                  <a:lnTo>
                    <a:pt x="13343" y="2546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1404843" y="3978686"/>
              <a:ext cx="491096" cy="93200"/>
            </a:xfrm>
            <a:custGeom>
              <a:avLst/>
              <a:gdLst/>
              <a:ahLst/>
              <a:cxnLst/>
              <a:rect l="l" t="t" r="r" b="b"/>
              <a:pathLst>
                <a:path w="13326" h="2529" fill="none" extrusionOk="0">
                  <a:moveTo>
                    <a:pt x="0" y="0"/>
                  </a:moveTo>
                  <a:lnTo>
                    <a:pt x="13325" y="2528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1391502" y="4049224"/>
              <a:ext cx="491133" cy="93163"/>
            </a:xfrm>
            <a:custGeom>
              <a:avLst/>
              <a:gdLst/>
              <a:ahLst/>
              <a:cxnLst/>
              <a:rect l="l" t="t" r="r" b="b"/>
              <a:pathLst>
                <a:path w="13327" h="2528" fill="none" extrusionOk="0">
                  <a:moveTo>
                    <a:pt x="1" y="0"/>
                  </a:moveTo>
                  <a:lnTo>
                    <a:pt x="13326" y="2528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1378198" y="4119762"/>
              <a:ext cx="491096" cy="93826"/>
            </a:xfrm>
            <a:custGeom>
              <a:avLst/>
              <a:gdLst/>
              <a:ahLst/>
              <a:cxnLst/>
              <a:rect l="l" t="t" r="r" b="b"/>
              <a:pathLst>
                <a:path w="13326" h="2546" fill="none" extrusionOk="0">
                  <a:moveTo>
                    <a:pt x="1" y="0"/>
                  </a:moveTo>
                  <a:lnTo>
                    <a:pt x="13326" y="2546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1364230" y="4190300"/>
              <a:ext cx="491760" cy="93826"/>
            </a:xfrm>
            <a:custGeom>
              <a:avLst/>
              <a:gdLst/>
              <a:ahLst/>
              <a:cxnLst/>
              <a:rect l="l" t="t" r="r" b="b"/>
              <a:pathLst>
                <a:path w="13344" h="2546" fill="none" extrusionOk="0">
                  <a:moveTo>
                    <a:pt x="1" y="0"/>
                  </a:moveTo>
                  <a:lnTo>
                    <a:pt x="13344" y="2546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1350926" y="4260801"/>
              <a:ext cx="491096" cy="93863"/>
            </a:xfrm>
            <a:custGeom>
              <a:avLst/>
              <a:gdLst/>
              <a:ahLst/>
              <a:cxnLst/>
              <a:rect l="l" t="t" r="r" b="b"/>
              <a:pathLst>
                <a:path w="13326" h="2547" fill="none" extrusionOk="0">
                  <a:moveTo>
                    <a:pt x="1" y="1"/>
                  </a:moveTo>
                  <a:lnTo>
                    <a:pt x="13326" y="2547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1337622" y="4331339"/>
              <a:ext cx="491096" cy="93863"/>
            </a:xfrm>
            <a:custGeom>
              <a:avLst/>
              <a:gdLst/>
              <a:ahLst/>
              <a:cxnLst/>
              <a:rect l="l" t="t" r="r" b="b"/>
              <a:pathLst>
                <a:path w="13326" h="2547" fill="none" extrusionOk="0">
                  <a:moveTo>
                    <a:pt x="0" y="1"/>
                  </a:moveTo>
                  <a:lnTo>
                    <a:pt x="13326" y="2547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1323654" y="4401877"/>
              <a:ext cx="491760" cy="93863"/>
            </a:xfrm>
            <a:custGeom>
              <a:avLst/>
              <a:gdLst/>
              <a:ahLst/>
              <a:cxnLst/>
              <a:rect l="l" t="t" r="r" b="b"/>
              <a:pathLst>
                <a:path w="13344" h="2547" fill="none" extrusionOk="0">
                  <a:moveTo>
                    <a:pt x="0" y="1"/>
                  </a:moveTo>
                  <a:lnTo>
                    <a:pt x="13343" y="2547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1310350" y="4472415"/>
              <a:ext cx="491760" cy="93863"/>
            </a:xfrm>
            <a:custGeom>
              <a:avLst/>
              <a:gdLst/>
              <a:ahLst/>
              <a:cxnLst/>
              <a:rect l="l" t="t" r="r" b="b"/>
              <a:pathLst>
                <a:path w="13344" h="2547" fill="none" extrusionOk="0">
                  <a:moveTo>
                    <a:pt x="0" y="1"/>
                  </a:moveTo>
                  <a:lnTo>
                    <a:pt x="13343" y="2546"/>
                  </a:lnTo>
                </a:path>
              </a:pathLst>
            </a:custGeom>
            <a:noFill/>
            <a:ln w="13550" cap="flat" cmpd="sng">
              <a:solidFill>
                <a:schemeClr val="dk1"/>
              </a:solidFill>
              <a:prstDash val="solid"/>
              <a:miter lim="180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1575845" y="3654484"/>
              <a:ext cx="274846" cy="144572"/>
            </a:xfrm>
            <a:custGeom>
              <a:avLst/>
              <a:gdLst/>
              <a:ahLst/>
              <a:cxnLst/>
              <a:rect l="l" t="t" r="r" b="b"/>
              <a:pathLst>
                <a:path w="7458" h="3923" extrusionOk="0">
                  <a:moveTo>
                    <a:pt x="4006" y="0"/>
                  </a:moveTo>
                  <a:cubicBezTo>
                    <a:pt x="3413" y="0"/>
                    <a:pt x="2893" y="409"/>
                    <a:pt x="2781" y="1015"/>
                  </a:cubicBezTo>
                  <a:lnTo>
                    <a:pt x="2600" y="1882"/>
                  </a:lnTo>
                  <a:lnTo>
                    <a:pt x="217" y="1431"/>
                  </a:lnTo>
                  <a:lnTo>
                    <a:pt x="0" y="2532"/>
                  </a:lnTo>
                  <a:lnTo>
                    <a:pt x="7241" y="3922"/>
                  </a:lnTo>
                  <a:lnTo>
                    <a:pt x="7457" y="2821"/>
                  </a:lnTo>
                  <a:lnTo>
                    <a:pt x="5056" y="2351"/>
                  </a:lnTo>
                  <a:lnTo>
                    <a:pt x="5237" y="1485"/>
                  </a:lnTo>
                  <a:cubicBezTo>
                    <a:pt x="5291" y="1160"/>
                    <a:pt x="5219" y="817"/>
                    <a:pt x="5038" y="546"/>
                  </a:cubicBezTo>
                  <a:cubicBezTo>
                    <a:pt x="4839" y="275"/>
                    <a:pt x="4569" y="76"/>
                    <a:pt x="4244" y="22"/>
                  </a:cubicBezTo>
                  <a:cubicBezTo>
                    <a:pt x="4163" y="8"/>
                    <a:pt x="4084" y="0"/>
                    <a:pt x="4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1696948" y="3686067"/>
              <a:ext cx="49272" cy="45402"/>
            </a:xfrm>
            <a:custGeom>
              <a:avLst/>
              <a:gdLst/>
              <a:ahLst/>
              <a:cxnLst/>
              <a:rect l="l" t="t" r="r" b="b"/>
              <a:pathLst>
                <a:path w="1337" h="1232" extrusionOk="0">
                  <a:moveTo>
                    <a:pt x="670" y="1"/>
                  </a:moveTo>
                  <a:cubicBezTo>
                    <a:pt x="376" y="1"/>
                    <a:pt x="120" y="216"/>
                    <a:pt x="73" y="501"/>
                  </a:cubicBezTo>
                  <a:cubicBezTo>
                    <a:pt x="1" y="826"/>
                    <a:pt x="217" y="1151"/>
                    <a:pt x="560" y="1224"/>
                  </a:cubicBezTo>
                  <a:cubicBezTo>
                    <a:pt x="594" y="1229"/>
                    <a:pt x="627" y="1232"/>
                    <a:pt x="661" y="1232"/>
                  </a:cubicBezTo>
                  <a:cubicBezTo>
                    <a:pt x="950" y="1232"/>
                    <a:pt x="1218" y="1028"/>
                    <a:pt x="1283" y="736"/>
                  </a:cubicBezTo>
                  <a:cubicBezTo>
                    <a:pt x="1337" y="393"/>
                    <a:pt x="1120" y="86"/>
                    <a:pt x="795" y="14"/>
                  </a:cubicBezTo>
                  <a:cubicBezTo>
                    <a:pt x="753" y="5"/>
                    <a:pt x="711" y="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1406833" y="4220225"/>
              <a:ext cx="1087296" cy="346192"/>
            </a:xfrm>
            <a:custGeom>
              <a:avLst/>
              <a:gdLst/>
              <a:ahLst/>
              <a:cxnLst/>
              <a:rect l="l" t="t" r="r" b="b"/>
              <a:pathLst>
                <a:path w="29504" h="9394" extrusionOk="0">
                  <a:moveTo>
                    <a:pt x="17930" y="1"/>
                  </a:moveTo>
                  <a:lnTo>
                    <a:pt x="452" y="5309"/>
                  </a:lnTo>
                  <a:lnTo>
                    <a:pt x="0" y="8378"/>
                  </a:lnTo>
                  <a:cubicBezTo>
                    <a:pt x="0" y="8378"/>
                    <a:pt x="13141" y="9394"/>
                    <a:pt x="20455" y="9394"/>
                  </a:cubicBezTo>
                  <a:cubicBezTo>
                    <a:pt x="22133" y="9394"/>
                    <a:pt x="23504" y="9340"/>
                    <a:pt x="24339" y="9209"/>
                  </a:cubicBezTo>
                  <a:cubicBezTo>
                    <a:pt x="24881" y="9119"/>
                    <a:pt x="25405" y="9083"/>
                    <a:pt x="25946" y="9064"/>
                  </a:cubicBezTo>
                  <a:cubicBezTo>
                    <a:pt x="28239" y="8577"/>
                    <a:pt x="29395" y="6681"/>
                    <a:pt x="29503" y="831"/>
                  </a:cubicBezTo>
                  <a:lnTo>
                    <a:pt x="179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716780" y="3687873"/>
              <a:ext cx="1748025" cy="958239"/>
            </a:xfrm>
            <a:custGeom>
              <a:avLst/>
              <a:gdLst/>
              <a:ahLst/>
              <a:cxnLst/>
              <a:rect l="l" t="t" r="r" b="b"/>
              <a:pathLst>
                <a:path w="47433" h="26002" extrusionOk="0">
                  <a:moveTo>
                    <a:pt x="46566" y="1"/>
                  </a:moveTo>
                  <a:lnTo>
                    <a:pt x="41258" y="615"/>
                  </a:lnTo>
                  <a:lnTo>
                    <a:pt x="39543" y="4515"/>
                  </a:lnTo>
                  <a:lnTo>
                    <a:pt x="33747" y="10744"/>
                  </a:lnTo>
                  <a:lnTo>
                    <a:pt x="23328" y="13958"/>
                  </a:lnTo>
                  <a:lnTo>
                    <a:pt x="22101" y="14337"/>
                  </a:lnTo>
                  <a:lnTo>
                    <a:pt x="21433" y="14536"/>
                  </a:lnTo>
                  <a:lnTo>
                    <a:pt x="687" y="20928"/>
                  </a:lnTo>
                  <a:lnTo>
                    <a:pt x="0" y="23383"/>
                  </a:lnTo>
                  <a:cubicBezTo>
                    <a:pt x="629" y="23565"/>
                    <a:pt x="1274" y="23656"/>
                    <a:pt x="1919" y="23656"/>
                  </a:cubicBezTo>
                  <a:cubicBezTo>
                    <a:pt x="1978" y="23656"/>
                    <a:pt x="2036" y="23655"/>
                    <a:pt x="2095" y="23654"/>
                  </a:cubicBezTo>
                  <a:lnTo>
                    <a:pt x="2095" y="23654"/>
                  </a:lnTo>
                  <a:lnTo>
                    <a:pt x="1734" y="26001"/>
                  </a:lnTo>
                  <a:cubicBezTo>
                    <a:pt x="3991" y="25586"/>
                    <a:pt x="7602" y="24828"/>
                    <a:pt x="11899" y="23654"/>
                  </a:cubicBezTo>
                  <a:cubicBezTo>
                    <a:pt x="14409" y="22968"/>
                    <a:pt x="17912" y="21921"/>
                    <a:pt x="21433" y="20855"/>
                  </a:cubicBezTo>
                  <a:lnTo>
                    <a:pt x="22101" y="20657"/>
                  </a:lnTo>
                  <a:lnTo>
                    <a:pt x="23310" y="20278"/>
                  </a:lnTo>
                  <a:cubicBezTo>
                    <a:pt x="29467" y="18418"/>
                    <a:pt x="35173" y="16612"/>
                    <a:pt x="35173" y="16612"/>
                  </a:cubicBezTo>
                  <a:lnTo>
                    <a:pt x="34487" y="14048"/>
                  </a:lnTo>
                  <a:cubicBezTo>
                    <a:pt x="35986" y="13091"/>
                    <a:pt x="37719" y="12369"/>
                    <a:pt x="39524" y="11701"/>
                  </a:cubicBezTo>
                  <a:cubicBezTo>
                    <a:pt x="41348" y="11015"/>
                    <a:pt x="41980" y="6952"/>
                    <a:pt x="41980" y="6952"/>
                  </a:cubicBezTo>
                  <a:cubicBezTo>
                    <a:pt x="42082" y="6950"/>
                    <a:pt x="42183" y="6949"/>
                    <a:pt x="42286" y="6949"/>
                  </a:cubicBezTo>
                  <a:cubicBezTo>
                    <a:pt x="43000" y="6949"/>
                    <a:pt x="43725" y="7004"/>
                    <a:pt x="44436" y="7115"/>
                  </a:cubicBezTo>
                  <a:cubicBezTo>
                    <a:pt x="44803" y="7182"/>
                    <a:pt x="45198" y="7224"/>
                    <a:pt x="45553" y="7224"/>
                  </a:cubicBezTo>
                  <a:cubicBezTo>
                    <a:pt x="46157" y="7224"/>
                    <a:pt x="46647" y="7102"/>
                    <a:pt x="46693" y="6772"/>
                  </a:cubicBezTo>
                  <a:cubicBezTo>
                    <a:pt x="46765" y="6230"/>
                    <a:pt x="45014" y="5598"/>
                    <a:pt x="45013" y="5598"/>
                  </a:cubicBezTo>
                  <a:lnTo>
                    <a:pt x="45013" y="5598"/>
                  </a:lnTo>
                  <a:cubicBezTo>
                    <a:pt x="45694" y="5784"/>
                    <a:pt x="46389" y="5877"/>
                    <a:pt x="47085" y="5877"/>
                  </a:cubicBezTo>
                  <a:cubicBezTo>
                    <a:pt x="47201" y="5877"/>
                    <a:pt x="47317" y="5874"/>
                    <a:pt x="47433" y="5869"/>
                  </a:cubicBezTo>
                  <a:cubicBezTo>
                    <a:pt x="47397" y="5526"/>
                    <a:pt x="47343" y="5183"/>
                    <a:pt x="47288" y="4840"/>
                  </a:cubicBezTo>
                  <a:lnTo>
                    <a:pt x="45068" y="3630"/>
                  </a:lnTo>
                  <a:lnTo>
                    <a:pt x="45068" y="3630"/>
                  </a:lnTo>
                  <a:cubicBezTo>
                    <a:pt x="45391" y="3653"/>
                    <a:pt x="45674" y="3663"/>
                    <a:pt x="45924" y="3663"/>
                  </a:cubicBezTo>
                  <a:cubicBezTo>
                    <a:pt x="46469" y="3663"/>
                    <a:pt x="46848" y="3614"/>
                    <a:pt x="47108" y="3540"/>
                  </a:cubicBezTo>
                  <a:cubicBezTo>
                    <a:pt x="47090" y="3341"/>
                    <a:pt x="47054" y="3143"/>
                    <a:pt x="47018" y="2962"/>
                  </a:cubicBezTo>
                  <a:lnTo>
                    <a:pt x="42034" y="1861"/>
                  </a:lnTo>
                  <a:cubicBezTo>
                    <a:pt x="42034" y="1861"/>
                    <a:pt x="42937" y="1608"/>
                    <a:pt x="43786" y="1373"/>
                  </a:cubicBezTo>
                  <a:cubicBezTo>
                    <a:pt x="44400" y="1229"/>
                    <a:pt x="45844" y="1138"/>
                    <a:pt x="46729" y="958"/>
                  </a:cubicBezTo>
                  <a:cubicBezTo>
                    <a:pt x="46675" y="615"/>
                    <a:pt x="46620" y="308"/>
                    <a:pt x="46566" y="1"/>
                  </a:cubicBez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1818897" y="3669520"/>
              <a:ext cx="685899" cy="528907"/>
            </a:xfrm>
            <a:custGeom>
              <a:avLst/>
              <a:gdLst/>
              <a:ahLst/>
              <a:cxnLst/>
              <a:rect l="l" t="t" r="r" b="b"/>
              <a:pathLst>
                <a:path w="18612" h="14352" extrusionOk="0">
                  <a:moveTo>
                    <a:pt x="16316" y="1"/>
                  </a:moveTo>
                  <a:cubicBezTo>
                    <a:pt x="14394" y="1"/>
                    <a:pt x="11275" y="51"/>
                    <a:pt x="10793" y="373"/>
                  </a:cubicBezTo>
                  <a:cubicBezTo>
                    <a:pt x="10089" y="842"/>
                    <a:pt x="5376" y="8227"/>
                    <a:pt x="4871" y="9093"/>
                  </a:cubicBezTo>
                  <a:cubicBezTo>
                    <a:pt x="4347" y="9960"/>
                    <a:pt x="2397" y="9924"/>
                    <a:pt x="1296" y="10123"/>
                  </a:cubicBezTo>
                  <a:cubicBezTo>
                    <a:pt x="1296" y="10123"/>
                    <a:pt x="1" y="14352"/>
                    <a:pt x="1966" y="14352"/>
                  </a:cubicBezTo>
                  <a:cubicBezTo>
                    <a:pt x="2114" y="14352"/>
                    <a:pt x="2281" y="14328"/>
                    <a:pt x="2469" y="14275"/>
                  </a:cubicBezTo>
                  <a:cubicBezTo>
                    <a:pt x="5124" y="13535"/>
                    <a:pt x="6550" y="12235"/>
                    <a:pt x="7796" y="11964"/>
                  </a:cubicBezTo>
                  <a:cubicBezTo>
                    <a:pt x="9728" y="11549"/>
                    <a:pt x="10558" y="9960"/>
                    <a:pt x="10901" y="8787"/>
                  </a:cubicBezTo>
                  <a:cubicBezTo>
                    <a:pt x="11100" y="8100"/>
                    <a:pt x="11371" y="7450"/>
                    <a:pt x="11732" y="6855"/>
                  </a:cubicBezTo>
                  <a:cubicBezTo>
                    <a:pt x="11732" y="6855"/>
                    <a:pt x="13556" y="6927"/>
                    <a:pt x="14368" y="6999"/>
                  </a:cubicBezTo>
                  <a:cubicBezTo>
                    <a:pt x="14866" y="7054"/>
                    <a:pt x="15885" y="7306"/>
                    <a:pt x="16455" y="7306"/>
                  </a:cubicBezTo>
                  <a:cubicBezTo>
                    <a:pt x="16816" y="7306"/>
                    <a:pt x="16996" y="7205"/>
                    <a:pt x="16751" y="6891"/>
                  </a:cubicBezTo>
                  <a:cubicBezTo>
                    <a:pt x="16138" y="6078"/>
                    <a:pt x="12129" y="5392"/>
                    <a:pt x="12129" y="5392"/>
                  </a:cubicBezTo>
                  <a:lnTo>
                    <a:pt x="12129" y="5392"/>
                  </a:lnTo>
                  <a:cubicBezTo>
                    <a:pt x="12129" y="5392"/>
                    <a:pt x="14838" y="5428"/>
                    <a:pt x="16372" y="5699"/>
                  </a:cubicBezTo>
                  <a:cubicBezTo>
                    <a:pt x="16722" y="5761"/>
                    <a:pt x="17008" y="5789"/>
                    <a:pt x="17239" y="5789"/>
                  </a:cubicBezTo>
                  <a:cubicBezTo>
                    <a:pt x="18024" y="5789"/>
                    <a:pt x="18185" y="5467"/>
                    <a:pt x="18088" y="5049"/>
                  </a:cubicBezTo>
                  <a:cubicBezTo>
                    <a:pt x="17983" y="4524"/>
                    <a:pt x="14802" y="3964"/>
                    <a:pt x="13705" y="3964"/>
                  </a:cubicBezTo>
                  <a:cubicBezTo>
                    <a:pt x="13671" y="3964"/>
                    <a:pt x="13639" y="3965"/>
                    <a:pt x="13610" y="3966"/>
                  </a:cubicBezTo>
                  <a:cubicBezTo>
                    <a:pt x="13511" y="3972"/>
                    <a:pt x="13412" y="3975"/>
                    <a:pt x="13312" y="3975"/>
                  </a:cubicBezTo>
                  <a:cubicBezTo>
                    <a:pt x="12834" y="3975"/>
                    <a:pt x="12358" y="3905"/>
                    <a:pt x="11894" y="3785"/>
                  </a:cubicBezTo>
                  <a:cubicBezTo>
                    <a:pt x="11894" y="3785"/>
                    <a:pt x="14982" y="3731"/>
                    <a:pt x="16806" y="3731"/>
                  </a:cubicBezTo>
                  <a:cubicBezTo>
                    <a:pt x="18611" y="3731"/>
                    <a:pt x="18377" y="2593"/>
                    <a:pt x="18377" y="2593"/>
                  </a:cubicBezTo>
                  <a:cubicBezTo>
                    <a:pt x="18377" y="2593"/>
                    <a:pt x="17510" y="2557"/>
                    <a:pt x="16770" y="2557"/>
                  </a:cubicBezTo>
                  <a:cubicBezTo>
                    <a:pt x="16029" y="2557"/>
                    <a:pt x="11660" y="2341"/>
                    <a:pt x="11660" y="2341"/>
                  </a:cubicBezTo>
                  <a:cubicBezTo>
                    <a:pt x="12328" y="1149"/>
                    <a:pt x="15795" y="1311"/>
                    <a:pt x="16896" y="1041"/>
                  </a:cubicBezTo>
                  <a:cubicBezTo>
                    <a:pt x="17979" y="770"/>
                    <a:pt x="17835" y="11"/>
                    <a:pt x="17835" y="11"/>
                  </a:cubicBezTo>
                  <a:cubicBezTo>
                    <a:pt x="17835" y="11"/>
                    <a:pt x="17203" y="1"/>
                    <a:pt x="16316" y="1"/>
                  </a:cubicBezTo>
                  <a:close/>
                </a:path>
              </a:pathLst>
            </a:custGeom>
            <a:solidFill>
              <a:srgbClr val="FF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666880" y="3880876"/>
              <a:ext cx="473112" cy="309229"/>
            </a:xfrm>
            <a:custGeom>
              <a:avLst/>
              <a:gdLst/>
              <a:ahLst/>
              <a:cxnLst/>
              <a:rect l="l" t="t" r="r" b="b"/>
              <a:pathLst>
                <a:path w="12838" h="8391" extrusionOk="0">
                  <a:moveTo>
                    <a:pt x="1445" y="0"/>
                  </a:moveTo>
                  <a:cubicBezTo>
                    <a:pt x="1445" y="0"/>
                    <a:pt x="1011" y="1102"/>
                    <a:pt x="2041" y="1445"/>
                  </a:cubicBezTo>
                  <a:cubicBezTo>
                    <a:pt x="3052" y="1788"/>
                    <a:pt x="8432" y="3232"/>
                    <a:pt x="8432" y="3232"/>
                  </a:cubicBezTo>
                  <a:lnTo>
                    <a:pt x="217" y="2907"/>
                  </a:lnTo>
                  <a:lnTo>
                    <a:pt x="217" y="2907"/>
                  </a:lnTo>
                  <a:cubicBezTo>
                    <a:pt x="217" y="2907"/>
                    <a:pt x="0" y="4297"/>
                    <a:pt x="1391" y="4406"/>
                  </a:cubicBezTo>
                  <a:cubicBezTo>
                    <a:pt x="2781" y="4514"/>
                    <a:pt x="7728" y="4947"/>
                    <a:pt x="7728" y="4947"/>
                  </a:cubicBezTo>
                  <a:lnTo>
                    <a:pt x="795" y="5489"/>
                  </a:lnTo>
                  <a:cubicBezTo>
                    <a:pt x="795" y="5489"/>
                    <a:pt x="849" y="6446"/>
                    <a:pt x="2366" y="6554"/>
                  </a:cubicBezTo>
                  <a:cubicBezTo>
                    <a:pt x="2865" y="6590"/>
                    <a:pt x="3652" y="6602"/>
                    <a:pt x="4478" y="6602"/>
                  </a:cubicBezTo>
                  <a:cubicBezTo>
                    <a:pt x="6131" y="6602"/>
                    <a:pt x="7945" y="6554"/>
                    <a:pt x="7945" y="6554"/>
                  </a:cubicBezTo>
                  <a:lnTo>
                    <a:pt x="7945" y="6554"/>
                  </a:lnTo>
                  <a:lnTo>
                    <a:pt x="2781" y="7529"/>
                  </a:lnTo>
                  <a:cubicBezTo>
                    <a:pt x="2781" y="7529"/>
                    <a:pt x="2257" y="8378"/>
                    <a:pt x="3431" y="8378"/>
                  </a:cubicBezTo>
                  <a:cubicBezTo>
                    <a:pt x="3710" y="8378"/>
                    <a:pt x="4217" y="8390"/>
                    <a:pt x="4869" y="8390"/>
                  </a:cubicBezTo>
                  <a:cubicBezTo>
                    <a:pt x="6960" y="8390"/>
                    <a:pt x="10539" y="8264"/>
                    <a:pt x="12838" y="7204"/>
                  </a:cubicBezTo>
                  <a:cubicBezTo>
                    <a:pt x="12838" y="7204"/>
                    <a:pt x="12296" y="2456"/>
                    <a:pt x="9443" y="1535"/>
                  </a:cubicBezTo>
                  <a:cubicBezTo>
                    <a:pt x="6591" y="596"/>
                    <a:pt x="1445" y="0"/>
                    <a:pt x="1445" y="0"/>
                  </a:cubicBezTo>
                  <a:close/>
                </a:path>
              </a:pathLst>
            </a:custGeom>
            <a:solidFill>
              <a:srgbClr val="FF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1342265" y="4387246"/>
              <a:ext cx="972206" cy="244295"/>
            </a:xfrm>
            <a:custGeom>
              <a:avLst/>
              <a:gdLst/>
              <a:ahLst/>
              <a:cxnLst/>
              <a:rect l="l" t="t" r="r" b="b"/>
              <a:pathLst>
                <a:path w="26381" h="6629" extrusionOk="0">
                  <a:moveTo>
                    <a:pt x="524" y="1"/>
                  </a:moveTo>
                  <a:lnTo>
                    <a:pt x="1" y="5526"/>
                  </a:lnTo>
                  <a:cubicBezTo>
                    <a:pt x="1590" y="5796"/>
                    <a:pt x="3323" y="5995"/>
                    <a:pt x="5129" y="6157"/>
                  </a:cubicBezTo>
                  <a:cubicBezTo>
                    <a:pt x="9255" y="6523"/>
                    <a:pt x="13697" y="6628"/>
                    <a:pt x="17482" y="6628"/>
                  </a:cubicBezTo>
                  <a:cubicBezTo>
                    <a:pt x="21746" y="6628"/>
                    <a:pt x="25175" y="6494"/>
                    <a:pt x="26380" y="6446"/>
                  </a:cubicBezTo>
                  <a:lnTo>
                    <a:pt x="26109" y="4677"/>
                  </a:lnTo>
                  <a:cubicBezTo>
                    <a:pt x="25104" y="4749"/>
                    <a:pt x="23834" y="4780"/>
                    <a:pt x="22403" y="4780"/>
                  </a:cubicBezTo>
                  <a:cubicBezTo>
                    <a:pt x="17051" y="4780"/>
                    <a:pt x="9460" y="4352"/>
                    <a:pt x="5129" y="4081"/>
                  </a:cubicBezTo>
                  <a:cubicBezTo>
                    <a:pt x="3070" y="3937"/>
                    <a:pt x="1752" y="3846"/>
                    <a:pt x="1752" y="3846"/>
                  </a:cubicBezTo>
                  <a:lnTo>
                    <a:pt x="2204" y="777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603675" y="4039900"/>
              <a:ext cx="1384032" cy="519694"/>
            </a:xfrm>
            <a:custGeom>
              <a:avLst/>
              <a:gdLst/>
              <a:ahLst/>
              <a:cxnLst/>
              <a:rect l="l" t="t" r="r" b="b"/>
              <a:pathLst>
                <a:path w="37556" h="14102" extrusionOk="0">
                  <a:moveTo>
                    <a:pt x="34703" y="0"/>
                  </a:moveTo>
                  <a:lnTo>
                    <a:pt x="26127" y="1228"/>
                  </a:lnTo>
                  <a:lnTo>
                    <a:pt x="14535" y="2889"/>
                  </a:lnTo>
                  <a:cubicBezTo>
                    <a:pt x="13163" y="3684"/>
                    <a:pt x="5995" y="4731"/>
                    <a:pt x="3015" y="5020"/>
                  </a:cubicBezTo>
                  <a:cubicBezTo>
                    <a:pt x="1986" y="5146"/>
                    <a:pt x="993" y="5381"/>
                    <a:pt x="0" y="5706"/>
                  </a:cubicBezTo>
                  <a:cubicBezTo>
                    <a:pt x="144" y="12802"/>
                    <a:pt x="1788" y="14102"/>
                    <a:pt x="5164" y="14102"/>
                  </a:cubicBezTo>
                  <a:cubicBezTo>
                    <a:pt x="8974" y="13669"/>
                    <a:pt x="18435" y="11249"/>
                    <a:pt x="26127" y="9155"/>
                  </a:cubicBezTo>
                  <a:cubicBezTo>
                    <a:pt x="32410" y="7439"/>
                    <a:pt x="37556" y="5959"/>
                    <a:pt x="37556" y="5959"/>
                  </a:cubicBezTo>
                  <a:cubicBezTo>
                    <a:pt x="36780" y="1553"/>
                    <a:pt x="34703" y="0"/>
                    <a:pt x="34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548574" y="2856785"/>
              <a:ext cx="2027" cy="37"/>
            </a:xfrm>
            <a:custGeom>
              <a:avLst/>
              <a:gdLst/>
              <a:ahLst/>
              <a:cxnLst/>
              <a:rect l="l" t="t" r="r" b="b"/>
              <a:pathLst>
                <a:path w="55" h="1" extrusionOk="0">
                  <a:moveTo>
                    <a:pt x="54" y="0"/>
                  </a:moveTo>
                  <a:lnTo>
                    <a:pt x="0" y="0"/>
                  </a:lnTo>
                  <a:cubicBezTo>
                    <a:pt x="18" y="0"/>
                    <a:pt x="36" y="0"/>
                    <a:pt x="54" y="0"/>
                  </a:cubicBezTo>
                  <a:close/>
                </a:path>
              </a:pathLst>
            </a:custGeom>
            <a:solidFill>
              <a:srgbClr val="FF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1549237" y="2902705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1549237" y="2903368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B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0" name="Google Shape;720;p34"/>
          <p:cNvSpPr/>
          <p:nvPr/>
        </p:nvSpPr>
        <p:spPr>
          <a:xfrm rot="-4546561">
            <a:off x="9094907" y="911235"/>
            <a:ext cx="11737" cy="8192"/>
          </a:xfrm>
          <a:custGeom>
            <a:avLst/>
            <a:gdLst/>
            <a:ahLst/>
            <a:cxnLst/>
            <a:rect l="l" t="t" r="r" b="b"/>
            <a:pathLst>
              <a:path w="341" h="238" extrusionOk="0">
                <a:moveTo>
                  <a:pt x="181" y="0"/>
                </a:moveTo>
                <a:cubicBezTo>
                  <a:pt x="80" y="0"/>
                  <a:pt x="0" y="148"/>
                  <a:pt x="104" y="222"/>
                </a:cubicBezTo>
                <a:cubicBezTo>
                  <a:pt x="121" y="233"/>
                  <a:pt x="138" y="238"/>
                  <a:pt x="155" y="238"/>
                </a:cubicBezTo>
                <a:cubicBezTo>
                  <a:pt x="250" y="238"/>
                  <a:pt x="341" y="85"/>
                  <a:pt x="249" y="23"/>
                </a:cubicBezTo>
                <a:cubicBezTo>
                  <a:pt x="226" y="7"/>
                  <a:pt x="203" y="0"/>
                  <a:pt x="181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4"/>
          <p:cNvSpPr/>
          <p:nvPr/>
        </p:nvSpPr>
        <p:spPr>
          <a:xfrm rot="-4546561">
            <a:off x="9092449" y="1013040"/>
            <a:ext cx="11634" cy="8639"/>
          </a:xfrm>
          <a:custGeom>
            <a:avLst/>
            <a:gdLst/>
            <a:ahLst/>
            <a:cxnLst/>
            <a:rect l="l" t="t" r="r" b="b"/>
            <a:pathLst>
              <a:path w="338" h="251" extrusionOk="0">
                <a:moveTo>
                  <a:pt x="186" y="1"/>
                </a:moveTo>
                <a:cubicBezTo>
                  <a:pt x="83" y="1"/>
                  <a:pt x="0" y="161"/>
                  <a:pt x="105" y="221"/>
                </a:cubicBezTo>
                <a:cubicBezTo>
                  <a:pt x="130" y="242"/>
                  <a:pt x="154" y="251"/>
                  <a:pt x="177" y="251"/>
                </a:cubicBezTo>
                <a:cubicBezTo>
                  <a:pt x="272" y="251"/>
                  <a:pt x="337" y="95"/>
                  <a:pt x="250" y="22"/>
                </a:cubicBezTo>
                <a:cubicBezTo>
                  <a:pt x="229" y="7"/>
                  <a:pt x="207" y="1"/>
                  <a:pt x="186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4"/>
          <p:cNvSpPr/>
          <p:nvPr/>
        </p:nvSpPr>
        <p:spPr>
          <a:xfrm rot="-4546561">
            <a:off x="9162106" y="990469"/>
            <a:ext cx="11703" cy="8433"/>
          </a:xfrm>
          <a:custGeom>
            <a:avLst/>
            <a:gdLst/>
            <a:ahLst/>
            <a:cxnLst/>
            <a:rect l="l" t="t" r="r" b="b"/>
            <a:pathLst>
              <a:path w="340" h="245" extrusionOk="0">
                <a:moveTo>
                  <a:pt x="175" y="1"/>
                </a:moveTo>
                <a:cubicBezTo>
                  <a:pt x="83" y="1"/>
                  <a:pt x="1" y="148"/>
                  <a:pt x="90" y="223"/>
                </a:cubicBezTo>
                <a:cubicBezTo>
                  <a:pt x="111" y="238"/>
                  <a:pt x="133" y="244"/>
                  <a:pt x="154" y="244"/>
                </a:cubicBezTo>
                <a:cubicBezTo>
                  <a:pt x="257" y="244"/>
                  <a:pt x="340" y="84"/>
                  <a:pt x="234" y="24"/>
                </a:cubicBezTo>
                <a:cubicBezTo>
                  <a:pt x="215" y="8"/>
                  <a:pt x="195" y="1"/>
                  <a:pt x="175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4"/>
          <p:cNvSpPr/>
          <p:nvPr/>
        </p:nvSpPr>
        <p:spPr>
          <a:xfrm rot="-4546561">
            <a:off x="8999795" y="923568"/>
            <a:ext cx="11875" cy="8571"/>
          </a:xfrm>
          <a:custGeom>
            <a:avLst/>
            <a:gdLst/>
            <a:ahLst/>
            <a:cxnLst/>
            <a:rect l="l" t="t" r="r" b="b"/>
            <a:pathLst>
              <a:path w="345" h="249" extrusionOk="0">
                <a:moveTo>
                  <a:pt x="196" y="1"/>
                </a:moveTo>
                <a:cubicBezTo>
                  <a:pt x="89" y="1"/>
                  <a:pt x="1" y="156"/>
                  <a:pt x="108" y="233"/>
                </a:cubicBezTo>
                <a:cubicBezTo>
                  <a:pt x="127" y="244"/>
                  <a:pt x="146" y="249"/>
                  <a:pt x="164" y="249"/>
                </a:cubicBezTo>
                <a:cubicBezTo>
                  <a:pt x="267" y="249"/>
                  <a:pt x="345" y="93"/>
                  <a:pt x="253" y="16"/>
                </a:cubicBezTo>
                <a:cubicBezTo>
                  <a:pt x="234" y="6"/>
                  <a:pt x="215" y="1"/>
                  <a:pt x="196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4"/>
          <p:cNvSpPr/>
          <p:nvPr/>
        </p:nvSpPr>
        <p:spPr>
          <a:xfrm rot="-4546561">
            <a:off x="9037215" y="982535"/>
            <a:ext cx="11668" cy="8467"/>
          </a:xfrm>
          <a:custGeom>
            <a:avLst/>
            <a:gdLst/>
            <a:ahLst/>
            <a:cxnLst/>
            <a:rect l="l" t="t" r="r" b="b"/>
            <a:pathLst>
              <a:path w="339" h="246" extrusionOk="0">
                <a:moveTo>
                  <a:pt x="175" y="1"/>
                </a:moveTo>
                <a:cubicBezTo>
                  <a:pt x="83" y="1"/>
                  <a:pt x="1" y="148"/>
                  <a:pt x="90" y="223"/>
                </a:cubicBezTo>
                <a:cubicBezTo>
                  <a:pt x="112" y="239"/>
                  <a:pt x="135" y="246"/>
                  <a:pt x="157" y="246"/>
                </a:cubicBezTo>
                <a:cubicBezTo>
                  <a:pt x="259" y="246"/>
                  <a:pt x="338" y="98"/>
                  <a:pt x="234" y="24"/>
                </a:cubicBezTo>
                <a:cubicBezTo>
                  <a:pt x="215" y="8"/>
                  <a:pt x="195" y="1"/>
                  <a:pt x="175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4"/>
          <p:cNvSpPr/>
          <p:nvPr/>
        </p:nvSpPr>
        <p:spPr>
          <a:xfrm rot="-4546561">
            <a:off x="9106233" y="969594"/>
            <a:ext cx="12219" cy="8399"/>
          </a:xfrm>
          <a:custGeom>
            <a:avLst/>
            <a:gdLst/>
            <a:ahLst/>
            <a:cxnLst/>
            <a:rect l="l" t="t" r="r" b="b"/>
            <a:pathLst>
              <a:path w="355" h="244" extrusionOk="0">
                <a:moveTo>
                  <a:pt x="181" y="1"/>
                </a:moveTo>
                <a:cubicBezTo>
                  <a:pt x="80" y="1"/>
                  <a:pt x="1" y="148"/>
                  <a:pt x="105" y="222"/>
                </a:cubicBezTo>
                <a:cubicBezTo>
                  <a:pt x="126" y="237"/>
                  <a:pt x="147" y="244"/>
                  <a:pt x="168" y="244"/>
                </a:cubicBezTo>
                <a:cubicBezTo>
                  <a:pt x="272" y="244"/>
                  <a:pt x="354" y="84"/>
                  <a:pt x="249" y="24"/>
                </a:cubicBezTo>
                <a:cubicBezTo>
                  <a:pt x="226" y="8"/>
                  <a:pt x="203" y="1"/>
                  <a:pt x="181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4"/>
          <p:cNvSpPr/>
          <p:nvPr/>
        </p:nvSpPr>
        <p:spPr>
          <a:xfrm rot="-4546561">
            <a:off x="9094529" y="1070142"/>
            <a:ext cx="11634" cy="8467"/>
          </a:xfrm>
          <a:custGeom>
            <a:avLst/>
            <a:gdLst/>
            <a:ahLst/>
            <a:cxnLst/>
            <a:rect l="l" t="t" r="r" b="b"/>
            <a:pathLst>
              <a:path w="338" h="246" extrusionOk="0">
                <a:moveTo>
                  <a:pt x="174" y="1"/>
                </a:moveTo>
                <a:cubicBezTo>
                  <a:pt x="82" y="1"/>
                  <a:pt x="0" y="148"/>
                  <a:pt x="89" y="222"/>
                </a:cubicBezTo>
                <a:cubicBezTo>
                  <a:pt x="112" y="239"/>
                  <a:pt x="135" y="245"/>
                  <a:pt x="157" y="245"/>
                </a:cubicBezTo>
                <a:cubicBezTo>
                  <a:pt x="259" y="245"/>
                  <a:pt x="338" y="98"/>
                  <a:pt x="234" y="24"/>
                </a:cubicBezTo>
                <a:cubicBezTo>
                  <a:pt x="215" y="8"/>
                  <a:pt x="194" y="1"/>
                  <a:pt x="174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4"/>
          <p:cNvSpPr/>
          <p:nvPr/>
        </p:nvSpPr>
        <p:spPr>
          <a:xfrm rot="-4546561">
            <a:off x="9144597" y="1059751"/>
            <a:ext cx="11634" cy="8467"/>
          </a:xfrm>
          <a:custGeom>
            <a:avLst/>
            <a:gdLst/>
            <a:ahLst/>
            <a:cxnLst/>
            <a:rect l="l" t="t" r="r" b="b"/>
            <a:pathLst>
              <a:path w="338" h="246" extrusionOk="0">
                <a:moveTo>
                  <a:pt x="174" y="1"/>
                </a:moveTo>
                <a:cubicBezTo>
                  <a:pt x="82" y="1"/>
                  <a:pt x="0" y="148"/>
                  <a:pt x="90" y="223"/>
                </a:cubicBezTo>
                <a:cubicBezTo>
                  <a:pt x="112" y="239"/>
                  <a:pt x="135" y="246"/>
                  <a:pt x="157" y="246"/>
                </a:cubicBezTo>
                <a:cubicBezTo>
                  <a:pt x="259" y="246"/>
                  <a:pt x="338" y="98"/>
                  <a:pt x="234" y="24"/>
                </a:cubicBezTo>
                <a:cubicBezTo>
                  <a:pt x="215" y="8"/>
                  <a:pt x="194" y="1"/>
                  <a:pt x="174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4"/>
          <p:cNvSpPr/>
          <p:nvPr/>
        </p:nvSpPr>
        <p:spPr>
          <a:xfrm rot="-4546561">
            <a:off x="9205510" y="1067375"/>
            <a:ext cx="11634" cy="8467"/>
          </a:xfrm>
          <a:custGeom>
            <a:avLst/>
            <a:gdLst/>
            <a:ahLst/>
            <a:cxnLst/>
            <a:rect l="l" t="t" r="r" b="b"/>
            <a:pathLst>
              <a:path w="338" h="246" extrusionOk="0">
                <a:moveTo>
                  <a:pt x="181" y="0"/>
                </a:moveTo>
                <a:cubicBezTo>
                  <a:pt x="79" y="0"/>
                  <a:pt x="0" y="148"/>
                  <a:pt x="104" y="222"/>
                </a:cubicBezTo>
                <a:cubicBezTo>
                  <a:pt x="127" y="238"/>
                  <a:pt x="149" y="245"/>
                  <a:pt x="170" y="245"/>
                </a:cubicBezTo>
                <a:cubicBezTo>
                  <a:pt x="268" y="245"/>
                  <a:pt x="338" y="98"/>
                  <a:pt x="249" y="23"/>
                </a:cubicBezTo>
                <a:cubicBezTo>
                  <a:pt x="226" y="7"/>
                  <a:pt x="203" y="0"/>
                  <a:pt x="181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4"/>
          <p:cNvSpPr/>
          <p:nvPr/>
        </p:nvSpPr>
        <p:spPr>
          <a:xfrm rot="-4546561">
            <a:off x="9228478" y="1034188"/>
            <a:ext cx="11772" cy="8192"/>
          </a:xfrm>
          <a:custGeom>
            <a:avLst/>
            <a:gdLst/>
            <a:ahLst/>
            <a:cxnLst/>
            <a:rect l="l" t="t" r="r" b="b"/>
            <a:pathLst>
              <a:path w="342" h="238" extrusionOk="0">
                <a:moveTo>
                  <a:pt x="181" y="1"/>
                </a:moveTo>
                <a:cubicBezTo>
                  <a:pt x="80" y="1"/>
                  <a:pt x="1" y="148"/>
                  <a:pt x="105" y="222"/>
                </a:cubicBezTo>
                <a:cubicBezTo>
                  <a:pt x="121" y="233"/>
                  <a:pt x="138" y="238"/>
                  <a:pt x="155" y="238"/>
                </a:cubicBezTo>
                <a:cubicBezTo>
                  <a:pt x="251" y="238"/>
                  <a:pt x="341" y="85"/>
                  <a:pt x="249" y="24"/>
                </a:cubicBezTo>
                <a:cubicBezTo>
                  <a:pt x="227" y="8"/>
                  <a:pt x="203" y="1"/>
                  <a:pt x="181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4"/>
          <p:cNvSpPr/>
          <p:nvPr/>
        </p:nvSpPr>
        <p:spPr>
          <a:xfrm rot="-4546561">
            <a:off x="9283020" y="1074020"/>
            <a:ext cx="12185" cy="8399"/>
          </a:xfrm>
          <a:custGeom>
            <a:avLst/>
            <a:gdLst/>
            <a:ahLst/>
            <a:cxnLst/>
            <a:rect l="l" t="t" r="r" b="b"/>
            <a:pathLst>
              <a:path w="354" h="244" extrusionOk="0">
                <a:moveTo>
                  <a:pt x="181" y="0"/>
                </a:moveTo>
                <a:cubicBezTo>
                  <a:pt x="80" y="0"/>
                  <a:pt x="0" y="148"/>
                  <a:pt x="104" y="222"/>
                </a:cubicBezTo>
                <a:cubicBezTo>
                  <a:pt x="126" y="237"/>
                  <a:pt x="147" y="244"/>
                  <a:pt x="168" y="244"/>
                </a:cubicBezTo>
                <a:cubicBezTo>
                  <a:pt x="272" y="244"/>
                  <a:pt x="354" y="83"/>
                  <a:pt x="249" y="23"/>
                </a:cubicBezTo>
                <a:cubicBezTo>
                  <a:pt x="226" y="7"/>
                  <a:pt x="203" y="0"/>
                  <a:pt x="181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4"/>
          <p:cNvSpPr/>
          <p:nvPr/>
        </p:nvSpPr>
        <p:spPr>
          <a:xfrm rot="-4546561">
            <a:off x="9313207" y="1039544"/>
            <a:ext cx="11634" cy="8433"/>
          </a:xfrm>
          <a:custGeom>
            <a:avLst/>
            <a:gdLst/>
            <a:ahLst/>
            <a:cxnLst/>
            <a:rect l="l" t="t" r="r" b="b"/>
            <a:pathLst>
              <a:path w="338" h="245" extrusionOk="0">
                <a:moveTo>
                  <a:pt x="181" y="0"/>
                </a:moveTo>
                <a:cubicBezTo>
                  <a:pt x="79" y="0"/>
                  <a:pt x="0" y="148"/>
                  <a:pt x="104" y="222"/>
                </a:cubicBezTo>
                <a:cubicBezTo>
                  <a:pt x="123" y="238"/>
                  <a:pt x="144" y="245"/>
                  <a:pt x="164" y="245"/>
                </a:cubicBezTo>
                <a:cubicBezTo>
                  <a:pt x="256" y="245"/>
                  <a:pt x="338" y="97"/>
                  <a:pt x="248" y="23"/>
                </a:cubicBezTo>
                <a:cubicBezTo>
                  <a:pt x="226" y="7"/>
                  <a:pt x="203" y="0"/>
                  <a:pt x="181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4"/>
          <p:cNvSpPr/>
          <p:nvPr/>
        </p:nvSpPr>
        <p:spPr>
          <a:xfrm rot="-4546561">
            <a:off x="9284710" y="981513"/>
            <a:ext cx="12185" cy="8433"/>
          </a:xfrm>
          <a:custGeom>
            <a:avLst/>
            <a:gdLst/>
            <a:ahLst/>
            <a:cxnLst/>
            <a:rect l="l" t="t" r="r" b="b"/>
            <a:pathLst>
              <a:path w="354" h="245" extrusionOk="0">
                <a:moveTo>
                  <a:pt x="186" y="1"/>
                </a:moveTo>
                <a:cubicBezTo>
                  <a:pt x="83" y="1"/>
                  <a:pt x="0" y="161"/>
                  <a:pt x="105" y="221"/>
                </a:cubicBezTo>
                <a:cubicBezTo>
                  <a:pt x="128" y="237"/>
                  <a:pt x="151" y="244"/>
                  <a:pt x="173" y="244"/>
                </a:cubicBezTo>
                <a:cubicBezTo>
                  <a:pt x="275" y="244"/>
                  <a:pt x="354" y="97"/>
                  <a:pt x="250" y="22"/>
                </a:cubicBezTo>
                <a:cubicBezTo>
                  <a:pt x="229" y="7"/>
                  <a:pt x="207" y="1"/>
                  <a:pt x="186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4"/>
          <p:cNvSpPr/>
          <p:nvPr/>
        </p:nvSpPr>
        <p:spPr>
          <a:xfrm rot="-4546561">
            <a:off x="9310485" y="941573"/>
            <a:ext cx="11668" cy="8399"/>
          </a:xfrm>
          <a:custGeom>
            <a:avLst/>
            <a:gdLst/>
            <a:ahLst/>
            <a:cxnLst/>
            <a:rect l="l" t="t" r="r" b="b"/>
            <a:pathLst>
              <a:path w="339" h="244" extrusionOk="0">
                <a:moveTo>
                  <a:pt x="179" y="0"/>
                </a:moveTo>
                <a:cubicBezTo>
                  <a:pt x="85" y="0"/>
                  <a:pt x="0" y="160"/>
                  <a:pt x="90" y="220"/>
                </a:cubicBezTo>
                <a:cubicBezTo>
                  <a:pt x="113" y="236"/>
                  <a:pt x="136" y="243"/>
                  <a:pt x="158" y="243"/>
                </a:cubicBezTo>
                <a:cubicBezTo>
                  <a:pt x="260" y="243"/>
                  <a:pt x="339" y="96"/>
                  <a:pt x="235" y="22"/>
                </a:cubicBezTo>
                <a:cubicBezTo>
                  <a:pt x="217" y="7"/>
                  <a:pt x="198" y="0"/>
                  <a:pt x="179" y="0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4"/>
          <p:cNvSpPr/>
          <p:nvPr/>
        </p:nvSpPr>
        <p:spPr>
          <a:xfrm rot="-4546561">
            <a:off x="9240668" y="919205"/>
            <a:ext cx="11875" cy="8571"/>
          </a:xfrm>
          <a:custGeom>
            <a:avLst/>
            <a:gdLst/>
            <a:ahLst/>
            <a:cxnLst/>
            <a:rect l="l" t="t" r="r" b="b"/>
            <a:pathLst>
              <a:path w="345" h="249" extrusionOk="0">
                <a:moveTo>
                  <a:pt x="196" y="1"/>
                </a:moveTo>
                <a:cubicBezTo>
                  <a:pt x="89" y="1"/>
                  <a:pt x="0" y="156"/>
                  <a:pt x="108" y="233"/>
                </a:cubicBezTo>
                <a:cubicBezTo>
                  <a:pt x="124" y="244"/>
                  <a:pt x="141" y="248"/>
                  <a:pt x="158" y="248"/>
                </a:cubicBezTo>
                <a:cubicBezTo>
                  <a:pt x="254" y="248"/>
                  <a:pt x="345" y="93"/>
                  <a:pt x="252" y="16"/>
                </a:cubicBezTo>
                <a:cubicBezTo>
                  <a:pt x="234" y="5"/>
                  <a:pt x="214" y="1"/>
                  <a:pt x="196" y="1"/>
                </a:cubicBezTo>
                <a:close/>
              </a:path>
            </a:pathLst>
          </a:custGeom>
          <a:solidFill>
            <a:srgbClr val="90A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1" name="Google Shape;901;p38"/>
          <p:cNvGrpSpPr/>
          <p:nvPr/>
        </p:nvGrpSpPr>
        <p:grpSpPr>
          <a:xfrm>
            <a:off x="1304925" y="1466215"/>
            <a:ext cx="2377440" cy="3756660"/>
            <a:chOff x="782223" y="856073"/>
            <a:chExt cx="3034745" cy="4419701"/>
          </a:xfrm>
        </p:grpSpPr>
        <p:sp>
          <p:nvSpPr>
            <p:cNvPr id="902" name="Google Shape;902;p38"/>
            <p:cNvSpPr/>
            <p:nvPr/>
          </p:nvSpPr>
          <p:spPr>
            <a:xfrm>
              <a:off x="2276700" y="4605250"/>
              <a:ext cx="433500" cy="66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2546106" y="2024649"/>
              <a:ext cx="965197" cy="1414162"/>
            </a:xfrm>
            <a:custGeom>
              <a:avLst/>
              <a:gdLst/>
              <a:ahLst/>
              <a:cxnLst/>
              <a:rect l="l" t="t" r="r" b="b"/>
              <a:pathLst>
                <a:path w="8595" h="12593" extrusionOk="0">
                  <a:moveTo>
                    <a:pt x="2011" y="0"/>
                  </a:moveTo>
                  <a:cubicBezTo>
                    <a:pt x="1409" y="0"/>
                    <a:pt x="737" y="298"/>
                    <a:pt x="1" y="1063"/>
                  </a:cubicBezTo>
                  <a:lnTo>
                    <a:pt x="2261" y="12592"/>
                  </a:lnTo>
                  <a:lnTo>
                    <a:pt x="8594" y="10485"/>
                  </a:lnTo>
                  <a:cubicBezTo>
                    <a:pt x="8369" y="10450"/>
                    <a:pt x="5375" y="3726"/>
                    <a:pt x="5375" y="3726"/>
                  </a:cubicBezTo>
                  <a:cubicBezTo>
                    <a:pt x="5375" y="3726"/>
                    <a:pt x="4137" y="0"/>
                    <a:pt x="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1028158" y="1965693"/>
              <a:ext cx="2003275" cy="2754433"/>
            </a:xfrm>
            <a:custGeom>
              <a:avLst/>
              <a:gdLst/>
              <a:ahLst/>
              <a:cxnLst/>
              <a:rect l="l" t="t" r="r" b="b"/>
              <a:pathLst>
                <a:path w="17839" h="24528" extrusionOk="0">
                  <a:moveTo>
                    <a:pt x="11244" y="1"/>
                  </a:moveTo>
                  <a:cubicBezTo>
                    <a:pt x="10633" y="1"/>
                    <a:pt x="9887" y="61"/>
                    <a:pt x="8676" y="61"/>
                  </a:cubicBezTo>
                  <a:cubicBezTo>
                    <a:pt x="6676" y="61"/>
                    <a:pt x="1350" y="2310"/>
                    <a:pt x="651" y="4180"/>
                  </a:cubicBezTo>
                  <a:cubicBezTo>
                    <a:pt x="0" y="5944"/>
                    <a:pt x="497" y="8962"/>
                    <a:pt x="403" y="9258"/>
                  </a:cubicBezTo>
                  <a:lnTo>
                    <a:pt x="2521" y="8607"/>
                  </a:lnTo>
                  <a:lnTo>
                    <a:pt x="3658" y="24528"/>
                  </a:lnTo>
                  <a:lnTo>
                    <a:pt x="17838" y="23936"/>
                  </a:lnTo>
                  <a:cubicBezTo>
                    <a:pt x="17838" y="23936"/>
                    <a:pt x="17542" y="12170"/>
                    <a:pt x="17471" y="9436"/>
                  </a:cubicBezTo>
                  <a:cubicBezTo>
                    <a:pt x="17471" y="9282"/>
                    <a:pt x="16287" y="1920"/>
                    <a:pt x="16015" y="1766"/>
                  </a:cubicBezTo>
                  <a:cubicBezTo>
                    <a:pt x="13159" y="251"/>
                    <a:pt x="12483" y="1"/>
                    <a:pt x="11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1359104" y="1969848"/>
              <a:ext cx="1051554" cy="3305926"/>
            </a:xfrm>
            <a:custGeom>
              <a:avLst/>
              <a:gdLst/>
              <a:ahLst/>
              <a:cxnLst/>
              <a:rect l="l" t="t" r="r" b="b"/>
              <a:pathLst>
                <a:path w="9364" h="29439" extrusionOk="0">
                  <a:moveTo>
                    <a:pt x="5410" y="1"/>
                  </a:moveTo>
                  <a:lnTo>
                    <a:pt x="1" y="486"/>
                  </a:lnTo>
                  <a:lnTo>
                    <a:pt x="131" y="29367"/>
                  </a:lnTo>
                  <a:lnTo>
                    <a:pt x="9363" y="29438"/>
                  </a:lnTo>
                  <a:lnTo>
                    <a:pt x="9363" y="29438"/>
                  </a:lnTo>
                  <a:lnTo>
                    <a:pt x="54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2551497" y="2016339"/>
              <a:ext cx="623476" cy="3243489"/>
            </a:xfrm>
            <a:custGeom>
              <a:avLst/>
              <a:gdLst/>
              <a:ahLst/>
              <a:cxnLst/>
              <a:rect l="l" t="t" r="r" b="b"/>
              <a:pathLst>
                <a:path w="5552" h="28883" extrusionOk="0">
                  <a:moveTo>
                    <a:pt x="0" y="1"/>
                  </a:moveTo>
                  <a:lnTo>
                    <a:pt x="840" y="28882"/>
                  </a:lnTo>
                  <a:lnTo>
                    <a:pt x="5551" y="28811"/>
                  </a:lnTo>
                  <a:cubicBezTo>
                    <a:pt x="5551" y="28811"/>
                    <a:pt x="3764" y="2427"/>
                    <a:pt x="2782" y="1386"/>
                  </a:cubicBezTo>
                  <a:cubicBezTo>
                    <a:pt x="1799" y="34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1977199" y="1634862"/>
              <a:ext cx="521173" cy="881423"/>
            </a:xfrm>
            <a:custGeom>
              <a:avLst/>
              <a:gdLst/>
              <a:ahLst/>
              <a:cxnLst/>
              <a:rect l="l" t="t" r="r" b="b"/>
              <a:pathLst>
                <a:path w="4641" h="7849" extrusionOk="0">
                  <a:moveTo>
                    <a:pt x="604" y="1"/>
                  </a:moveTo>
                  <a:lnTo>
                    <a:pt x="1" y="3185"/>
                  </a:lnTo>
                  <a:cubicBezTo>
                    <a:pt x="1161" y="5067"/>
                    <a:pt x="3362" y="7848"/>
                    <a:pt x="3362" y="7848"/>
                  </a:cubicBezTo>
                  <a:lnTo>
                    <a:pt x="4641" y="3244"/>
                  </a:lnTo>
                  <a:lnTo>
                    <a:pt x="4321" y="48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rgbClr val="EF9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2068947" y="1609595"/>
              <a:ext cx="490628" cy="322518"/>
            </a:xfrm>
            <a:custGeom>
              <a:avLst/>
              <a:gdLst/>
              <a:ahLst/>
              <a:cxnLst/>
              <a:rect l="l" t="t" r="r" b="b"/>
              <a:pathLst>
                <a:path w="4369" h="2872" extrusionOk="0">
                  <a:moveTo>
                    <a:pt x="4368" y="1"/>
                  </a:moveTo>
                  <a:cubicBezTo>
                    <a:pt x="4368" y="1"/>
                    <a:pt x="36" y="107"/>
                    <a:pt x="0" y="131"/>
                  </a:cubicBezTo>
                  <a:lnTo>
                    <a:pt x="48" y="297"/>
                  </a:lnTo>
                  <a:cubicBezTo>
                    <a:pt x="48" y="297"/>
                    <a:pt x="1679" y="2872"/>
                    <a:pt x="2842" y="2872"/>
                  </a:cubicBezTo>
                  <a:cubicBezTo>
                    <a:pt x="3118" y="2872"/>
                    <a:pt x="3368" y="2727"/>
                    <a:pt x="3563" y="2368"/>
                  </a:cubicBezTo>
                  <a:cubicBezTo>
                    <a:pt x="3859" y="1824"/>
                    <a:pt x="4368" y="1"/>
                    <a:pt x="4368" y="1"/>
                  </a:cubicBezTo>
                  <a:close/>
                </a:path>
              </a:pathLst>
            </a:custGeom>
            <a:solidFill>
              <a:srgbClr val="18223F">
                <a:alpha val="35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1662200" y="1981875"/>
              <a:ext cx="633425" cy="2473802"/>
            </a:xfrm>
            <a:custGeom>
              <a:avLst/>
              <a:gdLst/>
              <a:ahLst/>
              <a:cxnLst/>
              <a:rect l="l" t="t" r="r" b="b"/>
              <a:pathLst>
                <a:path w="6014" h="22029" fill="none" extrusionOk="0">
                  <a:moveTo>
                    <a:pt x="1077" y="0"/>
                  </a:moveTo>
                  <a:cubicBezTo>
                    <a:pt x="1006" y="284"/>
                    <a:pt x="0" y="4960"/>
                    <a:pt x="0" y="4960"/>
                  </a:cubicBezTo>
                  <a:lnTo>
                    <a:pt x="1882" y="6759"/>
                  </a:lnTo>
                  <a:lnTo>
                    <a:pt x="770" y="8913"/>
                  </a:lnTo>
                  <a:lnTo>
                    <a:pt x="6013" y="22028"/>
                  </a:lnTo>
                </a:path>
              </a:pathLst>
            </a:custGeom>
            <a:noFill/>
            <a:ln w="5325" cap="flat" cmpd="sng">
              <a:solidFill>
                <a:schemeClr val="lt1"/>
              </a:solidFill>
              <a:prstDash val="solid"/>
              <a:miter lim="118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2627299" y="2045650"/>
              <a:ext cx="217974" cy="2443144"/>
            </a:xfrm>
            <a:custGeom>
              <a:avLst/>
              <a:gdLst/>
              <a:ahLst/>
              <a:cxnLst/>
              <a:rect l="l" t="t" r="r" b="b"/>
              <a:pathLst>
                <a:path w="2451" h="21756" fill="none" extrusionOk="0">
                  <a:moveTo>
                    <a:pt x="936" y="0"/>
                  </a:moveTo>
                  <a:cubicBezTo>
                    <a:pt x="936" y="107"/>
                    <a:pt x="2238" y="4250"/>
                    <a:pt x="2238" y="4250"/>
                  </a:cubicBezTo>
                  <a:lnTo>
                    <a:pt x="948" y="5611"/>
                  </a:lnTo>
                  <a:lnTo>
                    <a:pt x="2451" y="6558"/>
                  </a:lnTo>
                  <a:lnTo>
                    <a:pt x="1" y="21756"/>
                  </a:lnTo>
                </a:path>
              </a:pathLst>
            </a:custGeom>
            <a:noFill/>
            <a:ln w="5325" cap="flat" cmpd="sng">
              <a:solidFill>
                <a:schemeClr val="lt1"/>
              </a:solidFill>
              <a:prstDash val="solid"/>
              <a:miter lim="118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1961252" y="3158189"/>
              <a:ext cx="1830449" cy="871204"/>
            </a:xfrm>
            <a:custGeom>
              <a:avLst/>
              <a:gdLst/>
              <a:ahLst/>
              <a:cxnLst/>
              <a:rect l="l" t="t" r="r" b="b"/>
              <a:pathLst>
                <a:path w="16300" h="7758" extrusionOk="0">
                  <a:moveTo>
                    <a:pt x="13494" y="0"/>
                  </a:moveTo>
                  <a:lnTo>
                    <a:pt x="11269" y="865"/>
                  </a:lnTo>
                  <a:lnTo>
                    <a:pt x="9434" y="1539"/>
                  </a:lnTo>
                  <a:lnTo>
                    <a:pt x="7209" y="1634"/>
                  </a:lnTo>
                  <a:lnTo>
                    <a:pt x="1" y="5931"/>
                  </a:lnTo>
                  <a:cubicBezTo>
                    <a:pt x="1" y="5931"/>
                    <a:pt x="7267" y="7758"/>
                    <a:pt x="11797" y="7758"/>
                  </a:cubicBezTo>
                  <a:cubicBezTo>
                    <a:pt x="13614" y="7758"/>
                    <a:pt x="14990" y="7464"/>
                    <a:pt x="15282" y="6641"/>
                  </a:cubicBezTo>
                  <a:cubicBezTo>
                    <a:pt x="16300" y="3765"/>
                    <a:pt x="13494" y="0"/>
                    <a:pt x="13494" y="0"/>
                  </a:cubicBezTo>
                  <a:close/>
                </a:path>
              </a:pathLst>
            </a:custGeom>
            <a:solidFill>
              <a:srgbClr val="EF9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1962600" y="2844540"/>
              <a:ext cx="1854369" cy="1194509"/>
            </a:xfrm>
            <a:custGeom>
              <a:avLst/>
              <a:gdLst/>
              <a:ahLst/>
              <a:cxnLst/>
              <a:rect l="l" t="t" r="r" b="b"/>
              <a:pathLst>
                <a:path w="16513" h="10637" extrusionOk="0">
                  <a:moveTo>
                    <a:pt x="12216" y="0"/>
                  </a:moveTo>
                  <a:lnTo>
                    <a:pt x="10961" y="3184"/>
                  </a:lnTo>
                  <a:lnTo>
                    <a:pt x="9422" y="4332"/>
                  </a:lnTo>
                  <a:lnTo>
                    <a:pt x="7209" y="4427"/>
                  </a:lnTo>
                  <a:lnTo>
                    <a:pt x="0" y="8724"/>
                  </a:lnTo>
                  <a:cubicBezTo>
                    <a:pt x="0" y="8724"/>
                    <a:pt x="7499" y="10637"/>
                    <a:pt x="12082" y="10637"/>
                  </a:cubicBezTo>
                  <a:cubicBezTo>
                    <a:pt x="13867" y="10637"/>
                    <a:pt x="15209" y="10347"/>
                    <a:pt x="15495" y="9540"/>
                  </a:cubicBezTo>
                  <a:cubicBezTo>
                    <a:pt x="16513" y="6664"/>
                    <a:pt x="12216" y="0"/>
                    <a:pt x="12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2066252" y="3352240"/>
              <a:ext cx="975753" cy="567664"/>
            </a:xfrm>
            <a:custGeom>
              <a:avLst/>
              <a:gdLst/>
              <a:ahLst/>
              <a:cxnLst/>
              <a:rect l="l" t="t" r="r" b="b"/>
              <a:pathLst>
                <a:path w="8689" h="5055" extrusionOk="0">
                  <a:moveTo>
                    <a:pt x="8689" y="1"/>
                  </a:moveTo>
                  <a:lnTo>
                    <a:pt x="4794" y="1741"/>
                  </a:lnTo>
                  <a:lnTo>
                    <a:pt x="1" y="4463"/>
                  </a:lnTo>
                  <a:lnTo>
                    <a:pt x="3019" y="5055"/>
                  </a:lnTo>
                  <a:lnTo>
                    <a:pt x="8689" y="1"/>
                  </a:lnTo>
                  <a:close/>
                </a:path>
              </a:pathLst>
            </a:custGeom>
            <a:solidFill>
              <a:srgbClr val="18223F">
                <a:alpha val="1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782223" y="2603884"/>
              <a:ext cx="2259763" cy="1644597"/>
            </a:xfrm>
            <a:custGeom>
              <a:avLst/>
              <a:gdLst/>
              <a:ahLst/>
              <a:cxnLst/>
              <a:rect l="l" t="t" r="r" b="b"/>
              <a:pathLst>
                <a:path w="20123" h="14645" extrusionOk="0">
                  <a:moveTo>
                    <a:pt x="2226" y="1"/>
                  </a:moveTo>
                  <a:lnTo>
                    <a:pt x="2226" y="1"/>
                  </a:lnTo>
                  <a:cubicBezTo>
                    <a:pt x="2226" y="1"/>
                    <a:pt x="0" y="10003"/>
                    <a:pt x="2593" y="14086"/>
                  </a:cubicBezTo>
                  <a:cubicBezTo>
                    <a:pt x="3027" y="14478"/>
                    <a:pt x="3623" y="14645"/>
                    <a:pt x="4324" y="14645"/>
                  </a:cubicBezTo>
                  <a:cubicBezTo>
                    <a:pt x="8457" y="14645"/>
                    <a:pt x="16252" y="8831"/>
                    <a:pt x="16252" y="8831"/>
                  </a:cubicBezTo>
                  <a:lnTo>
                    <a:pt x="20123" y="6665"/>
                  </a:lnTo>
                  <a:cubicBezTo>
                    <a:pt x="19212" y="5893"/>
                    <a:pt x="18447" y="5654"/>
                    <a:pt x="17846" y="5654"/>
                  </a:cubicBezTo>
                  <a:cubicBezTo>
                    <a:pt x="16862" y="5654"/>
                    <a:pt x="16323" y="6298"/>
                    <a:pt x="16323" y="6298"/>
                  </a:cubicBezTo>
                  <a:cubicBezTo>
                    <a:pt x="16323" y="6298"/>
                    <a:pt x="8132" y="6452"/>
                    <a:pt x="7789" y="6570"/>
                  </a:cubicBezTo>
                  <a:cubicBezTo>
                    <a:pt x="7784" y="6572"/>
                    <a:pt x="7780" y="6573"/>
                    <a:pt x="7775" y="6573"/>
                  </a:cubicBezTo>
                  <a:cubicBezTo>
                    <a:pt x="7448" y="6573"/>
                    <a:pt x="7529" y="1883"/>
                    <a:pt x="7529" y="1883"/>
                  </a:cubicBezTo>
                  <a:lnTo>
                    <a:pt x="2226" y="1"/>
                  </a:lnTo>
                  <a:close/>
                </a:path>
              </a:pathLst>
            </a:custGeom>
            <a:solidFill>
              <a:srgbClr val="EF9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782223" y="2603884"/>
              <a:ext cx="1175193" cy="1644148"/>
            </a:xfrm>
            <a:custGeom>
              <a:avLst/>
              <a:gdLst/>
              <a:ahLst/>
              <a:cxnLst/>
              <a:rect l="l" t="t" r="r" b="b"/>
              <a:pathLst>
                <a:path w="10465" h="14641" extrusionOk="0">
                  <a:moveTo>
                    <a:pt x="2238" y="1"/>
                  </a:moveTo>
                  <a:cubicBezTo>
                    <a:pt x="2237" y="1"/>
                    <a:pt x="0" y="10003"/>
                    <a:pt x="2604" y="14086"/>
                  </a:cubicBezTo>
                  <a:cubicBezTo>
                    <a:pt x="3037" y="14474"/>
                    <a:pt x="3632" y="14640"/>
                    <a:pt x="4331" y="14640"/>
                  </a:cubicBezTo>
                  <a:cubicBezTo>
                    <a:pt x="6022" y="14640"/>
                    <a:pt x="8329" y="13671"/>
                    <a:pt x="10464" y="12524"/>
                  </a:cubicBezTo>
                  <a:lnTo>
                    <a:pt x="10464" y="12524"/>
                  </a:lnTo>
                  <a:cubicBezTo>
                    <a:pt x="10357" y="12536"/>
                    <a:pt x="10251" y="12547"/>
                    <a:pt x="10144" y="12559"/>
                  </a:cubicBezTo>
                  <a:cubicBezTo>
                    <a:pt x="9804" y="12602"/>
                    <a:pt x="9451" y="12625"/>
                    <a:pt x="9095" y="12625"/>
                  </a:cubicBezTo>
                  <a:cubicBezTo>
                    <a:pt x="7197" y="12625"/>
                    <a:pt x="5183" y="11975"/>
                    <a:pt x="4226" y="10251"/>
                  </a:cubicBezTo>
                  <a:cubicBezTo>
                    <a:pt x="3516" y="8961"/>
                    <a:pt x="3492" y="7339"/>
                    <a:pt x="3587" y="5907"/>
                  </a:cubicBezTo>
                  <a:cubicBezTo>
                    <a:pt x="3693" y="4250"/>
                    <a:pt x="4013" y="2616"/>
                    <a:pt x="4179" y="971"/>
                  </a:cubicBezTo>
                  <a:cubicBezTo>
                    <a:pt x="4191" y="877"/>
                    <a:pt x="4226" y="794"/>
                    <a:pt x="4273" y="723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F47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851287" y="1972655"/>
              <a:ext cx="943860" cy="1782498"/>
            </a:xfrm>
            <a:custGeom>
              <a:avLst/>
              <a:gdLst/>
              <a:ahLst/>
              <a:cxnLst/>
              <a:rect l="l" t="t" r="r" b="b"/>
              <a:pathLst>
                <a:path w="8405" h="15873" extrusionOk="0">
                  <a:moveTo>
                    <a:pt x="5771" y="1"/>
                  </a:moveTo>
                  <a:cubicBezTo>
                    <a:pt x="4912" y="1"/>
                    <a:pt x="4016" y="157"/>
                    <a:pt x="3398" y="721"/>
                  </a:cubicBezTo>
                  <a:cubicBezTo>
                    <a:pt x="735" y="3124"/>
                    <a:pt x="853" y="11753"/>
                    <a:pt x="1" y="15872"/>
                  </a:cubicBezTo>
                  <a:lnTo>
                    <a:pt x="7304" y="12167"/>
                  </a:lnTo>
                  <a:lnTo>
                    <a:pt x="6807" y="5835"/>
                  </a:lnTo>
                  <a:cubicBezTo>
                    <a:pt x="6914" y="5326"/>
                    <a:pt x="8405" y="295"/>
                    <a:pt x="7884" y="212"/>
                  </a:cubicBezTo>
                  <a:cubicBezTo>
                    <a:pt x="7406" y="148"/>
                    <a:pt x="6606" y="1"/>
                    <a:pt x="57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1910268" y="856073"/>
              <a:ext cx="751270" cy="701859"/>
            </a:xfrm>
            <a:custGeom>
              <a:avLst/>
              <a:gdLst/>
              <a:ahLst/>
              <a:cxnLst/>
              <a:rect l="l" t="t" r="r" b="b"/>
              <a:pathLst>
                <a:path w="6690" h="6250" extrusionOk="0">
                  <a:moveTo>
                    <a:pt x="4601" y="0"/>
                  </a:moveTo>
                  <a:cubicBezTo>
                    <a:pt x="4482" y="0"/>
                    <a:pt x="4354" y="8"/>
                    <a:pt x="4219" y="23"/>
                  </a:cubicBezTo>
                  <a:cubicBezTo>
                    <a:pt x="2325" y="177"/>
                    <a:pt x="964" y="59"/>
                    <a:pt x="502" y="1822"/>
                  </a:cubicBezTo>
                  <a:cubicBezTo>
                    <a:pt x="0" y="2476"/>
                    <a:pt x="430" y="3590"/>
                    <a:pt x="1135" y="5844"/>
                  </a:cubicBezTo>
                  <a:lnTo>
                    <a:pt x="1135" y="5844"/>
                  </a:lnTo>
                  <a:cubicBezTo>
                    <a:pt x="1060" y="5800"/>
                    <a:pt x="980" y="5765"/>
                    <a:pt x="892" y="5740"/>
                  </a:cubicBezTo>
                  <a:lnTo>
                    <a:pt x="892" y="5740"/>
                  </a:lnTo>
                  <a:lnTo>
                    <a:pt x="1106" y="5882"/>
                  </a:lnTo>
                  <a:lnTo>
                    <a:pt x="1154" y="5906"/>
                  </a:lnTo>
                  <a:lnTo>
                    <a:pt x="1154" y="5906"/>
                  </a:lnTo>
                  <a:cubicBezTo>
                    <a:pt x="1147" y="5886"/>
                    <a:pt x="1141" y="5865"/>
                    <a:pt x="1135" y="5844"/>
                  </a:cubicBezTo>
                  <a:lnTo>
                    <a:pt x="1135" y="5844"/>
                  </a:lnTo>
                  <a:cubicBezTo>
                    <a:pt x="1201" y="5885"/>
                    <a:pt x="1263" y="5933"/>
                    <a:pt x="1319" y="5989"/>
                  </a:cubicBezTo>
                  <a:lnTo>
                    <a:pt x="1154" y="5906"/>
                  </a:lnTo>
                  <a:lnTo>
                    <a:pt x="1154" y="5906"/>
                  </a:lnTo>
                  <a:cubicBezTo>
                    <a:pt x="1157" y="5918"/>
                    <a:pt x="1161" y="5930"/>
                    <a:pt x="1165" y="5941"/>
                  </a:cubicBezTo>
                  <a:lnTo>
                    <a:pt x="573" y="5740"/>
                  </a:lnTo>
                  <a:lnTo>
                    <a:pt x="1555" y="6249"/>
                  </a:lnTo>
                  <a:lnTo>
                    <a:pt x="1603" y="6143"/>
                  </a:lnTo>
                  <a:lnTo>
                    <a:pt x="1532" y="6107"/>
                  </a:lnTo>
                  <a:lnTo>
                    <a:pt x="2502" y="3030"/>
                  </a:lnTo>
                  <a:cubicBezTo>
                    <a:pt x="2546" y="3002"/>
                    <a:pt x="2620" y="2983"/>
                    <a:pt x="2714" y="2983"/>
                  </a:cubicBezTo>
                  <a:cubicBezTo>
                    <a:pt x="2899" y="2983"/>
                    <a:pt x="3163" y="3055"/>
                    <a:pt x="3437" y="3266"/>
                  </a:cubicBezTo>
                  <a:cubicBezTo>
                    <a:pt x="3603" y="3391"/>
                    <a:pt x="3845" y="3436"/>
                    <a:pt x="4100" y="3436"/>
                  </a:cubicBezTo>
                  <a:cubicBezTo>
                    <a:pt x="4500" y="3436"/>
                    <a:pt x="4934" y="3325"/>
                    <a:pt x="5166" y="3231"/>
                  </a:cubicBezTo>
                  <a:cubicBezTo>
                    <a:pt x="5355" y="3136"/>
                    <a:pt x="5521" y="2994"/>
                    <a:pt x="5627" y="2816"/>
                  </a:cubicBezTo>
                  <a:cubicBezTo>
                    <a:pt x="5646" y="2803"/>
                    <a:pt x="5662" y="2797"/>
                    <a:pt x="5676" y="2797"/>
                  </a:cubicBezTo>
                  <a:cubicBezTo>
                    <a:pt x="5778" y="2797"/>
                    <a:pt x="5782" y="3097"/>
                    <a:pt x="5828" y="3097"/>
                  </a:cubicBezTo>
                  <a:cubicBezTo>
                    <a:pt x="5838" y="3097"/>
                    <a:pt x="5849" y="3084"/>
                    <a:pt x="5864" y="3053"/>
                  </a:cubicBezTo>
                  <a:cubicBezTo>
                    <a:pt x="6446" y="2236"/>
                    <a:pt x="6689" y="0"/>
                    <a:pt x="4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2554080" y="1157706"/>
              <a:ext cx="112" cy="11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70823"/>
            </a:solidFill>
            <a:ln w="2950" cap="flat" cmpd="sng">
              <a:solidFill>
                <a:srgbClr val="170823"/>
              </a:solidFill>
              <a:prstDash val="solid"/>
              <a:miter lim="118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1940028" y="1123455"/>
              <a:ext cx="687261" cy="738805"/>
            </a:xfrm>
            <a:custGeom>
              <a:avLst/>
              <a:gdLst/>
              <a:ahLst/>
              <a:cxnLst/>
              <a:rect l="l" t="t" r="r" b="b"/>
              <a:pathLst>
                <a:path w="6120" h="6579" extrusionOk="0">
                  <a:moveTo>
                    <a:pt x="2308" y="1"/>
                  </a:moveTo>
                  <a:cubicBezTo>
                    <a:pt x="2085" y="1"/>
                    <a:pt x="1806" y="96"/>
                    <a:pt x="1397" y="364"/>
                  </a:cubicBezTo>
                  <a:cubicBezTo>
                    <a:pt x="580" y="909"/>
                    <a:pt x="1373" y="2909"/>
                    <a:pt x="1184" y="3383"/>
                  </a:cubicBezTo>
                  <a:cubicBezTo>
                    <a:pt x="1169" y="3434"/>
                    <a:pt x="1122" y="3463"/>
                    <a:pt x="1075" y="3463"/>
                  </a:cubicBezTo>
                  <a:cubicBezTo>
                    <a:pt x="1046" y="3463"/>
                    <a:pt x="1017" y="3453"/>
                    <a:pt x="994" y="3430"/>
                  </a:cubicBezTo>
                  <a:cubicBezTo>
                    <a:pt x="891" y="3333"/>
                    <a:pt x="740" y="3218"/>
                    <a:pt x="595" y="3218"/>
                  </a:cubicBezTo>
                  <a:cubicBezTo>
                    <a:pt x="441" y="3218"/>
                    <a:pt x="292" y="3347"/>
                    <a:pt x="213" y="3762"/>
                  </a:cubicBezTo>
                  <a:cubicBezTo>
                    <a:pt x="0" y="4851"/>
                    <a:pt x="1172" y="4661"/>
                    <a:pt x="1267" y="4815"/>
                  </a:cubicBezTo>
                  <a:cubicBezTo>
                    <a:pt x="1563" y="5360"/>
                    <a:pt x="1977" y="5833"/>
                    <a:pt x="2486" y="6176"/>
                  </a:cubicBezTo>
                  <a:cubicBezTo>
                    <a:pt x="2768" y="6378"/>
                    <a:pt x="3307" y="6579"/>
                    <a:pt x="3962" y="6579"/>
                  </a:cubicBezTo>
                  <a:cubicBezTo>
                    <a:pt x="4270" y="6579"/>
                    <a:pt x="4604" y="6535"/>
                    <a:pt x="4948" y="6425"/>
                  </a:cubicBezTo>
                  <a:cubicBezTo>
                    <a:pt x="5729" y="6176"/>
                    <a:pt x="6120" y="3442"/>
                    <a:pt x="5552" y="9"/>
                  </a:cubicBezTo>
                  <a:lnTo>
                    <a:pt x="5552" y="9"/>
                  </a:lnTo>
                  <a:cubicBezTo>
                    <a:pt x="5552" y="9"/>
                    <a:pt x="5279" y="530"/>
                    <a:pt x="4877" y="660"/>
                  </a:cubicBezTo>
                  <a:cubicBezTo>
                    <a:pt x="4786" y="691"/>
                    <a:pt x="4677" y="704"/>
                    <a:pt x="4558" y="704"/>
                  </a:cubicBezTo>
                  <a:cubicBezTo>
                    <a:pt x="4165" y="704"/>
                    <a:pt x="3662" y="563"/>
                    <a:pt x="3326" y="435"/>
                  </a:cubicBezTo>
                  <a:cubicBezTo>
                    <a:pt x="2902" y="272"/>
                    <a:pt x="2684" y="1"/>
                    <a:pt x="2308" y="1"/>
                  </a:cubicBezTo>
                  <a:close/>
                </a:path>
              </a:pathLst>
            </a:custGeom>
            <a:solidFill>
              <a:srgbClr val="EF9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838057" y="3224670"/>
              <a:ext cx="1660319" cy="1094227"/>
            </a:xfrm>
            <a:custGeom>
              <a:avLst/>
              <a:gdLst/>
              <a:ahLst/>
              <a:cxnLst/>
              <a:rect l="l" t="t" r="r" b="b"/>
              <a:pathLst>
                <a:path w="14785" h="9744" extrusionOk="0">
                  <a:moveTo>
                    <a:pt x="13814" y="0"/>
                  </a:moveTo>
                  <a:lnTo>
                    <a:pt x="7091" y="1018"/>
                  </a:lnTo>
                  <a:cubicBezTo>
                    <a:pt x="7091" y="1018"/>
                    <a:pt x="143" y="3054"/>
                    <a:pt x="72" y="3895"/>
                  </a:cubicBezTo>
                  <a:cubicBezTo>
                    <a:pt x="1" y="4723"/>
                    <a:pt x="723" y="8606"/>
                    <a:pt x="2013" y="9446"/>
                  </a:cubicBezTo>
                  <a:cubicBezTo>
                    <a:pt x="2333" y="9653"/>
                    <a:pt x="2747" y="9744"/>
                    <a:pt x="3230" y="9744"/>
                  </a:cubicBezTo>
                  <a:cubicBezTo>
                    <a:pt x="6957" y="9744"/>
                    <a:pt x="14785" y="4309"/>
                    <a:pt x="14785" y="4309"/>
                  </a:cubicBezTo>
                  <a:lnTo>
                    <a:pt x="13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1" name="Google Shape;921;p38"/>
            <p:cNvGrpSpPr/>
            <p:nvPr/>
          </p:nvGrpSpPr>
          <p:grpSpPr>
            <a:xfrm flipH="1">
              <a:off x="2211342" y="1307029"/>
              <a:ext cx="377097" cy="379157"/>
              <a:chOff x="6210029" y="959377"/>
              <a:chExt cx="211011" cy="212140"/>
            </a:xfrm>
          </p:grpSpPr>
          <p:sp>
            <p:nvSpPr>
              <p:cNvPr id="922" name="Google Shape;922;p38"/>
              <p:cNvSpPr/>
              <p:nvPr/>
            </p:nvSpPr>
            <p:spPr>
              <a:xfrm>
                <a:off x="6367791" y="959377"/>
                <a:ext cx="53248" cy="20164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958" fill="none" extrusionOk="0">
                    <a:moveTo>
                      <a:pt x="1" y="145"/>
                    </a:moveTo>
                    <a:cubicBezTo>
                      <a:pt x="1012" y="0"/>
                      <a:pt x="2529" y="957"/>
                      <a:pt x="2529" y="957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8"/>
              <p:cNvSpPr/>
              <p:nvPr/>
            </p:nvSpPr>
            <p:spPr>
              <a:xfrm>
                <a:off x="6210029" y="962029"/>
                <a:ext cx="51732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265" fill="none" extrusionOk="0">
                    <a:moveTo>
                      <a:pt x="2456" y="1"/>
                    </a:moveTo>
                    <a:cubicBezTo>
                      <a:pt x="958" y="55"/>
                      <a:pt x="1" y="1265"/>
                      <a:pt x="1" y="126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8"/>
              <p:cNvSpPr/>
              <p:nvPr/>
            </p:nvSpPr>
            <p:spPr>
              <a:xfrm rot="1268669">
                <a:off x="6281391" y="1029180"/>
                <a:ext cx="35751" cy="69937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3323" fill="none" extrusionOk="0">
                    <a:moveTo>
                      <a:pt x="488" y="0"/>
                    </a:moveTo>
                    <a:cubicBezTo>
                      <a:pt x="488" y="1029"/>
                      <a:pt x="1" y="1950"/>
                      <a:pt x="488" y="2745"/>
                    </a:cubicBezTo>
                    <a:cubicBezTo>
                      <a:pt x="723" y="3178"/>
                      <a:pt x="1283" y="3322"/>
                      <a:pt x="1698" y="3034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8"/>
              <p:cNvSpPr/>
              <p:nvPr/>
            </p:nvSpPr>
            <p:spPr>
              <a:xfrm>
                <a:off x="6235884" y="1006502"/>
                <a:ext cx="25498" cy="25846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8" extrusionOk="0">
                    <a:moveTo>
                      <a:pt x="614" y="0"/>
                    </a:moveTo>
                    <a:cubicBezTo>
                      <a:pt x="271" y="0"/>
                      <a:pt x="1" y="271"/>
                      <a:pt x="1" y="614"/>
                    </a:cubicBezTo>
                    <a:cubicBezTo>
                      <a:pt x="1" y="939"/>
                      <a:pt x="271" y="1210"/>
                      <a:pt x="614" y="1228"/>
                    </a:cubicBezTo>
                    <a:cubicBezTo>
                      <a:pt x="939" y="1228"/>
                      <a:pt x="1210" y="939"/>
                      <a:pt x="1210" y="614"/>
                    </a:cubicBezTo>
                    <a:cubicBezTo>
                      <a:pt x="1210" y="271"/>
                      <a:pt x="939" y="0"/>
                      <a:pt x="6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8"/>
              <p:cNvSpPr/>
              <p:nvPr/>
            </p:nvSpPr>
            <p:spPr>
              <a:xfrm>
                <a:off x="6367791" y="1006502"/>
                <a:ext cx="25498" cy="25846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28" extrusionOk="0">
                    <a:moveTo>
                      <a:pt x="615" y="0"/>
                    </a:moveTo>
                    <a:cubicBezTo>
                      <a:pt x="272" y="0"/>
                      <a:pt x="1" y="271"/>
                      <a:pt x="1" y="614"/>
                    </a:cubicBezTo>
                    <a:cubicBezTo>
                      <a:pt x="1" y="939"/>
                      <a:pt x="272" y="1228"/>
                      <a:pt x="615" y="1228"/>
                    </a:cubicBezTo>
                    <a:cubicBezTo>
                      <a:pt x="940" y="1228"/>
                      <a:pt x="1211" y="939"/>
                      <a:pt x="1211" y="614"/>
                    </a:cubicBezTo>
                    <a:cubicBezTo>
                      <a:pt x="1211" y="271"/>
                      <a:pt x="940" y="0"/>
                      <a:pt x="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8"/>
              <p:cNvSpPr/>
              <p:nvPr/>
            </p:nvSpPr>
            <p:spPr>
              <a:xfrm rot="-698792">
                <a:off x="6293323" y="1126882"/>
                <a:ext cx="90126" cy="35907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51" extrusionOk="0">
                    <a:moveTo>
                      <a:pt x="0" y="1"/>
                    </a:moveTo>
                    <a:cubicBezTo>
                      <a:pt x="90" y="252"/>
                      <a:pt x="306" y="432"/>
                      <a:pt x="557" y="450"/>
                    </a:cubicBezTo>
                    <a:cubicBezTo>
                      <a:pt x="565" y="450"/>
                      <a:pt x="573" y="450"/>
                      <a:pt x="581" y="450"/>
                    </a:cubicBezTo>
                    <a:cubicBezTo>
                      <a:pt x="993" y="450"/>
                      <a:pt x="1131" y="1"/>
                      <a:pt x="11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8" name="Google Shape;928;p38"/>
            <p:cNvSpPr/>
            <p:nvPr/>
          </p:nvSpPr>
          <p:spPr>
            <a:xfrm rot="-3277628">
              <a:off x="1990883" y="1536048"/>
              <a:ext cx="51512" cy="41481"/>
            </a:xfrm>
            <a:custGeom>
              <a:avLst/>
              <a:gdLst/>
              <a:ahLst/>
              <a:cxnLst/>
              <a:rect l="l" t="t" r="r" b="b"/>
              <a:pathLst>
                <a:path w="647" h="521" fill="none" extrusionOk="0">
                  <a:moveTo>
                    <a:pt x="646" y="126"/>
                  </a:moveTo>
                  <a:cubicBezTo>
                    <a:pt x="359" y="0"/>
                    <a:pt x="36" y="198"/>
                    <a:pt x="0" y="52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0"/>
          <p:cNvSpPr txBox="1"/>
          <p:nvPr/>
        </p:nvSpPr>
        <p:spPr>
          <a:xfrm>
            <a:off x="4206240" y="3910965"/>
            <a:ext cx="488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el-GR" sz="1800" dirty="0" smtClean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Αλέξανδρος Πράσινος και </a:t>
            </a:r>
            <a:r>
              <a:rPr lang="el-GR" altLang="el-GR" sz="1800" dirty="0" err="1" smtClean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Λεωνόρα</a:t>
            </a:r>
            <a:r>
              <a:rPr lang="el-GR" altLang="el-GR" sz="1800" dirty="0" smtClean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 Σολωμού    2ο </a:t>
            </a:r>
            <a:r>
              <a:rPr lang="el-GR" altLang="el-GR" sz="1800" dirty="0" err="1" smtClean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ετείς</a:t>
            </a:r>
            <a:r>
              <a:rPr lang="el-GR" altLang="el-GR" sz="1800" dirty="0" smtClean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 φοιτητές του Τμήματος </a:t>
            </a:r>
            <a:r>
              <a:rPr lang="el-GR" altLang="el-GR" sz="1800" dirty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Ιατρικής </a:t>
            </a:r>
            <a:r>
              <a:rPr lang="el-GR" altLang="el-GR" sz="1800" dirty="0" smtClean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ΕΚΠΑ</a:t>
            </a:r>
            <a:endParaRPr lang="el-GR" altLang="el-GR" sz="1800" dirty="0">
              <a:solidFill>
                <a:schemeClr val="accent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559" name="Google Shape;7559;p73"/>
          <p:cNvGrpSpPr/>
          <p:nvPr/>
        </p:nvGrpSpPr>
        <p:grpSpPr>
          <a:xfrm>
            <a:off x="8499475" y="1229360"/>
            <a:ext cx="434340" cy="443865"/>
            <a:chOff x="8028714" y="2891652"/>
            <a:chExt cx="289589" cy="36140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560" name="Google Shape;7560;p73"/>
            <p:cNvSpPr/>
            <p:nvPr/>
          </p:nvSpPr>
          <p:spPr>
            <a:xfrm>
              <a:off x="8096520" y="3139006"/>
              <a:ext cx="167025" cy="83421"/>
            </a:xfrm>
            <a:custGeom>
              <a:avLst/>
              <a:gdLst/>
              <a:ahLst/>
              <a:cxnLst/>
              <a:rect l="l" t="t" r="r" b="b"/>
              <a:pathLst>
                <a:path w="6375" h="3184" extrusionOk="0">
                  <a:moveTo>
                    <a:pt x="3058" y="1"/>
                  </a:moveTo>
                  <a:cubicBezTo>
                    <a:pt x="1371" y="1"/>
                    <a:pt x="1" y="1362"/>
                    <a:pt x="1" y="3059"/>
                  </a:cubicBezTo>
                  <a:lnTo>
                    <a:pt x="1" y="3183"/>
                  </a:lnTo>
                  <a:lnTo>
                    <a:pt x="6375" y="3183"/>
                  </a:lnTo>
                  <a:lnTo>
                    <a:pt x="6375" y="3059"/>
                  </a:lnTo>
                  <a:cubicBezTo>
                    <a:pt x="6375" y="1362"/>
                    <a:pt x="5004" y="1"/>
                    <a:pt x="3317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73"/>
            <p:cNvSpPr/>
            <p:nvPr/>
          </p:nvSpPr>
          <p:spPr>
            <a:xfrm>
              <a:off x="8168360" y="3139006"/>
              <a:ext cx="95185" cy="83421"/>
            </a:xfrm>
            <a:custGeom>
              <a:avLst/>
              <a:gdLst/>
              <a:ahLst/>
              <a:cxnLst/>
              <a:rect l="l" t="t" r="r" b="b"/>
              <a:pathLst>
                <a:path w="3633" h="3184" extrusionOk="0">
                  <a:moveTo>
                    <a:pt x="441" y="1"/>
                  </a:moveTo>
                  <a:cubicBezTo>
                    <a:pt x="297" y="1"/>
                    <a:pt x="144" y="10"/>
                    <a:pt x="0" y="30"/>
                  </a:cubicBezTo>
                  <a:cubicBezTo>
                    <a:pt x="1563" y="250"/>
                    <a:pt x="2732" y="1602"/>
                    <a:pt x="2732" y="3183"/>
                  </a:cubicBezTo>
                  <a:lnTo>
                    <a:pt x="3633" y="3183"/>
                  </a:lnTo>
                  <a:cubicBezTo>
                    <a:pt x="3633" y="1429"/>
                    <a:pt x="2205" y="1"/>
                    <a:pt x="441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73"/>
            <p:cNvSpPr/>
            <p:nvPr/>
          </p:nvSpPr>
          <p:spPr>
            <a:xfrm>
              <a:off x="8028714" y="3109871"/>
              <a:ext cx="104748" cy="24392"/>
            </a:xfrm>
            <a:custGeom>
              <a:avLst/>
              <a:gdLst/>
              <a:ahLst/>
              <a:cxnLst/>
              <a:rect l="l" t="t" r="r" b="b"/>
              <a:pathLst>
                <a:path w="3998" h="931" extrusionOk="0">
                  <a:moveTo>
                    <a:pt x="298" y="1"/>
                  </a:moveTo>
                  <a:cubicBezTo>
                    <a:pt x="135" y="1"/>
                    <a:pt x="1" y="126"/>
                    <a:pt x="1" y="288"/>
                  </a:cubicBezTo>
                  <a:lnTo>
                    <a:pt x="1" y="634"/>
                  </a:lnTo>
                  <a:cubicBezTo>
                    <a:pt x="1" y="806"/>
                    <a:pt x="135" y="931"/>
                    <a:pt x="298" y="931"/>
                  </a:cubicBezTo>
                  <a:lnTo>
                    <a:pt x="3701" y="931"/>
                  </a:lnTo>
                  <a:cubicBezTo>
                    <a:pt x="3864" y="931"/>
                    <a:pt x="3998" y="806"/>
                    <a:pt x="3998" y="643"/>
                  </a:cubicBezTo>
                  <a:lnTo>
                    <a:pt x="3998" y="288"/>
                  </a:lnTo>
                  <a:cubicBezTo>
                    <a:pt x="3998" y="126"/>
                    <a:pt x="3864" y="1"/>
                    <a:pt x="3701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73"/>
            <p:cNvSpPr/>
            <p:nvPr/>
          </p:nvSpPr>
          <p:spPr>
            <a:xfrm>
              <a:off x="8101812" y="3109871"/>
              <a:ext cx="31650" cy="24392"/>
            </a:xfrm>
            <a:custGeom>
              <a:avLst/>
              <a:gdLst/>
              <a:ahLst/>
              <a:cxnLst/>
              <a:rect l="l" t="t" r="r" b="b"/>
              <a:pathLst>
                <a:path w="1208" h="931" extrusionOk="0">
                  <a:moveTo>
                    <a:pt x="0" y="1"/>
                  </a:moveTo>
                  <a:cubicBezTo>
                    <a:pt x="173" y="1"/>
                    <a:pt x="307" y="135"/>
                    <a:pt x="307" y="308"/>
                  </a:cubicBezTo>
                  <a:lnTo>
                    <a:pt x="307" y="624"/>
                  </a:lnTo>
                  <a:cubicBezTo>
                    <a:pt x="307" y="797"/>
                    <a:pt x="173" y="931"/>
                    <a:pt x="0" y="931"/>
                  </a:cubicBezTo>
                  <a:lnTo>
                    <a:pt x="901" y="931"/>
                  </a:lnTo>
                  <a:cubicBezTo>
                    <a:pt x="1074" y="931"/>
                    <a:pt x="1208" y="797"/>
                    <a:pt x="1208" y="624"/>
                  </a:cubicBezTo>
                  <a:lnTo>
                    <a:pt x="1208" y="308"/>
                  </a:lnTo>
                  <a:cubicBezTo>
                    <a:pt x="1208" y="135"/>
                    <a:pt x="1074" y="1"/>
                    <a:pt x="901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73"/>
            <p:cNvSpPr/>
            <p:nvPr/>
          </p:nvSpPr>
          <p:spPr>
            <a:xfrm>
              <a:off x="8053342" y="3134237"/>
              <a:ext cx="67570" cy="53527"/>
            </a:xfrm>
            <a:custGeom>
              <a:avLst/>
              <a:gdLst/>
              <a:ahLst/>
              <a:cxnLst/>
              <a:rect l="l" t="t" r="r" b="b"/>
              <a:pathLst>
                <a:path w="2579" h="2043" extrusionOk="0">
                  <a:moveTo>
                    <a:pt x="0" y="1"/>
                  </a:moveTo>
                  <a:cubicBezTo>
                    <a:pt x="10" y="49"/>
                    <a:pt x="29" y="87"/>
                    <a:pt x="48" y="135"/>
                  </a:cubicBezTo>
                  <a:cubicBezTo>
                    <a:pt x="498" y="921"/>
                    <a:pt x="1150" y="1582"/>
                    <a:pt x="1936" y="2042"/>
                  </a:cubicBezTo>
                  <a:cubicBezTo>
                    <a:pt x="2090" y="1697"/>
                    <a:pt x="2310" y="1381"/>
                    <a:pt x="2579" y="1113"/>
                  </a:cubicBezTo>
                  <a:cubicBezTo>
                    <a:pt x="2080" y="835"/>
                    <a:pt x="1658" y="46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73"/>
            <p:cNvSpPr/>
            <p:nvPr/>
          </p:nvSpPr>
          <p:spPr>
            <a:xfrm>
              <a:off x="8159321" y="3165127"/>
              <a:ext cx="36182" cy="31099"/>
            </a:xfrm>
            <a:custGeom>
              <a:avLst/>
              <a:gdLst/>
              <a:ahLst/>
              <a:cxnLst/>
              <a:rect l="l" t="t" r="r" b="b"/>
              <a:pathLst>
                <a:path w="1381" h="1187" extrusionOk="0">
                  <a:moveTo>
                    <a:pt x="786" y="1"/>
                  </a:moveTo>
                  <a:cubicBezTo>
                    <a:pt x="259" y="1"/>
                    <a:pt x="0" y="643"/>
                    <a:pt x="364" y="1017"/>
                  </a:cubicBezTo>
                  <a:cubicBezTo>
                    <a:pt x="485" y="1134"/>
                    <a:pt x="633" y="1187"/>
                    <a:pt x="778" y="1187"/>
                  </a:cubicBezTo>
                  <a:cubicBezTo>
                    <a:pt x="1085" y="1187"/>
                    <a:pt x="1380" y="953"/>
                    <a:pt x="1380" y="595"/>
                  </a:cubicBezTo>
                  <a:cubicBezTo>
                    <a:pt x="1380" y="269"/>
                    <a:pt x="1112" y="1"/>
                    <a:pt x="786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73"/>
            <p:cNvSpPr/>
            <p:nvPr/>
          </p:nvSpPr>
          <p:spPr>
            <a:xfrm>
              <a:off x="8232655" y="2960453"/>
              <a:ext cx="74356" cy="219530"/>
            </a:xfrm>
            <a:custGeom>
              <a:avLst/>
              <a:gdLst/>
              <a:ahLst/>
              <a:cxnLst/>
              <a:rect l="l" t="t" r="r" b="b"/>
              <a:pathLst>
                <a:path w="2838" h="8379" extrusionOk="0">
                  <a:moveTo>
                    <a:pt x="566" y="1"/>
                  </a:moveTo>
                  <a:lnTo>
                    <a:pt x="86" y="998"/>
                  </a:lnTo>
                  <a:cubicBezTo>
                    <a:pt x="2300" y="2627"/>
                    <a:pt x="2253" y="5953"/>
                    <a:pt x="0" y="7525"/>
                  </a:cubicBezTo>
                  <a:cubicBezTo>
                    <a:pt x="297" y="7765"/>
                    <a:pt x="546" y="8052"/>
                    <a:pt x="738" y="8378"/>
                  </a:cubicBezTo>
                  <a:cubicBezTo>
                    <a:pt x="1984" y="7468"/>
                    <a:pt x="2751" y="6049"/>
                    <a:pt x="2837" y="4515"/>
                  </a:cubicBezTo>
                  <a:lnTo>
                    <a:pt x="2837" y="3864"/>
                  </a:lnTo>
                  <a:cubicBezTo>
                    <a:pt x="2732" y="2359"/>
                    <a:pt x="1975" y="988"/>
                    <a:pt x="767" y="87"/>
                  </a:cubicBezTo>
                  <a:cubicBezTo>
                    <a:pt x="709" y="49"/>
                    <a:pt x="642" y="20"/>
                    <a:pt x="566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73"/>
            <p:cNvSpPr/>
            <p:nvPr/>
          </p:nvSpPr>
          <p:spPr>
            <a:xfrm>
              <a:off x="8243685" y="2960453"/>
              <a:ext cx="63063" cy="219766"/>
            </a:xfrm>
            <a:custGeom>
              <a:avLst/>
              <a:gdLst/>
              <a:ahLst/>
              <a:cxnLst/>
              <a:rect l="l" t="t" r="r" b="b"/>
              <a:pathLst>
                <a:path w="2407" h="8388" extrusionOk="0">
                  <a:moveTo>
                    <a:pt x="145" y="1"/>
                  </a:moveTo>
                  <a:lnTo>
                    <a:pt x="1" y="288"/>
                  </a:lnTo>
                  <a:cubicBezTo>
                    <a:pt x="528" y="729"/>
                    <a:pt x="959" y="1275"/>
                    <a:pt x="1276" y="1879"/>
                  </a:cubicBezTo>
                  <a:cubicBezTo>
                    <a:pt x="1592" y="2493"/>
                    <a:pt x="1774" y="3173"/>
                    <a:pt x="1832" y="3864"/>
                  </a:cubicBezTo>
                  <a:lnTo>
                    <a:pt x="1832" y="4515"/>
                  </a:lnTo>
                  <a:cubicBezTo>
                    <a:pt x="1755" y="5886"/>
                    <a:pt x="1132" y="7170"/>
                    <a:pt x="106" y="8081"/>
                  </a:cubicBezTo>
                  <a:cubicBezTo>
                    <a:pt x="173" y="8177"/>
                    <a:pt x="250" y="8282"/>
                    <a:pt x="307" y="8388"/>
                  </a:cubicBezTo>
                  <a:cubicBezTo>
                    <a:pt x="1554" y="7477"/>
                    <a:pt x="2320" y="6059"/>
                    <a:pt x="2407" y="4515"/>
                  </a:cubicBezTo>
                  <a:lnTo>
                    <a:pt x="2407" y="3864"/>
                  </a:lnTo>
                  <a:cubicBezTo>
                    <a:pt x="2301" y="2359"/>
                    <a:pt x="1544" y="988"/>
                    <a:pt x="336" y="96"/>
                  </a:cubicBezTo>
                  <a:cubicBezTo>
                    <a:pt x="279" y="49"/>
                    <a:pt x="212" y="20"/>
                    <a:pt x="145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73"/>
            <p:cNvSpPr/>
            <p:nvPr/>
          </p:nvSpPr>
          <p:spPr>
            <a:xfrm>
              <a:off x="8041788" y="3222400"/>
              <a:ext cx="276515" cy="30654"/>
            </a:xfrm>
            <a:custGeom>
              <a:avLst/>
              <a:gdLst/>
              <a:ahLst/>
              <a:cxnLst/>
              <a:rect l="l" t="t" r="r" b="b"/>
              <a:pathLst>
                <a:path w="10554" h="1170" extrusionOk="0">
                  <a:moveTo>
                    <a:pt x="882" y="0"/>
                  </a:moveTo>
                  <a:cubicBezTo>
                    <a:pt x="594" y="0"/>
                    <a:pt x="336" y="182"/>
                    <a:pt x="230" y="451"/>
                  </a:cubicBezTo>
                  <a:lnTo>
                    <a:pt x="58" y="882"/>
                  </a:lnTo>
                  <a:cubicBezTo>
                    <a:pt x="0" y="1016"/>
                    <a:pt x="96" y="1170"/>
                    <a:pt x="249" y="1170"/>
                  </a:cubicBezTo>
                  <a:lnTo>
                    <a:pt x="10304" y="1170"/>
                  </a:lnTo>
                  <a:cubicBezTo>
                    <a:pt x="10458" y="1170"/>
                    <a:pt x="10554" y="1016"/>
                    <a:pt x="10506" y="882"/>
                  </a:cubicBezTo>
                  <a:lnTo>
                    <a:pt x="10333" y="451"/>
                  </a:lnTo>
                  <a:cubicBezTo>
                    <a:pt x="10228" y="182"/>
                    <a:pt x="9969" y="0"/>
                    <a:pt x="9681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73"/>
            <p:cNvSpPr/>
            <p:nvPr/>
          </p:nvSpPr>
          <p:spPr>
            <a:xfrm>
              <a:off x="8286627" y="3222400"/>
              <a:ext cx="31676" cy="30654"/>
            </a:xfrm>
            <a:custGeom>
              <a:avLst/>
              <a:gdLst/>
              <a:ahLst/>
              <a:cxnLst/>
              <a:rect l="l" t="t" r="r" b="b"/>
              <a:pathLst>
                <a:path w="1209" h="1170" extrusionOk="0">
                  <a:moveTo>
                    <a:pt x="1" y="0"/>
                  </a:moveTo>
                  <a:lnTo>
                    <a:pt x="461" y="1170"/>
                  </a:lnTo>
                  <a:lnTo>
                    <a:pt x="959" y="1170"/>
                  </a:lnTo>
                  <a:cubicBezTo>
                    <a:pt x="1103" y="1170"/>
                    <a:pt x="1209" y="1016"/>
                    <a:pt x="1151" y="882"/>
                  </a:cubicBezTo>
                  <a:lnTo>
                    <a:pt x="979" y="441"/>
                  </a:lnTo>
                  <a:cubicBezTo>
                    <a:pt x="873" y="173"/>
                    <a:pt x="614" y="0"/>
                    <a:pt x="327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73"/>
            <p:cNvSpPr/>
            <p:nvPr/>
          </p:nvSpPr>
          <p:spPr>
            <a:xfrm>
              <a:off x="8235668" y="2891652"/>
              <a:ext cx="58531" cy="57037"/>
            </a:xfrm>
            <a:custGeom>
              <a:avLst/>
              <a:gdLst/>
              <a:ahLst/>
              <a:cxnLst/>
              <a:rect l="l" t="t" r="r" b="b"/>
              <a:pathLst>
                <a:path w="2234" h="2177" extrusionOk="0">
                  <a:moveTo>
                    <a:pt x="532" y="0"/>
                  </a:moveTo>
                  <a:cubicBezTo>
                    <a:pt x="455" y="0"/>
                    <a:pt x="379" y="29"/>
                    <a:pt x="316" y="87"/>
                  </a:cubicBezTo>
                  <a:lnTo>
                    <a:pt x="115" y="297"/>
                  </a:lnTo>
                  <a:cubicBezTo>
                    <a:pt x="0" y="412"/>
                    <a:pt x="0" y="604"/>
                    <a:pt x="115" y="719"/>
                  </a:cubicBezTo>
                  <a:lnTo>
                    <a:pt x="1495" y="2090"/>
                  </a:lnTo>
                  <a:cubicBezTo>
                    <a:pt x="1553" y="2147"/>
                    <a:pt x="1630" y="2176"/>
                    <a:pt x="1706" y="2176"/>
                  </a:cubicBezTo>
                  <a:cubicBezTo>
                    <a:pt x="1783" y="2176"/>
                    <a:pt x="1860" y="2147"/>
                    <a:pt x="1917" y="2090"/>
                  </a:cubicBezTo>
                  <a:lnTo>
                    <a:pt x="2118" y="1889"/>
                  </a:lnTo>
                  <a:cubicBezTo>
                    <a:pt x="2233" y="1764"/>
                    <a:pt x="2233" y="1572"/>
                    <a:pt x="2118" y="1457"/>
                  </a:cubicBezTo>
                  <a:lnTo>
                    <a:pt x="748" y="87"/>
                  </a:lnTo>
                  <a:cubicBezTo>
                    <a:pt x="685" y="29"/>
                    <a:pt x="609" y="0"/>
                    <a:pt x="532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73"/>
            <p:cNvSpPr/>
            <p:nvPr/>
          </p:nvSpPr>
          <p:spPr>
            <a:xfrm>
              <a:off x="8240698" y="2912507"/>
              <a:ext cx="53500" cy="36182"/>
            </a:xfrm>
            <a:custGeom>
              <a:avLst/>
              <a:gdLst/>
              <a:ahLst/>
              <a:cxnLst/>
              <a:rect l="l" t="t" r="r" b="b"/>
              <a:pathLst>
                <a:path w="2042" h="1381" extrusionOk="0">
                  <a:moveTo>
                    <a:pt x="1" y="1"/>
                  </a:moveTo>
                  <a:lnTo>
                    <a:pt x="73" y="73"/>
                  </a:lnTo>
                  <a:lnTo>
                    <a:pt x="1" y="1"/>
                  </a:lnTo>
                  <a:close/>
                  <a:moveTo>
                    <a:pt x="73" y="73"/>
                  </a:moveTo>
                  <a:lnTo>
                    <a:pt x="144" y="144"/>
                  </a:lnTo>
                  <a:lnTo>
                    <a:pt x="73" y="73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144" y="144"/>
                  </a:lnTo>
                  <a:lnTo>
                    <a:pt x="144" y="144"/>
                  </a:lnTo>
                  <a:close/>
                  <a:moveTo>
                    <a:pt x="144" y="144"/>
                  </a:moveTo>
                  <a:lnTo>
                    <a:pt x="369" y="369"/>
                  </a:lnTo>
                  <a:lnTo>
                    <a:pt x="144" y="144"/>
                  </a:lnTo>
                  <a:close/>
                  <a:moveTo>
                    <a:pt x="369" y="369"/>
                  </a:moveTo>
                  <a:lnTo>
                    <a:pt x="776" y="776"/>
                  </a:lnTo>
                  <a:lnTo>
                    <a:pt x="776" y="776"/>
                  </a:lnTo>
                  <a:lnTo>
                    <a:pt x="369" y="369"/>
                  </a:lnTo>
                  <a:close/>
                  <a:moveTo>
                    <a:pt x="1409" y="144"/>
                  </a:moveTo>
                  <a:cubicBezTo>
                    <a:pt x="1533" y="268"/>
                    <a:pt x="1533" y="470"/>
                    <a:pt x="1409" y="594"/>
                  </a:cubicBezTo>
                  <a:lnTo>
                    <a:pt x="1227" y="776"/>
                  </a:lnTo>
                  <a:cubicBezTo>
                    <a:pt x="1164" y="839"/>
                    <a:pt x="1083" y="870"/>
                    <a:pt x="1001" y="870"/>
                  </a:cubicBezTo>
                  <a:cubicBezTo>
                    <a:pt x="920" y="870"/>
                    <a:pt x="839" y="839"/>
                    <a:pt x="776" y="776"/>
                  </a:cubicBezTo>
                  <a:lnTo>
                    <a:pt x="776" y="776"/>
                  </a:lnTo>
                  <a:lnTo>
                    <a:pt x="1294" y="1294"/>
                  </a:lnTo>
                  <a:cubicBezTo>
                    <a:pt x="1356" y="1351"/>
                    <a:pt x="1435" y="1380"/>
                    <a:pt x="1514" y="1380"/>
                  </a:cubicBezTo>
                  <a:cubicBezTo>
                    <a:pt x="1593" y="1380"/>
                    <a:pt x="1672" y="1351"/>
                    <a:pt x="1735" y="1294"/>
                  </a:cubicBezTo>
                  <a:lnTo>
                    <a:pt x="1926" y="1102"/>
                  </a:lnTo>
                  <a:cubicBezTo>
                    <a:pt x="2041" y="978"/>
                    <a:pt x="2041" y="776"/>
                    <a:pt x="1917" y="652"/>
                  </a:cubicBezTo>
                  <a:lnTo>
                    <a:pt x="1409" y="144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73"/>
            <p:cNvSpPr/>
            <p:nvPr/>
          </p:nvSpPr>
          <p:spPr>
            <a:xfrm>
              <a:off x="8094005" y="3011490"/>
              <a:ext cx="80408" cy="79281"/>
            </a:xfrm>
            <a:custGeom>
              <a:avLst/>
              <a:gdLst/>
              <a:ahLst/>
              <a:cxnLst/>
              <a:rect l="l" t="t" r="r" b="b"/>
              <a:pathLst>
                <a:path w="3069" h="3026" extrusionOk="0">
                  <a:moveTo>
                    <a:pt x="611" y="1"/>
                  </a:moveTo>
                  <a:cubicBezTo>
                    <a:pt x="552" y="1"/>
                    <a:pt x="495" y="22"/>
                    <a:pt x="451" y="66"/>
                  </a:cubicBezTo>
                  <a:lnTo>
                    <a:pt x="87" y="430"/>
                  </a:lnTo>
                  <a:cubicBezTo>
                    <a:pt x="1" y="526"/>
                    <a:pt x="1" y="669"/>
                    <a:pt x="87" y="756"/>
                  </a:cubicBezTo>
                  <a:lnTo>
                    <a:pt x="2292" y="2960"/>
                  </a:lnTo>
                  <a:cubicBezTo>
                    <a:pt x="2335" y="3003"/>
                    <a:pt x="2392" y="3025"/>
                    <a:pt x="2451" y="3025"/>
                  </a:cubicBezTo>
                  <a:cubicBezTo>
                    <a:pt x="2510" y="3025"/>
                    <a:pt x="2570" y="3003"/>
                    <a:pt x="2618" y="2960"/>
                  </a:cubicBezTo>
                  <a:lnTo>
                    <a:pt x="2982" y="2587"/>
                  </a:lnTo>
                  <a:cubicBezTo>
                    <a:pt x="3068" y="2500"/>
                    <a:pt x="3068" y="2356"/>
                    <a:pt x="2972" y="2270"/>
                  </a:cubicBezTo>
                  <a:lnTo>
                    <a:pt x="777" y="66"/>
                  </a:lnTo>
                  <a:cubicBezTo>
                    <a:pt x="729" y="22"/>
                    <a:pt x="669" y="1"/>
                    <a:pt x="611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73"/>
            <p:cNvSpPr/>
            <p:nvPr/>
          </p:nvSpPr>
          <p:spPr>
            <a:xfrm>
              <a:off x="8140221" y="3057157"/>
              <a:ext cx="34427" cy="33536"/>
            </a:xfrm>
            <a:custGeom>
              <a:avLst/>
              <a:gdLst/>
              <a:ahLst/>
              <a:cxnLst/>
              <a:rect l="l" t="t" r="r" b="b"/>
              <a:pathLst>
                <a:path w="1314" h="1280" extrusionOk="0">
                  <a:moveTo>
                    <a:pt x="700" y="0"/>
                  </a:moveTo>
                  <a:lnTo>
                    <a:pt x="700" y="0"/>
                  </a:lnTo>
                  <a:cubicBezTo>
                    <a:pt x="796" y="96"/>
                    <a:pt x="796" y="249"/>
                    <a:pt x="700" y="345"/>
                  </a:cubicBezTo>
                  <a:lnTo>
                    <a:pt x="346" y="700"/>
                  </a:lnTo>
                  <a:cubicBezTo>
                    <a:pt x="298" y="748"/>
                    <a:pt x="235" y="772"/>
                    <a:pt x="173" y="772"/>
                  </a:cubicBezTo>
                  <a:cubicBezTo>
                    <a:pt x="111" y="772"/>
                    <a:pt x="49" y="748"/>
                    <a:pt x="1" y="700"/>
                  </a:cubicBezTo>
                  <a:lnTo>
                    <a:pt x="1" y="700"/>
                  </a:lnTo>
                  <a:lnTo>
                    <a:pt x="509" y="1208"/>
                  </a:lnTo>
                  <a:cubicBezTo>
                    <a:pt x="557" y="1256"/>
                    <a:pt x="619" y="1280"/>
                    <a:pt x="681" y="1280"/>
                  </a:cubicBezTo>
                  <a:cubicBezTo>
                    <a:pt x="743" y="1280"/>
                    <a:pt x="806" y="1256"/>
                    <a:pt x="854" y="1208"/>
                  </a:cubicBezTo>
                  <a:lnTo>
                    <a:pt x="1218" y="853"/>
                  </a:lnTo>
                  <a:cubicBezTo>
                    <a:pt x="1314" y="757"/>
                    <a:pt x="1314" y="604"/>
                    <a:pt x="1218" y="508"/>
                  </a:cubicBezTo>
                  <a:lnTo>
                    <a:pt x="700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73"/>
            <p:cNvSpPr/>
            <p:nvPr/>
          </p:nvSpPr>
          <p:spPr>
            <a:xfrm>
              <a:off x="8086485" y="3036564"/>
              <a:ext cx="32907" cy="31912"/>
            </a:xfrm>
            <a:custGeom>
              <a:avLst/>
              <a:gdLst/>
              <a:ahLst/>
              <a:cxnLst/>
              <a:rect l="l" t="t" r="r" b="b"/>
              <a:pathLst>
                <a:path w="1256" h="1218" extrusionOk="0">
                  <a:moveTo>
                    <a:pt x="575" y="0"/>
                  </a:moveTo>
                  <a:lnTo>
                    <a:pt x="125" y="451"/>
                  </a:lnTo>
                  <a:cubicBezTo>
                    <a:pt x="0" y="575"/>
                    <a:pt x="0" y="767"/>
                    <a:pt x="125" y="891"/>
                  </a:cubicBezTo>
                  <a:lnTo>
                    <a:pt x="365" y="1131"/>
                  </a:lnTo>
                  <a:cubicBezTo>
                    <a:pt x="422" y="1189"/>
                    <a:pt x="501" y="1217"/>
                    <a:pt x="581" y="1217"/>
                  </a:cubicBezTo>
                  <a:cubicBezTo>
                    <a:pt x="662" y="1217"/>
                    <a:pt x="743" y="1189"/>
                    <a:pt x="805" y="1131"/>
                  </a:cubicBezTo>
                  <a:lnTo>
                    <a:pt x="1256" y="671"/>
                  </a:lnTo>
                  <a:lnTo>
                    <a:pt x="575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73"/>
            <p:cNvSpPr/>
            <p:nvPr/>
          </p:nvSpPr>
          <p:spPr>
            <a:xfrm>
              <a:off x="8115855" y="3065934"/>
              <a:ext cx="32933" cy="31912"/>
            </a:xfrm>
            <a:custGeom>
              <a:avLst/>
              <a:gdLst/>
              <a:ahLst/>
              <a:cxnLst/>
              <a:rect l="l" t="t" r="r" b="b"/>
              <a:pathLst>
                <a:path w="1257" h="1218" extrusionOk="0">
                  <a:moveTo>
                    <a:pt x="576" y="0"/>
                  </a:moveTo>
                  <a:lnTo>
                    <a:pt x="116" y="451"/>
                  </a:lnTo>
                  <a:cubicBezTo>
                    <a:pt x="1" y="576"/>
                    <a:pt x="1" y="767"/>
                    <a:pt x="116" y="892"/>
                  </a:cubicBezTo>
                  <a:lnTo>
                    <a:pt x="355" y="1132"/>
                  </a:lnTo>
                  <a:cubicBezTo>
                    <a:pt x="418" y="1189"/>
                    <a:pt x="497" y="1218"/>
                    <a:pt x="576" y="1218"/>
                  </a:cubicBezTo>
                  <a:cubicBezTo>
                    <a:pt x="655" y="1218"/>
                    <a:pt x="734" y="1189"/>
                    <a:pt x="796" y="1132"/>
                  </a:cubicBezTo>
                  <a:lnTo>
                    <a:pt x="1256" y="671"/>
                  </a:lnTo>
                  <a:lnTo>
                    <a:pt x="576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73"/>
            <p:cNvSpPr/>
            <p:nvPr/>
          </p:nvSpPr>
          <p:spPr>
            <a:xfrm>
              <a:off x="8212062" y="2913738"/>
              <a:ext cx="61544" cy="61570"/>
            </a:xfrm>
            <a:custGeom>
              <a:avLst/>
              <a:gdLst/>
              <a:ahLst/>
              <a:cxnLst/>
              <a:rect l="l" t="t" r="r" b="b"/>
              <a:pathLst>
                <a:path w="2349" h="2350" extrusionOk="0">
                  <a:moveTo>
                    <a:pt x="1150" y="1"/>
                  </a:moveTo>
                  <a:lnTo>
                    <a:pt x="0" y="1151"/>
                  </a:lnTo>
                  <a:lnTo>
                    <a:pt x="1198" y="2349"/>
                  </a:lnTo>
                  <a:lnTo>
                    <a:pt x="2348" y="1199"/>
                  </a:lnTo>
                  <a:lnTo>
                    <a:pt x="1150" y="1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73"/>
            <p:cNvSpPr/>
            <p:nvPr/>
          </p:nvSpPr>
          <p:spPr>
            <a:xfrm>
              <a:off x="8212953" y="2932078"/>
              <a:ext cx="60653" cy="43466"/>
            </a:xfrm>
            <a:custGeom>
              <a:avLst/>
              <a:gdLst/>
              <a:ahLst/>
              <a:cxnLst/>
              <a:rect l="l" t="t" r="r" b="b"/>
              <a:pathLst>
                <a:path w="2315" h="1659" extrusionOk="0">
                  <a:moveTo>
                    <a:pt x="0" y="495"/>
                  </a:moveTo>
                  <a:lnTo>
                    <a:pt x="14" y="509"/>
                  </a:lnTo>
                  <a:lnTo>
                    <a:pt x="0" y="495"/>
                  </a:lnTo>
                  <a:close/>
                  <a:moveTo>
                    <a:pt x="1806" y="1"/>
                  </a:moveTo>
                  <a:lnTo>
                    <a:pt x="656" y="1151"/>
                  </a:lnTo>
                  <a:lnTo>
                    <a:pt x="14" y="509"/>
                  </a:lnTo>
                  <a:lnTo>
                    <a:pt x="1164" y="1659"/>
                  </a:lnTo>
                  <a:lnTo>
                    <a:pt x="2314" y="509"/>
                  </a:lnTo>
                  <a:lnTo>
                    <a:pt x="1806" y="1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73"/>
            <p:cNvSpPr/>
            <p:nvPr/>
          </p:nvSpPr>
          <p:spPr>
            <a:xfrm>
              <a:off x="8119890" y="2937423"/>
              <a:ext cx="128354" cy="128039"/>
            </a:xfrm>
            <a:custGeom>
              <a:avLst/>
              <a:gdLst/>
              <a:ahLst/>
              <a:cxnLst/>
              <a:rect l="l" t="t" r="r" b="b"/>
              <a:pathLst>
                <a:path w="4899" h="4887" extrusionOk="0">
                  <a:moveTo>
                    <a:pt x="3178" y="0"/>
                  </a:moveTo>
                  <a:cubicBezTo>
                    <a:pt x="3120" y="0"/>
                    <a:pt x="3063" y="22"/>
                    <a:pt x="3020" y="65"/>
                  </a:cubicBezTo>
                  <a:lnTo>
                    <a:pt x="1831" y="1253"/>
                  </a:lnTo>
                  <a:lnTo>
                    <a:pt x="1218" y="1867"/>
                  </a:lnTo>
                  <a:lnTo>
                    <a:pt x="0" y="3084"/>
                  </a:lnTo>
                  <a:lnTo>
                    <a:pt x="1793" y="4886"/>
                  </a:lnTo>
                  <a:lnTo>
                    <a:pt x="4812" y="1867"/>
                  </a:lnTo>
                  <a:cubicBezTo>
                    <a:pt x="4898" y="1781"/>
                    <a:pt x="4898" y="1637"/>
                    <a:pt x="4812" y="1551"/>
                  </a:cubicBezTo>
                  <a:lnTo>
                    <a:pt x="3336" y="65"/>
                  </a:lnTo>
                  <a:cubicBezTo>
                    <a:pt x="3293" y="22"/>
                    <a:pt x="3235" y="0"/>
                    <a:pt x="3178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73"/>
            <p:cNvSpPr/>
            <p:nvPr/>
          </p:nvSpPr>
          <p:spPr>
            <a:xfrm>
              <a:off x="8153531" y="2968732"/>
              <a:ext cx="94713" cy="96730"/>
            </a:xfrm>
            <a:custGeom>
              <a:avLst/>
              <a:gdLst/>
              <a:ahLst/>
              <a:cxnLst/>
              <a:rect l="l" t="t" r="r" b="b"/>
              <a:pathLst>
                <a:path w="3615" h="3692" extrusionOk="0">
                  <a:moveTo>
                    <a:pt x="3173" y="1"/>
                  </a:moveTo>
                  <a:lnTo>
                    <a:pt x="1" y="3183"/>
                  </a:lnTo>
                  <a:lnTo>
                    <a:pt x="509" y="3691"/>
                  </a:lnTo>
                  <a:lnTo>
                    <a:pt x="3528" y="682"/>
                  </a:lnTo>
                  <a:cubicBezTo>
                    <a:pt x="3614" y="586"/>
                    <a:pt x="3614" y="451"/>
                    <a:pt x="3528" y="365"/>
                  </a:cubicBezTo>
                  <a:lnTo>
                    <a:pt x="3173" y="1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61"/>
          <p:cNvSpPr txBox="1">
            <a:spLocks noGrp="1"/>
          </p:cNvSpPr>
          <p:nvPr>
            <p:ph type="body" idx="1"/>
          </p:nvPr>
        </p:nvSpPr>
        <p:spPr>
          <a:xfrm>
            <a:off x="748145" y="1371600"/>
            <a:ext cx="8287789" cy="2626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Κακόηθες </a:t>
            </a:r>
            <a:r>
              <a:rPr lang="el-GR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μεσεγχυματικό</a:t>
            </a:r>
            <a:r>
              <a:rPr 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 νεόπλασμα που εμφανίζει διαφοροποίηση λείου μυός.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Χαρακτηριστική η ύπαρξη </a:t>
            </a:r>
            <a:r>
              <a:rPr 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δεσμίδων </a:t>
            </a:r>
            <a:r>
              <a:rPr lang="el-GR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ηωσινόφιλων</a:t>
            </a:r>
            <a:r>
              <a:rPr 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 </a:t>
            </a:r>
            <a:r>
              <a:rPr lang="el-GR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ατρακτόμορφων</a:t>
            </a:r>
            <a:r>
              <a:rPr 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 κυττάρων με πυρήνες, οι οποίοι έχουν αμβλέα άκρα και εμφανίζουν ποικίλο </a:t>
            </a:r>
            <a:r>
              <a:rPr lang="el-GR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πλειομορφισμό</a:t>
            </a:r>
            <a:r>
              <a:rPr 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Οι </a:t>
            </a:r>
            <a:r>
              <a:rPr lang="el-GR" dirty="0" err="1" smtClean="0">
                <a:solidFill>
                  <a:schemeClr val="hlink"/>
                </a:solidFill>
                <a:uFill>
                  <a:noFill/>
                </a:uFill>
              </a:rPr>
              <a:t>ανοσοϊστοχημικές</a:t>
            </a: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 μέθοδοι αφορούν την </a:t>
            </a:r>
            <a:r>
              <a:rPr lang="el-GR" dirty="0" err="1" smtClean="0">
                <a:solidFill>
                  <a:schemeClr val="hlink"/>
                </a:solidFill>
                <a:uFill>
                  <a:noFill/>
                </a:uFill>
              </a:rPr>
              <a:t>ακτίνη</a:t>
            </a: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 λείου μυός, με χαρακτηριστικότερη αξιολόγηση εκείνη της </a:t>
            </a:r>
            <a:r>
              <a:rPr lang="el-GR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δεσμίνης</a:t>
            </a:r>
            <a:r>
              <a:rPr 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 </a:t>
            </a: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 και της </a:t>
            </a: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h-</a:t>
            </a:r>
            <a:r>
              <a:rPr lang="el-GR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καλδεσμόνης</a:t>
            </a: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Παρατηρείται απώλεια της έκφρασης των δεικτών μυϊκής διαφοροποίησης σε πιθανώς συνυπάρχουσες αδιαφοροποίητες περιοχές.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b="1" dirty="0" smtClean="0">
                <a:solidFill>
                  <a:schemeClr val="hlink"/>
                </a:solidFill>
                <a:uFill>
                  <a:noFill/>
                </a:uFill>
              </a:rPr>
              <a:t>Γενικά</a:t>
            </a: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 πρόκειται για </a:t>
            </a:r>
            <a:r>
              <a:rPr 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κλινικώς επιθετικό νεόπλασμα </a:t>
            </a: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με συχνές τοπικές υποτροπές και απομακρυσμένες μεταστάσεις. Εφόσον όμως είναι πρωτοπαθές του δέρματος, το </a:t>
            </a:r>
            <a:r>
              <a:rPr lang="el-GR" dirty="0" err="1" smtClean="0">
                <a:solidFill>
                  <a:schemeClr val="hlink"/>
                </a:solidFill>
                <a:uFill>
                  <a:noFill/>
                </a:uFill>
              </a:rPr>
              <a:t>λειομυοσάρκωμα</a:t>
            </a: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 υποτροπιάζει, αλλά σπάνια </a:t>
            </a:r>
            <a:r>
              <a:rPr lang="el-GR" dirty="0" err="1" smtClean="0">
                <a:solidFill>
                  <a:schemeClr val="hlink"/>
                </a:solidFill>
                <a:uFill>
                  <a:noFill/>
                </a:uFill>
              </a:rPr>
              <a:t>μεθίσταται</a:t>
            </a:r>
            <a:r>
              <a:rPr lang="el-GR" dirty="0" smtClean="0">
                <a:solidFill>
                  <a:schemeClr val="hlink"/>
                </a:solidFill>
                <a:uFill>
                  <a:noFill/>
                </a:uFill>
              </a:rPr>
              <a:t>.</a:t>
            </a:r>
            <a:endParaRPr lang="en-GB" dirty="0">
              <a:solidFill>
                <a:schemeClr val="hlink"/>
              </a:solidFill>
              <a:uFill>
                <a:noFill/>
              </a:uFill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5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00" dirty="0"/>
          </a:p>
        </p:txBody>
      </p:sp>
      <p:sp>
        <p:nvSpPr>
          <p:cNvPr id="2203" name="Google Shape;2203;p61"/>
          <p:cNvSpPr txBox="1">
            <a:spLocks noGrp="1"/>
          </p:cNvSpPr>
          <p:nvPr>
            <p:ph type="title"/>
          </p:nvPr>
        </p:nvSpPr>
        <p:spPr>
          <a:xfrm>
            <a:off x="715500" y="462050"/>
            <a:ext cx="77130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 dirty="0" err="1" smtClean="0">
                <a:latin typeface="Times New Roman" panose="02020603050405020304" charset="0"/>
                <a:cs typeface="Times New Roman" panose="02020603050405020304" charset="0"/>
              </a:rPr>
              <a:t>Λειομυοσάρκωμα</a:t>
            </a:r>
            <a:r>
              <a:rPr lang="el-GR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br>
              <a:rPr lang="el-GR" sz="3600" dirty="0" smtClean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l-GR" sz="3600" dirty="0" smtClean="0">
                <a:latin typeface="Times New Roman" panose="02020603050405020304" charset="0"/>
                <a:cs typeface="Times New Roman" panose="02020603050405020304" charset="0"/>
              </a:rPr>
              <a:t>(γενικά στοιχεία)</a:t>
            </a:r>
            <a:endParaRPr lang="en-GB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05" name="Google Shape;2205;p61"/>
          <p:cNvSpPr txBox="1"/>
          <p:nvPr/>
        </p:nvSpPr>
        <p:spPr>
          <a:xfrm>
            <a:off x="715450" y="1176775"/>
            <a:ext cx="77130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2206" name="Google Shape;2206;p61"/>
          <p:cNvGrpSpPr/>
          <p:nvPr/>
        </p:nvGrpSpPr>
        <p:grpSpPr>
          <a:xfrm rot="5400000">
            <a:off x="7524733" y="462429"/>
            <a:ext cx="285911" cy="742342"/>
            <a:chOff x="236525" y="278400"/>
            <a:chExt cx="342408" cy="888925"/>
          </a:xfrm>
        </p:grpSpPr>
        <p:sp>
          <p:nvSpPr>
            <p:cNvPr id="2207" name="Google Shape;2207;p61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1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1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1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1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1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1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1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9"/>
          <p:cNvSpPr txBox="1">
            <a:spLocks noGrp="1"/>
          </p:cNvSpPr>
          <p:nvPr>
            <p:ph type="subTitle" idx="1"/>
          </p:nvPr>
        </p:nvSpPr>
        <p:spPr>
          <a:xfrm>
            <a:off x="2995349" y="262788"/>
            <a:ext cx="52398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buSzPts val="3900"/>
            </a:pPr>
            <a:r>
              <a:rPr lang="el-GR" sz="3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Ιστολογική εικόνα </a:t>
            </a:r>
            <a:endParaRPr lang="el-GR" sz="3600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35" name="Google Shape;935;p39"/>
          <p:cNvGrpSpPr/>
          <p:nvPr/>
        </p:nvGrpSpPr>
        <p:grpSpPr>
          <a:xfrm>
            <a:off x="-2003473" y="1658810"/>
            <a:ext cx="4301823" cy="2054679"/>
            <a:chOff x="6463500" y="1860150"/>
            <a:chExt cx="473175" cy="226000"/>
          </a:xfrm>
        </p:grpSpPr>
        <p:sp>
          <p:nvSpPr>
            <p:cNvPr id="936" name="Google Shape;936;p39"/>
            <p:cNvSpPr/>
            <p:nvPr/>
          </p:nvSpPr>
          <p:spPr>
            <a:xfrm>
              <a:off x="6480825" y="1885775"/>
              <a:ext cx="438650" cy="200375"/>
            </a:xfrm>
            <a:custGeom>
              <a:avLst/>
              <a:gdLst/>
              <a:ahLst/>
              <a:cxnLst/>
              <a:rect l="l" t="t" r="r" b="b"/>
              <a:pathLst>
                <a:path w="17546" h="8015" fill="none" extrusionOk="0">
                  <a:moveTo>
                    <a:pt x="1" y="0"/>
                  </a:moveTo>
                  <a:lnTo>
                    <a:pt x="17545" y="0"/>
                  </a:lnTo>
                  <a:lnTo>
                    <a:pt x="17545" y="8014"/>
                  </a:lnTo>
                  <a:lnTo>
                    <a:pt x="1" y="8014"/>
                  </a:ln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6463500" y="1860150"/>
              <a:ext cx="473175" cy="17875"/>
            </a:xfrm>
            <a:custGeom>
              <a:avLst/>
              <a:gdLst/>
              <a:ahLst/>
              <a:cxnLst/>
              <a:rect l="l" t="t" r="r" b="b"/>
              <a:pathLst>
                <a:path w="18927" h="715" fill="none" extrusionOk="0">
                  <a:moveTo>
                    <a:pt x="0" y="1"/>
                  </a:moveTo>
                  <a:lnTo>
                    <a:pt x="18926" y="1"/>
                  </a:lnTo>
                  <a:lnTo>
                    <a:pt x="18926" y="715"/>
                  </a:lnTo>
                  <a:lnTo>
                    <a:pt x="0" y="715"/>
                  </a:ln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6471250" y="1878000"/>
              <a:ext cx="457650" cy="7800"/>
            </a:xfrm>
            <a:custGeom>
              <a:avLst/>
              <a:gdLst/>
              <a:ahLst/>
              <a:cxnLst/>
              <a:rect l="l" t="t" r="r" b="b"/>
              <a:pathLst>
                <a:path w="18306" h="312" fill="none" extrusionOk="0">
                  <a:moveTo>
                    <a:pt x="1" y="1"/>
                  </a:moveTo>
                  <a:lnTo>
                    <a:pt x="18306" y="1"/>
                  </a:lnTo>
                  <a:lnTo>
                    <a:pt x="18306" y="311"/>
                  </a:lnTo>
                  <a:lnTo>
                    <a:pt x="1" y="311"/>
                  </a:ln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6801350" y="1908000"/>
              <a:ext cx="97025" cy="97050"/>
            </a:xfrm>
            <a:custGeom>
              <a:avLst/>
              <a:gdLst/>
              <a:ahLst/>
              <a:cxnLst/>
              <a:rect l="l" t="t" r="r" b="b"/>
              <a:pathLst>
                <a:path w="3881" h="3882" fill="none" extrusionOk="0">
                  <a:moveTo>
                    <a:pt x="3881" y="1941"/>
                  </a:moveTo>
                  <a:cubicBezTo>
                    <a:pt x="3881" y="3012"/>
                    <a:pt x="3012" y="3881"/>
                    <a:pt x="1941" y="3881"/>
                  </a:cubicBezTo>
                  <a:cubicBezTo>
                    <a:pt x="870" y="3881"/>
                    <a:pt x="0" y="3012"/>
                    <a:pt x="0" y="1941"/>
                  </a:cubicBezTo>
                  <a:cubicBezTo>
                    <a:pt x="0" y="870"/>
                    <a:pt x="870" y="1"/>
                    <a:pt x="1941" y="1"/>
                  </a:cubicBezTo>
                  <a:cubicBezTo>
                    <a:pt x="3012" y="1"/>
                    <a:pt x="3881" y="870"/>
                    <a:pt x="3881" y="1941"/>
                  </a:cubicBez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6818675" y="1925350"/>
              <a:ext cx="62375" cy="62225"/>
            </a:xfrm>
            <a:custGeom>
              <a:avLst/>
              <a:gdLst/>
              <a:ahLst/>
              <a:cxnLst/>
              <a:rect l="l" t="t" r="r" b="b"/>
              <a:pathLst>
                <a:path w="2495" h="2489" fill="none" extrusionOk="0">
                  <a:moveTo>
                    <a:pt x="1" y="870"/>
                  </a:moveTo>
                  <a:lnTo>
                    <a:pt x="875" y="870"/>
                  </a:lnTo>
                  <a:lnTo>
                    <a:pt x="875" y="0"/>
                  </a:lnTo>
                  <a:lnTo>
                    <a:pt x="1625" y="0"/>
                  </a:lnTo>
                  <a:lnTo>
                    <a:pt x="1625" y="870"/>
                  </a:lnTo>
                  <a:lnTo>
                    <a:pt x="2495" y="870"/>
                  </a:lnTo>
                  <a:lnTo>
                    <a:pt x="2495" y="1620"/>
                  </a:lnTo>
                  <a:lnTo>
                    <a:pt x="1625" y="1620"/>
                  </a:lnTo>
                  <a:lnTo>
                    <a:pt x="1625" y="2489"/>
                  </a:lnTo>
                  <a:lnTo>
                    <a:pt x="875" y="2489"/>
                  </a:lnTo>
                  <a:lnTo>
                    <a:pt x="875" y="1620"/>
                  </a:lnTo>
                  <a:lnTo>
                    <a:pt x="1" y="1620"/>
                  </a:ln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6517700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6554175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6590650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6627125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6663600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6700075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6736550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6773025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6809500" y="2015625"/>
              <a:ext cx="25" cy="52550"/>
            </a:xfrm>
            <a:custGeom>
              <a:avLst/>
              <a:gdLst/>
              <a:ahLst/>
              <a:cxnLst/>
              <a:rect l="l" t="t" r="r" b="b"/>
              <a:pathLst>
                <a:path w="1" h="2102" fill="none" extrusionOk="0">
                  <a:moveTo>
                    <a:pt x="0" y="1"/>
                  </a:moveTo>
                  <a:lnTo>
                    <a:pt x="0" y="210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6845975" y="2015625"/>
              <a:ext cx="25" cy="52550"/>
            </a:xfrm>
            <a:custGeom>
              <a:avLst/>
              <a:gdLst/>
              <a:ahLst/>
              <a:cxnLst/>
              <a:rect l="l" t="t" r="r" b="b"/>
              <a:pathLst>
                <a:path w="1" h="2102" fill="none" extrusionOk="0">
                  <a:moveTo>
                    <a:pt x="0" y="1"/>
                  </a:moveTo>
                  <a:lnTo>
                    <a:pt x="0" y="210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6882575" y="2015625"/>
              <a:ext cx="25" cy="52550"/>
            </a:xfrm>
            <a:custGeom>
              <a:avLst/>
              <a:gdLst/>
              <a:ahLst/>
              <a:cxnLst/>
              <a:rect l="l" t="t" r="r" b="b"/>
              <a:pathLst>
                <a:path w="1" h="2102" fill="none" extrusionOk="0">
                  <a:moveTo>
                    <a:pt x="1" y="1"/>
                  </a:moveTo>
                  <a:lnTo>
                    <a:pt x="1" y="210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39"/>
          <p:cNvGrpSpPr/>
          <p:nvPr/>
        </p:nvGrpSpPr>
        <p:grpSpPr>
          <a:xfrm>
            <a:off x="1045239" y="1172450"/>
            <a:ext cx="2050419" cy="3221876"/>
            <a:chOff x="6176575" y="2749400"/>
            <a:chExt cx="416050" cy="653750"/>
          </a:xfrm>
        </p:grpSpPr>
        <p:sp>
          <p:nvSpPr>
            <p:cNvPr id="953" name="Google Shape;953;p39"/>
            <p:cNvSpPr/>
            <p:nvPr/>
          </p:nvSpPr>
          <p:spPr>
            <a:xfrm>
              <a:off x="6180975" y="2996275"/>
              <a:ext cx="158025" cy="310500"/>
            </a:xfrm>
            <a:custGeom>
              <a:avLst/>
              <a:gdLst/>
              <a:ahLst/>
              <a:cxnLst/>
              <a:rect l="l" t="t" r="r" b="b"/>
              <a:pathLst>
                <a:path w="6321" h="12420" extrusionOk="0">
                  <a:moveTo>
                    <a:pt x="6204" y="0"/>
                  </a:moveTo>
                  <a:cubicBezTo>
                    <a:pt x="2785" y="0"/>
                    <a:pt x="0" y="2777"/>
                    <a:pt x="0" y="6210"/>
                  </a:cubicBezTo>
                  <a:cubicBezTo>
                    <a:pt x="0" y="9643"/>
                    <a:pt x="2785" y="12419"/>
                    <a:pt x="6204" y="12419"/>
                  </a:cubicBezTo>
                  <a:cubicBezTo>
                    <a:pt x="6243" y="12419"/>
                    <a:pt x="6282" y="12419"/>
                    <a:pt x="6321" y="12418"/>
                  </a:cubicBezTo>
                  <a:lnTo>
                    <a:pt x="6321" y="10354"/>
                  </a:lnTo>
                  <a:cubicBezTo>
                    <a:pt x="6292" y="10355"/>
                    <a:pt x="6263" y="10355"/>
                    <a:pt x="6234" y="10355"/>
                  </a:cubicBezTo>
                  <a:cubicBezTo>
                    <a:pt x="3953" y="10355"/>
                    <a:pt x="2080" y="8501"/>
                    <a:pt x="2080" y="6194"/>
                  </a:cubicBezTo>
                  <a:cubicBezTo>
                    <a:pt x="2080" y="3903"/>
                    <a:pt x="3953" y="2049"/>
                    <a:pt x="6234" y="2049"/>
                  </a:cubicBezTo>
                  <a:cubicBezTo>
                    <a:pt x="6263" y="2049"/>
                    <a:pt x="6292" y="2049"/>
                    <a:pt x="6321" y="2050"/>
                  </a:cubicBezTo>
                  <a:lnTo>
                    <a:pt x="6321" y="1"/>
                  </a:lnTo>
                  <a:cubicBezTo>
                    <a:pt x="6282" y="1"/>
                    <a:pt x="6243" y="0"/>
                    <a:pt x="6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6176575" y="2999100"/>
              <a:ext cx="162425" cy="307650"/>
            </a:xfrm>
            <a:custGeom>
              <a:avLst/>
              <a:gdLst/>
              <a:ahLst/>
              <a:cxnLst/>
              <a:rect l="l" t="t" r="r" b="b"/>
              <a:pathLst>
                <a:path w="6497" h="12306" extrusionOk="0">
                  <a:moveTo>
                    <a:pt x="5265" y="0"/>
                  </a:moveTo>
                  <a:lnTo>
                    <a:pt x="5265" y="0"/>
                  </a:lnTo>
                  <a:cubicBezTo>
                    <a:pt x="2144" y="640"/>
                    <a:pt x="0" y="3537"/>
                    <a:pt x="320" y="6705"/>
                  </a:cubicBezTo>
                  <a:cubicBezTo>
                    <a:pt x="640" y="9889"/>
                    <a:pt x="3313" y="12305"/>
                    <a:pt x="6497" y="12305"/>
                  </a:cubicBezTo>
                  <a:lnTo>
                    <a:pt x="6497" y="11297"/>
                  </a:lnTo>
                  <a:cubicBezTo>
                    <a:pt x="5249" y="10945"/>
                    <a:pt x="4273" y="10129"/>
                    <a:pt x="3457" y="9153"/>
                  </a:cubicBezTo>
                  <a:cubicBezTo>
                    <a:pt x="2592" y="8129"/>
                    <a:pt x="1920" y="7041"/>
                    <a:pt x="1824" y="5681"/>
                  </a:cubicBezTo>
                  <a:cubicBezTo>
                    <a:pt x="1728" y="4321"/>
                    <a:pt x="2128" y="2977"/>
                    <a:pt x="2961" y="1889"/>
                  </a:cubicBezTo>
                  <a:cubicBezTo>
                    <a:pt x="3569" y="1089"/>
                    <a:pt x="4353" y="432"/>
                    <a:pt x="5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6318175" y="3260325"/>
              <a:ext cx="206050" cy="40825"/>
            </a:xfrm>
            <a:custGeom>
              <a:avLst/>
              <a:gdLst/>
              <a:ahLst/>
              <a:cxnLst/>
              <a:rect l="l" t="t" r="r" b="b"/>
              <a:pathLst>
                <a:path w="8242" h="1633" extrusionOk="0">
                  <a:moveTo>
                    <a:pt x="1" y="0"/>
                  </a:moveTo>
                  <a:lnTo>
                    <a:pt x="1" y="1632"/>
                  </a:lnTo>
                  <a:lnTo>
                    <a:pt x="6993" y="1632"/>
                  </a:lnTo>
                  <a:cubicBezTo>
                    <a:pt x="7681" y="1632"/>
                    <a:pt x="8241" y="1072"/>
                    <a:pt x="8241" y="368"/>
                  </a:cubicBezTo>
                  <a:lnTo>
                    <a:pt x="8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6228975" y="3353525"/>
              <a:ext cx="363650" cy="49625"/>
            </a:xfrm>
            <a:custGeom>
              <a:avLst/>
              <a:gdLst/>
              <a:ahLst/>
              <a:cxnLst/>
              <a:rect l="l" t="t" r="r" b="b"/>
              <a:pathLst>
                <a:path w="14546" h="1985" extrusionOk="0">
                  <a:moveTo>
                    <a:pt x="0" y="1"/>
                  </a:moveTo>
                  <a:lnTo>
                    <a:pt x="0" y="1985"/>
                  </a:lnTo>
                  <a:lnTo>
                    <a:pt x="14546" y="1985"/>
                  </a:lnTo>
                  <a:lnTo>
                    <a:pt x="14546" y="1313"/>
                  </a:lnTo>
                  <a:cubicBezTo>
                    <a:pt x="14546" y="593"/>
                    <a:pt x="13954" y="1"/>
                    <a:pt x="13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6318175" y="3232725"/>
              <a:ext cx="274450" cy="34025"/>
            </a:xfrm>
            <a:custGeom>
              <a:avLst/>
              <a:gdLst/>
              <a:ahLst/>
              <a:cxnLst/>
              <a:rect l="l" t="t" r="r" b="b"/>
              <a:pathLst>
                <a:path w="10978" h="1361" extrusionOk="0">
                  <a:moveTo>
                    <a:pt x="1" y="0"/>
                  </a:moveTo>
                  <a:lnTo>
                    <a:pt x="1" y="1360"/>
                  </a:lnTo>
                  <a:lnTo>
                    <a:pt x="10978" y="1360"/>
                  </a:lnTo>
                  <a:lnTo>
                    <a:pt x="109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6228575" y="3232625"/>
              <a:ext cx="186850" cy="120925"/>
            </a:xfrm>
            <a:custGeom>
              <a:avLst/>
              <a:gdLst/>
              <a:ahLst/>
              <a:cxnLst/>
              <a:rect l="l" t="t" r="r" b="b"/>
              <a:pathLst>
                <a:path w="7474" h="4837" extrusionOk="0">
                  <a:moveTo>
                    <a:pt x="3737" y="0"/>
                  </a:moveTo>
                  <a:cubicBezTo>
                    <a:pt x="3193" y="0"/>
                    <a:pt x="2649" y="268"/>
                    <a:pt x="2337" y="804"/>
                  </a:cubicBezTo>
                  <a:lnTo>
                    <a:pt x="0" y="4837"/>
                  </a:lnTo>
                  <a:lnTo>
                    <a:pt x="7473" y="4837"/>
                  </a:lnTo>
                  <a:lnTo>
                    <a:pt x="5873" y="2052"/>
                  </a:lnTo>
                  <a:cubicBezTo>
                    <a:pt x="5824" y="1968"/>
                    <a:pt x="5772" y="1887"/>
                    <a:pt x="5716" y="1811"/>
                  </a:cubicBezTo>
                  <a:lnTo>
                    <a:pt x="5716" y="1811"/>
                  </a:lnTo>
                  <a:lnTo>
                    <a:pt x="5137" y="804"/>
                  </a:lnTo>
                  <a:cubicBezTo>
                    <a:pt x="4825" y="268"/>
                    <a:pt x="4281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6305375" y="3260325"/>
              <a:ext cx="39225" cy="33900"/>
            </a:xfrm>
            <a:custGeom>
              <a:avLst/>
              <a:gdLst/>
              <a:ahLst/>
              <a:cxnLst/>
              <a:rect l="l" t="t" r="r" b="b"/>
              <a:pathLst>
                <a:path w="1569" h="1356" extrusionOk="0">
                  <a:moveTo>
                    <a:pt x="673" y="0"/>
                  </a:moveTo>
                  <a:cubicBezTo>
                    <a:pt x="305" y="0"/>
                    <a:pt x="1" y="304"/>
                    <a:pt x="1" y="672"/>
                  </a:cubicBezTo>
                  <a:cubicBezTo>
                    <a:pt x="1" y="1083"/>
                    <a:pt x="329" y="1355"/>
                    <a:pt x="676" y="1355"/>
                  </a:cubicBezTo>
                  <a:cubicBezTo>
                    <a:pt x="842" y="1355"/>
                    <a:pt x="1013" y="1292"/>
                    <a:pt x="1153" y="1152"/>
                  </a:cubicBezTo>
                  <a:cubicBezTo>
                    <a:pt x="1569" y="736"/>
                    <a:pt x="1265" y="0"/>
                    <a:pt x="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6392175" y="3059500"/>
              <a:ext cx="95250" cy="121225"/>
            </a:xfrm>
            <a:custGeom>
              <a:avLst/>
              <a:gdLst/>
              <a:ahLst/>
              <a:cxnLst/>
              <a:rect l="l" t="t" r="r" b="b"/>
              <a:pathLst>
                <a:path w="3810" h="4849" extrusionOk="0">
                  <a:moveTo>
                    <a:pt x="1393" y="1"/>
                  </a:moveTo>
                  <a:lnTo>
                    <a:pt x="1" y="849"/>
                  </a:lnTo>
                  <a:lnTo>
                    <a:pt x="2417" y="4849"/>
                  </a:lnTo>
                  <a:lnTo>
                    <a:pt x="3809" y="400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6250575" y="2858300"/>
              <a:ext cx="214850" cy="252825"/>
            </a:xfrm>
            <a:custGeom>
              <a:avLst/>
              <a:gdLst/>
              <a:ahLst/>
              <a:cxnLst/>
              <a:rect l="l" t="t" r="r" b="b"/>
              <a:pathLst>
                <a:path w="8594" h="10113" extrusionOk="0">
                  <a:moveTo>
                    <a:pt x="3889" y="0"/>
                  </a:moveTo>
                  <a:lnTo>
                    <a:pt x="1" y="2352"/>
                  </a:lnTo>
                  <a:lnTo>
                    <a:pt x="4689" y="10113"/>
                  </a:lnTo>
                  <a:lnTo>
                    <a:pt x="8593" y="7761"/>
                  </a:lnTo>
                  <a:lnTo>
                    <a:pt x="38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6203775" y="2766675"/>
              <a:ext cx="130025" cy="142050"/>
            </a:xfrm>
            <a:custGeom>
              <a:avLst/>
              <a:gdLst/>
              <a:ahLst/>
              <a:cxnLst/>
              <a:rect l="l" t="t" r="r" b="b"/>
              <a:pathLst>
                <a:path w="5201" h="5682" extrusionOk="0">
                  <a:moveTo>
                    <a:pt x="2785" y="1"/>
                  </a:moveTo>
                  <a:lnTo>
                    <a:pt x="0" y="1681"/>
                  </a:lnTo>
                  <a:lnTo>
                    <a:pt x="2433" y="5681"/>
                  </a:lnTo>
                  <a:lnTo>
                    <a:pt x="5201" y="4001"/>
                  </a:lnTo>
                  <a:lnTo>
                    <a:pt x="2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9"/>
            <p:cNvSpPr/>
            <p:nvPr/>
          </p:nvSpPr>
          <p:spPr>
            <a:xfrm>
              <a:off x="6369775" y="3032700"/>
              <a:ext cx="114450" cy="132425"/>
            </a:xfrm>
            <a:custGeom>
              <a:avLst/>
              <a:gdLst/>
              <a:ahLst/>
              <a:cxnLst/>
              <a:rect l="l" t="t" r="r" b="b"/>
              <a:pathLst>
                <a:path w="4578" h="5297" extrusionOk="0">
                  <a:moveTo>
                    <a:pt x="2161" y="1"/>
                  </a:moveTo>
                  <a:lnTo>
                    <a:pt x="1" y="1313"/>
                  </a:lnTo>
                  <a:lnTo>
                    <a:pt x="2417" y="5297"/>
                  </a:lnTo>
                  <a:lnTo>
                    <a:pt x="4577" y="4001"/>
                  </a:lnTo>
                  <a:lnTo>
                    <a:pt x="21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6345775" y="3031700"/>
              <a:ext cx="141650" cy="100050"/>
            </a:xfrm>
            <a:custGeom>
              <a:avLst/>
              <a:gdLst/>
              <a:ahLst/>
              <a:cxnLst/>
              <a:rect l="l" t="t" r="r" b="b"/>
              <a:pathLst>
                <a:path w="5666" h="4002" extrusionOk="0">
                  <a:moveTo>
                    <a:pt x="4756" y="0"/>
                  </a:moveTo>
                  <a:cubicBezTo>
                    <a:pt x="4648" y="0"/>
                    <a:pt x="4537" y="29"/>
                    <a:pt x="4433" y="89"/>
                  </a:cubicBezTo>
                  <a:lnTo>
                    <a:pt x="401" y="2537"/>
                  </a:lnTo>
                  <a:cubicBezTo>
                    <a:pt x="97" y="2713"/>
                    <a:pt x="1" y="3097"/>
                    <a:pt x="193" y="3385"/>
                  </a:cubicBezTo>
                  <a:lnTo>
                    <a:pt x="385" y="3705"/>
                  </a:lnTo>
                  <a:cubicBezTo>
                    <a:pt x="501" y="3895"/>
                    <a:pt x="707" y="4001"/>
                    <a:pt x="917" y="4001"/>
                  </a:cubicBezTo>
                  <a:cubicBezTo>
                    <a:pt x="1026" y="4001"/>
                    <a:pt x="1135" y="3973"/>
                    <a:pt x="1233" y="3913"/>
                  </a:cubicBezTo>
                  <a:lnTo>
                    <a:pt x="5265" y="1481"/>
                  </a:lnTo>
                  <a:cubicBezTo>
                    <a:pt x="5569" y="1289"/>
                    <a:pt x="5665" y="921"/>
                    <a:pt x="5473" y="617"/>
                  </a:cubicBezTo>
                  <a:lnTo>
                    <a:pt x="5281" y="297"/>
                  </a:lnTo>
                  <a:cubicBezTo>
                    <a:pt x="5165" y="107"/>
                    <a:pt x="4966" y="0"/>
                    <a:pt x="4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6228575" y="2837675"/>
              <a:ext cx="141225" cy="100050"/>
            </a:xfrm>
            <a:custGeom>
              <a:avLst/>
              <a:gdLst/>
              <a:ahLst/>
              <a:cxnLst/>
              <a:rect l="l" t="t" r="r" b="b"/>
              <a:pathLst>
                <a:path w="5649" h="4002" extrusionOk="0">
                  <a:moveTo>
                    <a:pt x="4748" y="1"/>
                  </a:moveTo>
                  <a:cubicBezTo>
                    <a:pt x="4640" y="1"/>
                    <a:pt x="4531" y="29"/>
                    <a:pt x="4433" y="89"/>
                  </a:cubicBezTo>
                  <a:lnTo>
                    <a:pt x="384" y="2537"/>
                  </a:lnTo>
                  <a:cubicBezTo>
                    <a:pt x="96" y="2713"/>
                    <a:pt x="0" y="3097"/>
                    <a:pt x="176" y="3385"/>
                  </a:cubicBezTo>
                  <a:lnTo>
                    <a:pt x="368" y="3705"/>
                  </a:lnTo>
                  <a:cubicBezTo>
                    <a:pt x="485" y="3895"/>
                    <a:pt x="691" y="4002"/>
                    <a:pt x="901" y="4002"/>
                  </a:cubicBezTo>
                  <a:cubicBezTo>
                    <a:pt x="1009" y="4002"/>
                    <a:pt x="1118" y="3973"/>
                    <a:pt x="1217" y="3913"/>
                  </a:cubicBezTo>
                  <a:lnTo>
                    <a:pt x="5265" y="1465"/>
                  </a:lnTo>
                  <a:cubicBezTo>
                    <a:pt x="5553" y="1289"/>
                    <a:pt x="5649" y="905"/>
                    <a:pt x="5473" y="617"/>
                  </a:cubicBezTo>
                  <a:lnTo>
                    <a:pt x="5281" y="297"/>
                  </a:lnTo>
                  <a:cubicBezTo>
                    <a:pt x="5165" y="107"/>
                    <a:pt x="4958" y="1"/>
                    <a:pt x="4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6187375" y="2749400"/>
              <a:ext cx="102425" cy="76725"/>
            </a:xfrm>
            <a:custGeom>
              <a:avLst/>
              <a:gdLst/>
              <a:ahLst/>
              <a:cxnLst/>
              <a:rect l="l" t="t" r="r" b="b"/>
              <a:pathLst>
                <a:path w="4097" h="3069" extrusionOk="0">
                  <a:moveTo>
                    <a:pt x="3206" y="0"/>
                  </a:moveTo>
                  <a:cubicBezTo>
                    <a:pt x="3094" y="0"/>
                    <a:pt x="2981" y="32"/>
                    <a:pt x="2881" y="100"/>
                  </a:cubicBezTo>
                  <a:lnTo>
                    <a:pt x="400" y="1588"/>
                  </a:lnTo>
                  <a:cubicBezTo>
                    <a:pt x="96" y="1780"/>
                    <a:pt x="0" y="2148"/>
                    <a:pt x="192" y="2452"/>
                  </a:cubicBezTo>
                  <a:lnTo>
                    <a:pt x="384" y="2772"/>
                  </a:lnTo>
                  <a:cubicBezTo>
                    <a:pt x="500" y="2962"/>
                    <a:pt x="707" y="3068"/>
                    <a:pt x="917" y="3068"/>
                  </a:cubicBezTo>
                  <a:cubicBezTo>
                    <a:pt x="1025" y="3068"/>
                    <a:pt x="1134" y="3040"/>
                    <a:pt x="1232" y="2980"/>
                  </a:cubicBezTo>
                  <a:lnTo>
                    <a:pt x="3713" y="1476"/>
                  </a:lnTo>
                  <a:cubicBezTo>
                    <a:pt x="4001" y="1300"/>
                    <a:pt x="4097" y="916"/>
                    <a:pt x="3921" y="628"/>
                  </a:cubicBezTo>
                  <a:lnTo>
                    <a:pt x="3729" y="308"/>
                  </a:lnTo>
                  <a:cubicBezTo>
                    <a:pt x="3614" y="110"/>
                    <a:pt x="3412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6244175" y="2955900"/>
              <a:ext cx="94025" cy="83000"/>
            </a:xfrm>
            <a:custGeom>
              <a:avLst/>
              <a:gdLst/>
              <a:ahLst/>
              <a:cxnLst/>
              <a:rect l="l" t="t" r="r" b="b"/>
              <a:pathLst>
                <a:path w="3761" h="3320" extrusionOk="0">
                  <a:moveTo>
                    <a:pt x="1876" y="1"/>
                  </a:moveTo>
                  <a:cubicBezTo>
                    <a:pt x="1229" y="1"/>
                    <a:pt x="618" y="385"/>
                    <a:pt x="353" y="1024"/>
                  </a:cubicBezTo>
                  <a:cubicBezTo>
                    <a:pt x="1" y="1872"/>
                    <a:pt x="401" y="2849"/>
                    <a:pt x="1249" y="3201"/>
                  </a:cubicBezTo>
                  <a:cubicBezTo>
                    <a:pt x="1452" y="3281"/>
                    <a:pt x="1661" y="3319"/>
                    <a:pt x="1867" y="3319"/>
                  </a:cubicBezTo>
                  <a:cubicBezTo>
                    <a:pt x="2522" y="3319"/>
                    <a:pt x="3141" y="2933"/>
                    <a:pt x="3409" y="2288"/>
                  </a:cubicBezTo>
                  <a:cubicBezTo>
                    <a:pt x="3761" y="1440"/>
                    <a:pt x="3361" y="480"/>
                    <a:pt x="2513" y="128"/>
                  </a:cubicBezTo>
                  <a:cubicBezTo>
                    <a:pt x="2304" y="42"/>
                    <a:pt x="2088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6274175" y="2980675"/>
              <a:ext cx="39625" cy="33925"/>
            </a:xfrm>
            <a:custGeom>
              <a:avLst/>
              <a:gdLst/>
              <a:ahLst/>
              <a:cxnLst/>
              <a:rect l="l" t="t" r="r" b="b"/>
              <a:pathLst>
                <a:path w="1585" h="1357" extrusionOk="0">
                  <a:moveTo>
                    <a:pt x="660" y="1"/>
                  </a:moveTo>
                  <a:cubicBezTo>
                    <a:pt x="289" y="1"/>
                    <a:pt x="1" y="299"/>
                    <a:pt x="1" y="673"/>
                  </a:cubicBezTo>
                  <a:cubicBezTo>
                    <a:pt x="1" y="1084"/>
                    <a:pt x="337" y="1356"/>
                    <a:pt x="683" y="1356"/>
                  </a:cubicBezTo>
                  <a:cubicBezTo>
                    <a:pt x="849" y="1356"/>
                    <a:pt x="1018" y="1294"/>
                    <a:pt x="1153" y="1153"/>
                  </a:cubicBezTo>
                  <a:cubicBezTo>
                    <a:pt x="1585" y="721"/>
                    <a:pt x="1281" y="1"/>
                    <a:pt x="689" y="1"/>
                  </a:cubicBezTo>
                  <a:cubicBezTo>
                    <a:pt x="679" y="1"/>
                    <a:pt x="669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1557" y="1135340"/>
            <a:ext cx="5609351" cy="312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40 - Ορθογώνιο"/>
          <p:cNvSpPr/>
          <p:nvPr/>
        </p:nvSpPr>
        <p:spPr>
          <a:xfrm>
            <a:off x="3614468" y="442230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Κλασικό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λειομυοσάρκωμα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. Συμπλεκόμενες δεσμίδες από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νεοπλασματικά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  κύτταρα με πυρήνες με αμβλέα άκρα και μέτριας ποσότητας έως άφθονο, ωχρό έως έντονα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ηωσινόφιλο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ινιδικό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 κυτταρόπλασμα. </a:t>
            </a:r>
            <a:endParaRPr lang="el-G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891" y="1351562"/>
            <a:ext cx="3801734" cy="268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Google Shape;773;p36"/>
          <p:cNvSpPr txBox="1"/>
          <p:nvPr/>
        </p:nvSpPr>
        <p:spPr>
          <a:xfrm>
            <a:off x="2243474" y="433549"/>
            <a:ext cx="3824138" cy="3794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400" eaLnBrk="1" fontAlgn="auto" latinLnBrk="0" hangingPunct="1">
              <a:buClr>
                <a:schemeClr val="dk1"/>
              </a:buClr>
              <a:buSzPts val="3900"/>
              <a:defRPr/>
            </a:pPr>
            <a:r>
              <a:rPr lang="el-GR" sz="3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Abril Fatface" panose="02000503000000020003"/>
                <a:cs typeface="Times New Roman" panose="02020603050405020304" charset="0"/>
              </a:rPr>
              <a:t>Κλινική εικόνα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Abril Fatface" panose="02000503000000020003"/>
              <a:cs typeface="Times New Roman" panose="0202060305040502030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0150" y="1343026"/>
            <a:ext cx="3657600" cy="264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Ορθογώνιο"/>
          <p:cNvSpPr/>
          <p:nvPr/>
        </p:nvSpPr>
        <p:spPr>
          <a:xfrm>
            <a:off x="4606506" y="4209968"/>
            <a:ext cx="46863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Ενδοστοματική μάζα που καταλαμβάνει την αριστερή πλευρά της στοματικής κοιλότητας. Στοματικό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λειομυοσάρκωμα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 παιδιού. Αναφορά σπάνιας περίπτωσης.</a:t>
            </a: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103517" y="4207544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Μακροσκοπική εμφάνιση της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εξωφυτικής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 μάζας στην πρόσθια-μέση πλευρά του δεξιού ποδιού. Η μάζα εμφάνιζε οζώδες πρότυπο ανάπτυξης και οι  επιφάνειες διατομής ήταν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ελκωμένες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 και αιματηρές με ακανόνιστες περιοχές νέκρωσης.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l-GR" sz="11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61"/>
          <p:cNvSpPr txBox="1">
            <a:spLocks noGrp="1"/>
          </p:cNvSpPr>
          <p:nvPr>
            <p:ph type="body" idx="1"/>
          </p:nvPr>
        </p:nvSpPr>
        <p:spPr>
          <a:xfrm>
            <a:off x="681470" y="762000"/>
            <a:ext cx="8287789" cy="2626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sz="1600" dirty="0" smtClean="0">
                <a:solidFill>
                  <a:schemeClr val="hlink"/>
                </a:solidFill>
                <a:uFill>
                  <a:noFill/>
                </a:uFill>
              </a:rPr>
              <a:t>Κακοήθης όγκος από λεία μυϊκά κύτταρα </a:t>
            </a:r>
            <a:r>
              <a:rPr lang="el-GR" sz="16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στην περιοχή του δέρματος.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Ευμεγέθης όγκος, συγκριτικά με το </a:t>
            </a:r>
            <a:r>
              <a:rPr lang="el-GR" sz="1500" dirty="0" err="1" smtClean="0">
                <a:solidFill>
                  <a:schemeClr val="hlink"/>
                </a:solidFill>
                <a:uFill>
                  <a:noFill/>
                </a:uFill>
              </a:rPr>
              <a:t>λειομύωμα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, με χαρακτηριστική </a:t>
            </a: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αγγειακή διήθηση.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Υποτροπιάζων, αλλά σπανίως μεταστατικός 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όγκος, σε περίπτωση </a:t>
            </a: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πρωτοπαθούς ανάπτυξης στο δέρμα.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Πιθανός συσχετισμός με την λοίμωξη από τον ιό επίκτητης </a:t>
            </a:r>
            <a:r>
              <a:rPr lang="el-GR" sz="1500" dirty="0" err="1" smtClean="0">
                <a:solidFill>
                  <a:schemeClr val="hlink"/>
                </a:solidFill>
                <a:uFill>
                  <a:noFill/>
                </a:uFill>
              </a:rPr>
              <a:t>ανοσοανεπάρκειας</a:t>
            </a:r>
            <a:endParaRPr lang="el-GR" sz="1500" dirty="0" smtClean="0">
              <a:solidFill>
                <a:schemeClr val="hlink"/>
              </a:solidFill>
              <a:uFill>
                <a:noFill/>
              </a:u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Αναγνώριση </a:t>
            </a:r>
            <a:r>
              <a:rPr lang="el-GR" sz="15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κυτταροβριθών</a:t>
            </a: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 αλλοιώσεων με μορφολογία λείου μυός, σε συνδυασμό με κυτταρική (πυρηνική) </a:t>
            </a:r>
            <a:r>
              <a:rPr lang="el-GR" sz="15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ατυπία</a:t>
            </a: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, νεκρώσεις και εμφανή </a:t>
            </a:r>
            <a:r>
              <a:rPr lang="el-GR" sz="15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μιτωτική</a:t>
            </a: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 δραστηριότητα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Ενδεχόμενη η ύπαρξη προβάλλοντος αγγειακού προτύπου, </a:t>
            </a:r>
            <a:r>
              <a:rPr lang="el-GR" sz="1500" dirty="0" err="1" smtClean="0">
                <a:solidFill>
                  <a:schemeClr val="hlink"/>
                </a:solidFill>
                <a:uFill>
                  <a:noFill/>
                </a:uFill>
              </a:rPr>
              <a:t>διαυγοκυτταρικών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 χαρακτήρων ή </a:t>
            </a:r>
            <a:r>
              <a:rPr lang="el-GR" sz="1500" dirty="0" err="1" smtClean="0">
                <a:solidFill>
                  <a:schemeClr val="hlink"/>
                </a:solidFill>
                <a:uFill>
                  <a:noFill/>
                </a:uFill>
              </a:rPr>
              <a:t>δεσμοπλασίας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        Έκφραση ποικίλων </a:t>
            </a:r>
            <a:r>
              <a:rPr lang="el-GR" sz="1500" dirty="0" err="1" smtClean="0">
                <a:solidFill>
                  <a:schemeClr val="hlink"/>
                </a:solidFill>
                <a:uFill>
                  <a:noFill/>
                </a:uFill>
              </a:rPr>
              <a:t>ανοσοϊστοχημικών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 δεικτών, με κύριο τον </a:t>
            </a:r>
            <a:r>
              <a:rPr lang="en-GB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HHF</a:t>
            </a: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35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.</a:t>
            </a:r>
            <a:endParaRPr lang="en-GB" sz="1500" dirty="0" smtClean="0">
              <a:solidFill>
                <a:schemeClr val="hlink"/>
              </a:solidFill>
              <a:uFill>
                <a:noFill/>
              </a:u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Η </a:t>
            </a:r>
            <a:r>
              <a:rPr lang="el-GR" sz="15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διαφοροδιάγνωση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 συμπεριλαμβάνει </a:t>
            </a: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άλλους  κακοήθεις </a:t>
            </a:r>
            <a:r>
              <a:rPr lang="el-GR" sz="15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noFill/>
                </a:uFill>
              </a:rPr>
              <a:t>όγκους του δέρματος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, 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όπως το μελάνωμα, το σάρκωμα </a:t>
            </a:r>
            <a:r>
              <a:rPr lang="en-GB" sz="1500" dirty="0" smtClean="0">
                <a:solidFill>
                  <a:schemeClr val="hlink"/>
                </a:solidFill>
                <a:uFill>
                  <a:noFill/>
                </a:uFill>
              </a:rPr>
              <a:t>Kaposi 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και το </a:t>
            </a:r>
            <a:r>
              <a:rPr lang="el-GR" sz="1500" dirty="0" err="1" smtClean="0">
                <a:solidFill>
                  <a:schemeClr val="hlink"/>
                </a:solidFill>
                <a:uFill>
                  <a:noFill/>
                </a:uFill>
              </a:rPr>
              <a:t>ατρακτοκυτταρικό</a:t>
            </a:r>
            <a:r>
              <a:rPr lang="el-GR" sz="1500" dirty="0" smtClean="0">
                <a:solidFill>
                  <a:schemeClr val="hlink"/>
                </a:solidFill>
                <a:uFill>
                  <a:noFill/>
                </a:uFill>
              </a:rPr>
              <a:t> καρκίνωμα. </a:t>
            </a:r>
            <a:endParaRPr sz="15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00" dirty="0"/>
          </a:p>
        </p:txBody>
      </p:sp>
      <p:sp>
        <p:nvSpPr>
          <p:cNvPr id="2203" name="Google Shape;2203;p61"/>
          <p:cNvSpPr txBox="1">
            <a:spLocks noGrp="1"/>
          </p:cNvSpPr>
          <p:nvPr>
            <p:ph type="title"/>
          </p:nvPr>
        </p:nvSpPr>
        <p:spPr>
          <a:xfrm>
            <a:off x="705975" y="185825"/>
            <a:ext cx="77130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l-GR" sz="3600" dirty="0" err="1" smtClean="0">
                <a:latin typeface="Times New Roman" panose="02020603050405020304" charset="0"/>
                <a:cs typeface="Times New Roman" panose="02020603050405020304" charset="0"/>
              </a:rPr>
              <a:t>Λειομυοσάρκωμα</a:t>
            </a:r>
            <a:r>
              <a:rPr lang="en-GB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l-GR" sz="3600" dirty="0" smtClean="0">
                <a:latin typeface="Times New Roman" panose="02020603050405020304" charset="0"/>
                <a:cs typeface="Times New Roman" panose="02020603050405020304" charset="0"/>
              </a:rPr>
              <a:t>του </a:t>
            </a:r>
            <a:r>
              <a:rPr lang="el-GR" sz="3600" b="1" dirty="0" smtClean="0">
                <a:latin typeface="Times New Roman" panose="02020603050405020304" charset="0"/>
                <a:cs typeface="Times New Roman" panose="02020603050405020304" charset="0"/>
              </a:rPr>
              <a:t>Δέρματος</a:t>
            </a:r>
            <a:endParaRPr lang="en-GB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05" name="Google Shape;2205;p61"/>
          <p:cNvSpPr txBox="1"/>
          <p:nvPr/>
        </p:nvSpPr>
        <p:spPr>
          <a:xfrm>
            <a:off x="689571" y="1176775"/>
            <a:ext cx="77130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2" name="Google Shape;2206;p61"/>
          <p:cNvGrpSpPr/>
          <p:nvPr/>
        </p:nvGrpSpPr>
        <p:grpSpPr>
          <a:xfrm rot="5400000">
            <a:off x="7534258" y="262405"/>
            <a:ext cx="285911" cy="742342"/>
            <a:chOff x="236525" y="278400"/>
            <a:chExt cx="342408" cy="888925"/>
          </a:xfrm>
        </p:grpSpPr>
        <p:sp>
          <p:nvSpPr>
            <p:cNvPr id="2207" name="Google Shape;2207;p61"/>
            <p:cNvSpPr/>
            <p:nvPr/>
          </p:nvSpPr>
          <p:spPr>
            <a:xfrm>
              <a:off x="476423" y="1079069"/>
              <a:ext cx="88256" cy="88256"/>
            </a:xfrm>
            <a:custGeom>
              <a:avLst/>
              <a:gdLst/>
              <a:ahLst/>
              <a:cxnLst/>
              <a:rect l="l" t="t" r="r" b="b"/>
              <a:pathLst>
                <a:path w="291" h="291" extrusionOk="0">
                  <a:moveTo>
                    <a:pt x="146" y="1"/>
                  </a:moveTo>
                  <a:cubicBezTo>
                    <a:pt x="68" y="1"/>
                    <a:pt x="1" y="68"/>
                    <a:pt x="1" y="146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23" y="290"/>
                    <a:pt x="291" y="223"/>
                    <a:pt x="291" y="146"/>
                  </a:cubicBezTo>
                  <a:cubicBezTo>
                    <a:pt x="291" y="68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1"/>
            <p:cNvSpPr/>
            <p:nvPr/>
          </p:nvSpPr>
          <p:spPr>
            <a:xfrm>
              <a:off x="236525" y="1079069"/>
              <a:ext cx="86436" cy="88256"/>
            </a:xfrm>
            <a:custGeom>
              <a:avLst/>
              <a:gdLst/>
              <a:ahLst/>
              <a:cxnLst/>
              <a:rect l="l" t="t" r="r" b="b"/>
              <a:pathLst>
                <a:path w="285" h="291" extrusionOk="0">
                  <a:moveTo>
                    <a:pt x="140" y="1"/>
                  </a:moveTo>
                  <a:cubicBezTo>
                    <a:pt x="62" y="1"/>
                    <a:pt x="0" y="68"/>
                    <a:pt x="0" y="146"/>
                  </a:cubicBezTo>
                  <a:cubicBezTo>
                    <a:pt x="0" y="223"/>
                    <a:pt x="62" y="290"/>
                    <a:pt x="140" y="290"/>
                  </a:cubicBezTo>
                  <a:cubicBezTo>
                    <a:pt x="223" y="290"/>
                    <a:pt x="285" y="223"/>
                    <a:pt x="285" y="146"/>
                  </a:cubicBezTo>
                  <a:cubicBezTo>
                    <a:pt x="285" y="68"/>
                    <a:pt x="223" y="1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1"/>
            <p:cNvSpPr/>
            <p:nvPr/>
          </p:nvSpPr>
          <p:spPr>
            <a:xfrm>
              <a:off x="476423" y="812483"/>
              <a:ext cx="102510" cy="87953"/>
            </a:xfrm>
            <a:custGeom>
              <a:avLst/>
              <a:gdLst/>
              <a:ahLst/>
              <a:cxnLst/>
              <a:rect l="l" t="t" r="r" b="b"/>
              <a:pathLst>
                <a:path w="338" h="290" extrusionOk="0">
                  <a:moveTo>
                    <a:pt x="147" y="0"/>
                  </a:moveTo>
                  <a:cubicBezTo>
                    <a:pt x="72" y="0"/>
                    <a:pt x="1" y="57"/>
                    <a:pt x="1" y="145"/>
                  </a:cubicBezTo>
                  <a:cubicBezTo>
                    <a:pt x="1" y="223"/>
                    <a:pt x="68" y="290"/>
                    <a:pt x="146" y="290"/>
                  </a:cubicBezTo>
                  <a:cubicBezTo>
                    <a:pt x="275" y="290"/>
                    <a:pt x="337" y="135"/>
                    <a:pt x="249" y="42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1"/>
            <p:cNvSpPr/>
            <p:nvPr/>
          </p:nvSpPr>
          <p:spPr>
            <a:xfrm>
              <a:off x="236525" y="812483"/>
              <a:ext cx="102207" cy="87953"/>
            </a:xfrm>
            <a:custGeom>
              <a:avLst/>
              <a:gdLst/>
              <a:ahLst/>
              <a:cxnLst/>
              <a:rect l="l" t="t" r="r" b="b"/>
              <a:pathLst>
                <a:path w="337" h="290" extrusionOk="0">
                  <a:moveTo>
                    <a:pt x="145" y="0"/>
                  </a:moveTo>
                  <a:cubicBezTo>
                    <a:pt x="72" y="0"/>
                    <a:pt x="0" y="57"/>
                    <a:pt x="0" y="145"/>
                  </a:cubicBezTo>
                  <a:cubicBezTo>
                    <a:pt x="0" y="223"/>
                    <a:pt x="62" y="290"/>
                    <a:pt x="145" y="290"/>
                  </a:cubicBezTo>
                  <a:cubicBezTo>
                    <a:pt x="269" y="290"/>
                    <a:pt x="337" y="135"/>
                    <a:pt x="243" y="42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1"/>
            <p:cNvSpPr/>
            <p:nvPr/>
          </p:nvSpPr>
          <p:spPr>
            <a:xfrm>
              <a:off x="476423" y="544987"/>
              <a:ext cx="102510" cy="88863"/>
            </a:xfrm>
            <a:custGeom>
              <a:avLst/>
              <a:gdLst/>
              <a:ahLst/>
              <a:cxnLst/>
              <a:rect l="l" t="t" r="r" b="b"/>
              <a:pathLst>
                <a:path w="338" h="293" extrusionOk="0">
                  <a:moveTo>
                    <a:pt x="147" y="1"/>
                  </a:moveTo>
                  <a:cubicBezTo>
                    <a:pt x="72" y="1"/>
                    <a:pt x="1" y="60"/>
                    <a:pt x="1" y="147"/>
                  </a:cubicBezTo>
                  <a:cubicBezTo>
                    <a:pt x="1" y="225"/>
                    <a:pt x="68" y="292"/>
                    <a:pt x="146" y="292"/>
                  </a:cubicBezTo>
                  <a:cubicBezTo>
                    <a:pt x="275" y="292"/>
                    <a:pt x="337" y="137"/>
                    <a:pt x="249" y="44"/>
                  </a:cubicBezTo>
                  <a:cubicBezTo>
                    <a:pt x="219" y="14"/>
                    <a:pt x="183" y="1"/>
                    <a:pt x="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1"/>
            <p:cNvSpPr/>
            <p:nvPr/>
          </p:nvSpPr>
          <p:spPr>
            <a:xfrm>
              <a:off x="236525" y="544987"/>
              <a:ext cx="102207" cy="88863"/>
            </a:xfrm>
            <a:custGeom>
              <a:avLst/>
              <a:gdLst/>
              <a:ahLst/>
              <a:cxnLst/>
              <a:rect l="l" t="t" r="r" b="b"/>
              <a:pathLst>
                <a:path w="337" h="293" extrusionOk="0">
                  <a:moveTo>
                    <a:pt x="145" y="1"/>
                  </a:moveTo>
                  <a:cubicBezTo>
                    <a:pt x="72" y="1"/>
                    <a:pt x="0" y="60"/>
                    <a:pt x="0" y="147"/>
                  </a:cubicBezTo>
                  <a:cubicBezTo>
                    <a:pt x="0" y="225"/>
                    <a:pt x="62" y="292"/>
                    <a:pt x="145" y="292"/>
                  </a:cubicBezTo>
                  <a:cubicBezTo>
                    <a:pt x="269" y="292"/>
                    <a:pt x="337" y="137"/>
                    <a:pt x="243" y="44"/>
                  </a:cubicBezTo>
                  <a:cubicBezTo>
                    <a:pt x="215" y="14"/>
                    <a:pt x="180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1"/>
            <p:cNvSpPr/>
            <p:nvPr/>
          </p:nvSpPr>
          <p:spPr>
            <a:xfrm>
              <a:off x="476423" y="278400"/>
              <a:ext cx="102510" cy="88559"/>
            </a:xfrm>
            <a:custGeom>
              <a:avLst/>
              <a:gdLst/>
              <a:ahLst/>
              <a:cxnLst/>
              <a:rect l="l" t="t" r="r" b="b"/>
              <a:pathLst>
                <a:path w="338" h="292" extrusionOk="0">
                  <a:moveTo>
                    <a:pt x="147" y="0"/>
                  </a:moveTo>
                  <a:cubicBezTo>
                    <a:pt x="72" y="0"/>
                    <a:pt x="1" y="59"/>
                    <a:pt x="1" y="147"/>
                  </a:cubicBezTo>
                  <a:cubicBezTo>
                    <a:pt x="1" y="225"/>
                    <a:pt x="68" y="287"/>
                    <a:pt x="146" y="292"/>
                  </a:cubicBezTo>
                  <a:cubicBezTo>
                    <a:pt x="275" y="292"/>
                    <a:pt x="337" y="137"/>
                    <a:pt x="249" y="43"/>
                  </a:cubicBezTo>
                  <a:cubicBezTo>
                    <a:pt x="219" y="13"/>
                    <a:pt x="183" y="0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1"/>
            <p:cNvSpPr/>
            <p:nvPr/>
          </p:nvSpPr>
          <p:spPr>
            <a:xfrm>
              <a:off x="236525" y="278400"/>
              <a:ext cx="102207" cy="88559"/>
            </a:xfrm>
            <a:custGeom>
              <a:avLst/>
              <a:gdLst/>
              <a:ahLst/>
              <a:cxnLst/>
              <a:rect l="l" t="t" r="r" b="b"/>
              <a:pathLst>
                <a:path w="337" h="292" extrusionOk="0">
                  <a:moveTo>
                    <a:pt x="145" y="0"/>
                  </a:moveTo>
                  <a:cubicBezTo>
                    <a:pt x="72" y="0"/>
                    <a:pt x="0" y="59"/>
                    <a:pt x="0" y="147"/>
                  </a:cubicBezTo>
                  <a:cubicBezTo>
                    <a:pt x="0" y="225"/>
                    <a:pt x="62" y="287"/>
                    <a:pt x="145" y="292"/>
                  </a:cubicBezTo>
                  <a:cubicBezTo>
                    <a:pt x="269" y="292"/>
                    <a:pt x="337" y="137"/>
                    <a:pt x="243" y="43"/>
                  </a:cubicBezTo>
                  <a:cubicBezTo>
                    <a:pt x="215" y="13"/>
                    <a:pt x="180" y="0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9"/>
          <p:cNvSpPr txBox="1">
            <a:spLocks noGrp="1"/>
          </p:cNvSpPr>
          <p:nvPr>
            <p:ph type="subTitle" idx="1"/>
          </p:nvPr>
        </p:nvSpPr>
        <p:spPr>
          <a:xfrm>
            <a:off x="3052883" y="218982"/>
            <a:ext cx="52398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buSzPts val="3900"/>
              <a:buFont typeface="Arial" panose="020B0604020202020204"/>
              <a:buNone/>
              <a:defRPr/>
            </a:pPr>
            <a:r>
              <a:rPr lang="el-GR" sz="3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Ιστολογική εικόνα </a:t>
            </a:r>
            <a:endParaRPr lang="el-GR" sz="3600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pSp>
        <p:nvGrpSpPr>
          <p:cNvPr id="2" name="Google Shape;935;p39"/>
          <p:cNvGrpSpPr/>
          <p:nvPr/>
        </p:nvGrpSpPr>
        <p:grpSpPr>
          <a:xfrm>
            <a:off x="-2003473" y="1658810"/>
            <a:ext cx="4301823" cy="2054679"/>
            <a:chOff x="6463500" y="1860150"/>
            <a:chExt cx="473175" cy="226000"/>
          </a:xfrm>
        </p:grpSpPr>
        <p:sp>
          <p:nvSpPr>
            <p:cNvPr id="936" name="Google Shape;936;p39"/>
            <p:cNvSpPr/>
            <p:nvPr/>
          </p:nvSpPr>
          <p:spPr>
            <a:xfrm>
              <a:off x="6480825" y="1885775"/>
              <a:ext cx="438650" cy="200375"/>
            </a:xfrm>
            <a:custGeom>
              <a:avLst/>
              <a:gdLst/>
              <a:ahLst/>
              <a:cxnLst/>
              <a:rect l="l" t="t" r="r" b="b"/>
              <a:pathLst>
                <a:path w="17546" h="8015" fill="none" extrusionOk="0">
                  <a:moveTo>
                    <a:pt x="1" y="0"/>
                  </a:moveTo>
                  <a:lnTo>
                    <a:pt x="17545" y="0"/>
                  </a:lnTo>
                  <a:lnTo>
                    <a:pt x="17545" y="8014"/>
                  </a:lnTo>
                  <a:lnTo>
                    <a:pt x="1" y="8014"/>
                  </a:ln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6463500" y="1860150"/>
              <a:ext cx="473175" cy="17875"/>
            </a:xfrm>
            <a:custGeom>
              <a:avLst/>
              <a:gdLst/>
              <a:ahLst/>
              <a:cxnLst/>
              <a:rect l="l" t="t" r="r" b="b"/>
              <a:pathLst>
                <a:path w="18927" h="715" fill="none" extrusionOk="0">
                  <a:moveTo>
                    <a:pt x="0" y="1"/>
                  </a:moveTo>
                  <a:lnTo>
                    <a:pt x="18926" y="1"/>
                  </a:lnTo>
                  <a:lnTo>
                    <a:pt x="18926" y="715"/>
                  </a:lnTo>
                  <a:lnTo>
                    <a:pt x="0" y="715"/>
                  </a:ln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6471250" y="1878000"/>
              <a:ext cx="457650" cy="7800"/>
            </a:xfrm>
            <a:custGeom>
              <a:avLst/>
              <a:gdLst/>
              <a:ahLst/>
              <a:cxnLst/>
              <a:rect l="l" t="t" r="r" b="b"/>
              <a:pathLst>
                <a:path w="18306" h="312" fill="none" extrusionOk="0">
                  <a:moveTo>
                    <a:pt x="1" y="1"/>
                  </a:moveTo>
                  <a:lnTo>
                    <a:pt x="18306" y="1"/>
                  </a:lnTo>
                  <a:lnTo>
                    <a:pt x="18306" y="311"/>
                  </a:lnTo>
                  <a:lnTo>
                    <a:pt x="1" y="311"/>
                  </a:ln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6801350" y="1908000"/>
              <a:ext cx="97025" cy="97050"/>
            </a:xfrm>
            <a:custGeom>
              <a:avLst/>
              <a:gdLst/>
              <a:ahLst/>
              <a:cxnLst/>
              <a:rect l="l" t="t" r="r" b="b"/>
              <a:pathLst>
                <a:path w="3881" h="3882" fill="none" extrusionOk="0">
                  <a:moveTo>
                    <a:pt x="3881" y="1941"/>
                  </a:moveTo>
                  <a:cubicBezTo>
                    <a:pt x="3881" y="3012"/>
                    <a:pt x="3012" y="3881"/>
                    <a:pt x="1941" y="3881"/>
                  </a:cubicBezTo>
                  <a:cubicBezTo>
                    <a:pt x="870" y="3881"/>
                    <a:pt x="0" y="3012"/>
                    <a:pt x="0" y="1941"/>
                  </a:cubicBezTo>
                  <a:cubicBezTo>
                    <a:pt x="0" y="870"/>
                    <a:pt x="870" y="1"/>
                    <a:pt x="1941" y="1"/>
                  </a:cubicBezTo>
                  <a:cubicBezTo>
                    <a:pt x="3012" y="1"/>
                    <a:pt x="3881" y="870"/>
                    <a:pt x="3881" y="1941"/>
                  </a:cubicBez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6818675" y="1925350"/>
              <a:ext cx="62375" cy="62225"/>
            </a:xfrm>
            <a:custGeom>
              <a:avLst/>
              <a:gdLst/>
              <a:ahLst/>
              <a:cxnLst/>
              <a:rect l="l" t="t" r="r" b="b"/>
              <a:pathLst>
                <a:path w="2495" h="2489" fill="none" extrusionOk="0">
                  <a:moveTo>
                    <a:pt x="1" y="870"/>
                  </a:moveTo>
                  <a:lnTo>
                    <a:pt x="875" y="870"/>
                  </a:lnTo>
                  <a:lnTo>
                    <a:pt x="875" y="0"/>
                  </a:lnTo>
                  <a:lnTo>
                    <a:pt x="1625" y="0"/>
                  </a:lnTo>
                  <a:lnTo>
                    <a:pt x="1625" y="870"/>
                  </a:lnTo>
                  <a:lnTo>
                    <a:pt x="2495" y="870"/>
                  </a:lnTo>
                  <a:lnTo>
                    <a:pt x="2495" y="1620"/>
                  </a:lnTo>
                  <a:lnTo>
                    <a:pt x="1625" y="1620"/>
                  </a:lnTo>
                  <a:lnTo>
                    <a:pt x="1625" y="2489"/>
                  </a:lnTo>
                  <a:lnTo>
                    <a:pt x="875" y="2489"/>
                  </a:lnTo>
                  <a:lnTo>
                    <a:pt x="875" y="1620"/>
                  </a:lnTo>
                  <a:lnTo>
                    <a:pt x="1" y="1620"/>
                  </a:lnTo>
                  <a:close/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6517700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6554175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6590650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6627125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6663600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6700075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6736550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6773025" y="1903625"/>
              <a:ext cx="25" cy="164550"/>
            </a:xfrm>
            <a:custGeom>
              <a:avLst/>
              <a:gdLst/>
              <a:ahLst/>
              <a:cxnLst/>
              <a:rect l="l" t="t" r="r" b="b"/>
              <a:pathLst>
                <a:path w="1" h="6582" fill="none" extrusionOk="0">
                  <a:moveTo>
                    <a:pt x="0" y="0"/>
                  </a:moveTo>
                  <a:lnTo>
                    <a:pt x="0" y="658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6809500" y="2015625"/>
              <a:ext cx="25" cy="52550"/>
            </a:xfrm>
            <a:custGeom>
              <a:avLst/>
              <a:gdLst/>
              <a:ahLst/>
              <a:cxnLst/>
              <a:rect l="l" t="t" r="r" b="b"/>
              <a:pathLst>
                <a:path w="1" h="2102" fill="none" extrusionOk="0">
                  <a:moveTo>
                    <a:pt x="0" y="1"/>
                  </a:moveTo>
                  <a:lnTo>
                    <a:pt x="0" y="210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6845975" y="2015625"/>
              <a:ext cx="25" cy="52550"/>
            </a:xfrm>
            <a:custGeom>
              <a:avLst/>
              <a:gdLst/>
              <a:ahLst/>
              <a:cxnLst/>
              <a:rect l="l" t="t" r="r" b="b"/>
              <a:pathLst>
                <a:path w="1" h="2102" fill="none" extrusionOk="0">
                  <a:moveTo>
                    <a:pt x="0" y="1"/>
                  </a:moveTo>
                  <a:lnTo>
                    <a:pt x="0" y="210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6882575" y="2015625"/>
              <a:ext cx="25" cy="52550"/>
            </a:xfrm>
            <a:custGeom>
              <a:avLst/>
              <a:gdLst/>
              <a:ahLst/>
              <a:cxnLst/>
              <a:rect l="l" t="t" r="r" b="b"/>
              <a:pathLst>
                <a:path w="1" h="2102" fill="none" extrusionOk="0">
                  <a:moveTo>
                    <a:pt x="1" y="1"/>
                  </a:moveTo>
                  <a:lnTo>
                    <a:pt x="1" y="2101"/>
                  </a:lnTo>
                </a:path>
              </a:pathLst>
            </a:custGeom>
            <a:solidFill>
              <a:schemeClr val="accent5"/>
            </a:solidFill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952;p39"/>
          <p:cNvGrpSpPr/>
          <p:nvPr/>
        </p:nvGrpSpPr>
        <p:grpSpPr>
          <a:xfrm>
            <a:off x="1045239" y="1172450"/>
            <a:ext cx="2050419" cy="3221876"/>
            <a:chOff x="6176575" y="2749400"/>
            <a:chExt cx="416050" cy="653750"/>
          </a:xfrm>
        </p:grpSpPr>
        <p:sp>
          <p:nvSpPr>
            <p:cNvPr id="953" name="Google Shape;953;p39"/>
            <p:cNvSpPr/>
            <p:nvPr/>
          </p:nvSpPr>
          <p:spPr>
            <a:xfrm>
              <a:off x="6180975" y="2996275"/>
              <a:ext cx="158025" cy="310500"/>
            </a:xfrm>
            <a:custGeom>
              <a:avLst/>
              <a:gdLst/>
              <a:ahLst/>
              <a:cxnLst/>
              <a:rect l="l" t="t" r="r" b="b"/>
              <a:pathLst>
                <a:path w="6321" h="12420" extrusionOk="0">
                  <a:moveTo>
                    <a:pt x="6204" y="0"/>
                  </a:moveTo>
                  <a:cubicBezTo>
                    <a:pt x="2785" y="0"/>
                    <a:pt x="0" y="2777"/>
                    <a:pt x="0" y="6210"/>
                  </a:cubicBezTo>
                  <a:cubicBezTo>
                    <a:pt x="0" y="9643"/>
                    <a:pt x="2785" y="12419"/>
                    <a:pt x="6204" y="12419"/>
                  </a:cubicBezTo>
                  <a:cubicBezTo>
                    <a:pt x="6243" y="12419"/>
                    <a:pt x="6282" y="12419"/>
                    <a:pt x="6321" y="12418"/>
                  </a:cubicBezTo>
                  <a:lnTo>
                    <a:pt x="6321" y="10354"/>
                  </a:lnTo>
                  <a:cubicBezTo>
                    <a:pt x="6292" y="10355"/>
                    <a:pt x="6263" y="10355"/>
                    <a:pt x="6234" y="10355"/>
                  </a:cubicBezTo>
                  <a:cubicBezTo>
                    <a:pt x="3953" y="10355"/>
                    <a:pt x="2080" y="8501"/>
                    <a:pt x="2080" y="6194"/>
                  </a:cubicBezTo>
                  <a:cubicBezTo>
                    <a:pt x="2080" y="3903"/>
                    <a:pt x="3953" y="2049"/>
                    <a:pt x="6234" y="2049"/>
                  </a:cubicBezTo>
                  <a:cubicBezTo>
                    <a:pt x="6263" y="2049"/>
                    <a:pt x="6292" y="2049"/>
                    <a:pt x="6321" y="2050"/>
                  </a:cubicBezTo>
                  <a:lnTo>
                    <a:pt x="6321" y="1"/>
                  </a:lnTo>
                  <a:cubicBezTo>
                    <a:pt x="6282" y="1"/>
                    <a:pt x="6243" y="0"/>
                    <a:pt x="6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6176575" y="2999100"/>
              <a:ext cx="162425" cy="307650"/>
            </a:xfrm>
            <a:custGeom>
              <a:avLst/>
              <a:gdLst/>
              <a:ahLst/>
              <a:cxnLst/>
              <a:rect l="l" t="t" r="r" b="b"/>
              <a:pathLst>
                <a:path w="6497" h="12306" extrusionOk="0">
                  <a:moveTo>
                    <a:pt x="5265" y="0"/>
                  </a:moveTo>
                  <a:lnTo>
                    <a:pt x="5265" y="0"/>
                  </a:lnTo>
                  <a:cubicBezTo>
                    <a:pt x="2144" y="640"/>
                    <a:pt x="0" y="3537"/>
                    <a:pt x="320" y="6705"/>
                  </a:cubicBezTo>
                  <a:cubicBezTo>
                    <a:pt x="640" y="9889"/>
                    <a:pt x="3313" y="12305"/>
                    <a:pt x="6497" y="12305"/>
                  </a:cubicBezTo>
                  <a:lnTo>
                    <a:pt x="6497" y="11297"/>
                  </a:lnTo>
                  <a:cubicBezTo>
                    <a:pt x="5249" y="10945"/>
                    <a:pt x="4273" y="10129"/>
                    <a:pt x="3457" y="9153"/>
                  </a:cubicBezTo>
                  <a:cubicBezTo>
                    <a:pt x="2592" y="8129"/>
                    <a:pt x="1920" y="7041"/>
                    <a:pt x="1824" y="5681"/>
                  </a:cubicBezTo>
                  <a:cubicBezTo>
                    <a:pt x="1728" y="4321"/>
                    <a:pt x="2128" y="2977"/>
                    <a:pt x="2961" y="1889"/>
                  </a:cubicBezTo>
                  <a:cubicBezTo>
                    <a:pt x="3569" y="1089"/>
                    <a:pt x="4353" y="432"/>
                    <a:pt x="5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6318175" y="3260325"/>
              <a:ext cx="206050" cy="40825"/>
            </a:xfrm>
            <a:custGeom>
              <a:avLst/>
              <a:gdLst/>
              <a:ahLst/>
              <a:cxnLst/>
              <a:rect l="l" t="t" r="r" b="b"/>
              <a:pathLst>
                <a:path w="8242" h="1633" extrusionOk="0">
                  <a:moveTo>
                    <a:pt x="1" y="0"/>
                  </a:moveTo>
                  <a:lnTo>
                    <a:pt x="1" y="1632"/>
                  </a:lnTo>
                  <a:lnTo>
                    <a:pt x="6993" y="1632"/>
                  </a:lnTo>
                  <a:cubicBezTo>
                    <a:pt x="7681" y="1632"/>
                    <a:pt x="8241" y="1072"/>
                    <a:pt x="8241" y="368"/>
                  </a:cubicBezTo>
                  <a:lnTo>
                    <a:pt x="8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6228975" y="3353525"/>
              <a:ext cx="363650" cy="49625"/>
            </a:xfrm>
            <a:custGeom>
              <a:avLst/>
              <a:gdLst/>
              <a:ahLst/>
              <a:cxnLst/>
              <a:rect l="l" t="t" r="r" b="b"/>
              <a:pathLst>
                <a:path w="14546" h="1985" extrusionOk="0">
                  <a:moveTo>
                    <a:pt x="0" y="1"/>
                  </a:moveTo>
                  <a:lnTo>
                    <a:pt x="0" y="1985"/>
                  </a:lnTo>
                  <a:lnTo>
                    <a:pt x="14546" y="1985"/>
                  </a:lnTo>
                  <a:lnTo>
                    <a:pt x="14546" y="1313"/>
                  </a:lnTo>
                  <a:cubicBezTo>
                    <a:pt x="14546" y="593"/>
                    <a:pt x="13954" y="1"/>
                    <a:pt x="132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6318175" y="3232725"/>
              <a:ext cx="274450" cy="34025"/>
            </a:xfrm>
            <a:custGeom>
              <a:avLst/>
              <a:gdLst/>
              <a:ahLst/>
              <a:cxnLst/>
              <a:rect l="l" t="t" r="r" b="b"/>
              <a:pathLst>
                <a:path w="10978" h="1361" extrusionOk="0">
                  <a:moveTo>
                    <a:pt x="1" y="0"/>
                  </a:moveTo>
                  <a:lnTo>
                    <a:pt x="1" y="1360"/>
                  </a:lnTo>
                  <a:lnTo>
                    <a:pt x="10978" y="1360"/>
                  </a:lnTo>
                  <a:lnTo>
                    <a:pt x="109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6228575" y="3232625"/>
              <a:ext cx="186850" cy="120925"/>
            </a:xfrm>
            <a:custGeom>
              <a:avLst/>
              <a:gdLst/>
              <a:ahLst/>
              <a:cxnLst/>
              <a:rect l="l" t="t" r="r" b="b"/>
              <a:pathLst>
                <a:path w="7474" h="4837" extrusionOk="0">
                  <a:moveTo>
                    <a:pt x="3737" y="0"/>
                  </a:moveTo>
                  <a:cubicBezTo>
                    <a:pt x="3193" y="0"/>
                    <a:pt x="2649" y="268"/>
                    <a:pt x="2337" y="804"/>
                  </a:cubicBezTo>
                  <a:lnTo>
                    <a:pt x="0" y="4837"/>
                  </a:lnTo>
                  <a:lnTo>
                    <a:pt x="7473" y="4837"/>
                  </a:lnTo>
                  <a:lnTo>
                    <a:pt x="5873" y="2052"/>
                  </a:lnTo>
                  <a:cubicBezTo>
                    <a:pt x="5824" y="1968"/>
                    <a:pt x="5772" y="1887"/>
                    <a:pt x="5716" y="1811"/>
                  </a:cubicBezTo>
                  <a:lnTo>
                    <a:pt x="5716" y="1811"/>
                  </a:lnTo>
                  <a:lnTo>
                    <a:pt x="5137" y="804"/>
                  </a:lnTo>
                  <a:cubicBezTo>
                    <a:pt x="4825" y="268"/>
                    <a:pt x="4281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6305375" y="3260325"/>
              <a:ext cx="39225" cy="33900"/>
            </a:xfrm>
            <a:custGeom>
              <a:avLst/>
              <a:gdLst/>
              <a:ahLst/>
              <a:cxnLst/>
              <a:rect l="l" t="t" r="r" b="b"/>
              <a:pathLst>
                <a:path w="1569" h="1356" extrusionOk="0">
                  <a:moveTo>
                    <a:pt x="673" y="0"/>
                  </a:moveTo>
                  <a:cubicBezTo>
                    <a:pt x="305" y="0"/>
                    <a:pt x="1" y="304"/>
                    <a:pt x="1" y="672"/>
                  </a:cubicBezTo>
                  <a:cubicBezTo>
                    <a:pt x="1" y="1083"/>
                    <a:pt x="329" y="1355"/>
                    <a:pt x="676" y="1355"/>
                  </a:cubicBezTo>
                  <a:cubicBezTo>
                    <a:pt x="842" y="1355"/>
                    <a:pt x="1013" y="1292"/>
                    <a:pt x="1153" y="1152"/>
                  </a:cubicBezTo>
                  <a:cubicBezTo>
                    <a:pt x="1569" y="736"/>
                    <a:pt x="1265" y="0"/>
                    <a:pt x="6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6392175" y="3059500"/>
              <a:ext cx="95250" cy="121225"/>
            </a:xfrm>
            <a:custGeom>
              <a:avLst/>
              <a:gdLst/>
              <a:ahLst/>
              <a:cxnLst/>
              <a:rect l="l" t="t" r="r" b="b"/>
              <a:pathLst>
                <a:path w="3810" h="4849" extrusionOk="0">
                  <a:moveTo>
                    <a:pt x="1393" y="1"/>
                  </a:moveTo>
                  <a:lnTo>
                    <a:pt x="1" y="849"/>
                  </a:lnTo>
                  <a:lnTo>
                    <a:pt x="2417" y="4849"/>
                  </a:lnTo>
                  <a:lnTo>
                    <a:pt x="3809" y="400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6250575" y="2858300"/>
              <a:ext cx="214850" cy="252825"/>
            </a:xfrm>
            <a:custGeom>
              <a:avLst/>
              <a:gdLst/>
              <a:ahLst/>
              <a:cxnLst/>
              <a:rect l="l" t="t" r="r" b="b"/>
              <a:pathLst>
                <a:path w="8594" h="10113" extrusionOk="0">
                  <a:moveTo>
                    <a:pt x="3889" y="0"/>
                  </a:moveTo>
                  <a:lnTo>
                    <a:pt x="1" y="2352"/>
                  </a:lnTo>
                  <a:lnTo>
                    <a:pt x="4689" y="10113"/>
                  </a:lnTo>
                  <a:lnTo>
                    <a:pt x="8593" y="7761"/>
                  </a:lnTo>
                  <a:lnTo>
                    <a:pt x="38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6203775" y="2766675"/>
              <a:ext cx="130025" cy="142050"/>
            </a:xfrm>
            <a:custGeom>
              <a:avLst/>
              <a:gdLst/>
              <a:ahLst/>
              <a:cxnLst/>
              <a:rect l="l" t="t" r="r" b="b"/>
              <a:pathLst>
                <a:path w="5201" h="5682" extrusionOk="0">
                  <a:moveTo>
                    <a:pt x="2785" y="1"/>
                  </a:moveTo>
                  <a:lnTo>
                    <a:pt x="0" y="1681"/>
                  </a:lnTo>
                  <a:lnTo>
                    <a:pt x="2433" y="5681"/>
                  </a:lnTo>
                  <a:lnTo>
                    <a:pt x="5201" y="4001"/>
                  </a:lnTo>
                  <a:lnTo>
                    <a:pt x="2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9"/>
            <p:cNvSpPr/>
            <p:nvPr/>
          </p:nvSpPr>
          <p:spPr>
            <a:xfrm>
              <a:off x="6369775" y="3032700"/>
              <a:ext cx="114450" cy="132425"/>
            </a:xfrm>
            <a:custGeom>
              <a:avLst/>
              <a:gdLst/>
              <a:ahLst/>
              <a:cxnLst/>
              <a:rect l="l" t="t" r="r" b="b"/>
              <a:pathLst>
                <a:path w="4578" h="5297" extrusionOk="0">
                  <a:moveTo>
                    <a:pt x="2161" y="1"/>
                  </a:moveTo>
                  <a:lnTo>
                    <a:pt x="1" y="1313"/>
                  </a:lnTo>
                  <a:lnTo>
                    <a:pt x="2417" y="5297"/>
                  </a:lnTo>
                  <a:lnTo>
                    <a:pt x="4577" y="4001"/>
                  </a:lnTo>
                  <a:lnTo>
                    <a:pt x="21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6345775" y="3031700"/>
              <a:ext cx="141650" cy="100050"/>
            </a:xfrm>
            <a:custGeom>
              <a:avLst/>
              <a:gdLst/>
              <a:ahLst/>
              <a:cxnLst/>
              <a:rect l="l" t="t" r="r" b="b"/>
              <a:pathLst>
                <a:path w="5666" h="4002" extrusionOk="0">
                  <a:moveTo>
                    <a:pt x="4756" y="0"/>
                  </a:moveTo>
                  <a:cubicBezTo>
                    <a:pt x="4648" y="0"/>
                    <a:pt x="4537" y="29"/>
                    <a:pt x="4433" y="89"/>
                  </a:cubicBezTo>
                  <a:lnTo>
                    <a:pt x="401" y="2537"/>
                  </a:lnTo>
                  <a:cubicBezTo>
                    <a:pt x="97" y="2713"/>
                    <a:pt x="1" y="3097"/>
                    <a:pt x="193" y="3385"/>
                  </a:cubicBezTo>
                  <a:lnTo>
                    <a:pt x="385" y="3705"/>
                  </a:lnTo>
                  <a:cubicBezTo>
                    <a:pt x="501" y="3895"/>
                    <a:pt x="707" y="4001"/>
                    <a:pt x="917" y="4001"/>
                  </a:cubicBezTo>
                  <a:cubicBezTo>
                    <a:pt x="1026" y="4001"/>
                    <a:pt x="1135" y="3973"/>
                    <a:pt x="1233" y="3913"/>
                  </a:cubicBezTo>
                  <a:lnTo>
                    <a:pt x="5265" y="1481"/>
                  </a:lnTo>
                  <a:cubicBezTo>
                    <a:pt x="5569" y="1289"/>
                    <a:pt x="5665" y="921"/>
                    <a:pt x="5473" y="617"/>
                  </a:cubicBezTo>
                  <a:lnTo>
                    <a:pt x="5281" y="297"/>
                  </a:lnTo>
                  <a:cubicBezTo>
                    <a:pt x="5165" y="107"/>
                    <a:pt x="4966" y="0"/>
                    <a:pt x="4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6228575" y="2837675"/>
              <a:ext cx="141225" cy="100050"/>
            </a:xfrm>
            <a:custGeom>
              <a:avLst/>
              <a:gdLst/>
              <a:ahLst/>
              <a:cxnLst/>
              <a:rect l="l" t="t" r="r" b="b"/>
              <a:pathLst>
                <a:path w="5649" h="4002" extrusionOk="0">
                  <a:moveTo>
                    <a:pt x="4748" y="1"/>
                  </a:moveTo>
                  <a:cubicBezTo>
                    <a:pt x="4640" y="1"/>
                    <a:pt x="4531" y="29"/>
                    <a:pt x="4433" y="89"/>
                  </a:cubicBezTo>
                  <a:lnTo>
                    <a:pt x="384" y="2537"/>
                  </a:lnTo>
                  <a:cubicBezTo>
                    <a:pt x="96" y="2713"/>
                    <a:pt x="0" y="3097"/>
                    <a:pt x="176" y="3385"/>
                  </a:cubicBezTo>
                  <a:lnTo>
                    <a:pt x="368" y="3705"/>
                  </a:lnTo>
                  <a:cubicBezTo>
                    <a:pt x="485" y="3895"/>
                    <a:pt x="691" y="4002"/>
                    <a:pt x="901" y="4002"/>
                  </a:cubicBezTo>
                  <a:cubicBezTo>
                    <a:pt x="1009" y="4002"/>
                    <a:pt x="1118" y="3973"/>
                    <a:pt x="1217" y="3913"/>
                  </a:cubicBezTo>
                  <a:lnTo>
                    <a:pt x="5265" y="1465"/>
                  </a:lnTo>
                  <a:cubicBezTo>
                    <a:pt x="5553" y="1289"/>
                    <a:pt x="5649" y="905"/>
                    <a:pt x="5473" y="617"/>
                  </a:cubicBezTo>
                  <a:lnTo>
                    <a:pt x="5281" y="297"/>
                  </a:lnTo>
                  <a:cubicBezTo>
                    <a:pt x="5165" y="107"/>
                    <a:pt x="4958" y="1"/>
                    <a:pt x="4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6187375" y="2749400"/>
              <a:ext cx="102425" cy="76725"/>
            </a:xfrm>
            <a:custGeom>
              <a:avLst/>
              <a:gdLst/>
              <a:ahLst/>
              <a:cxnLst/>
              <a:rect l="l" t="t" r="r" b="b"/>
              <a:pathLst>
                <a:path w="4097" h="3069" extrusionOk="0">
                  <a:moveTo>
                    <a:pt x="3206" y="0"/>
                  </a:moveTo>
                  <a:cubicBezTo>
                    <a:pt x="3094" y="0"/>
                    <a:pt x="2981" y="32"/>
                    <a:pt x="2881" y="100"/>
                  </a:cubicBezTo>
                  <a:lnTo>
                    <a:pt x="400" y="1588"/>
                  </a:lnTo>
                  <a:cubicBezTo>
                    <a:pt x="96" y="1780"/>
                    <a:pt x="0" y="2148"/>
                    <a:pt x="192" y="2452"/>
                  </a:cubicBezTo>
                  <a:lnTo>
                    <a:pt x="384" y="2772"/>
                  </a:lnTo>
                  <a:cubicBezTo>
                    <a:pt x="500" y="2962"/>
                    <a:pt x="707" y="3068"/>
                    <a:pt x="917" y="3068"/>
                  </a:cubicBezTo>
                  <a:cubicBezTo>
                    <a:pt x="1025" y="3068"/>
                    <a:pt x="1134" y="3040"/>
                    <a:pt x="1232" y="2980"/>
                  </a:cubicBezTo>
                  <a:lnTo>
                    <a:pt x="3713" y="1476"/>
                  </a:lnTo>
                  <a:cubicBezTo>
                    <a:pt x="4001" y="1300"/>
                    <a:pt x="4097" y="916"/>
                    <a:pt x="3921" y="628"/>
                  </a:cubicBezTo>
                  <a:lnTo>
                    <a:pt x="3729" y="308"/>
                  </a:lnTo>
                  <a:cubicBezTo>
                    <a:pt x="3614" y="110"/>
                    <a:pt x="3412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6244175" y="2955900"/>
              <a:ext cx="94025" cy="83000"/>
            </a:xfrm>
            <a:custGeom>
              <a:avLst/>
              <a:gdLst/>
              <a:ahLst/>
              <a:cxnLst/>
              <a:rect l="l" t="t" r="r" b="b"/>
              <a:pathLst>
                <a:path w="3761" h="3320" extrusionOk="0">
                  <a:moveTo>
                    <a:pt x="1876" y="1"/>
                  </a:moveTo>
                  <a:cubicBezTo>
                    <a:pt x="1229" y="1"/>
                    <a:pt x="618" y="385"/>
                    <a:pt x="353" y="1024"/>
                  </a:cubicBezTo>
                  <a:cubicBezTo>
                    <a:pt x="1" y="1872"/>
                    <a:pt x="401" y="2849"/>
                    <a:pt x="1249" y="3201"/>
                  </a:cubicBezTo>
                  <a:cubicBezTo>
                    <a:pt x="1452" y="3281"/>
                    <a:pt x="1661" y="3319"/>
                    <a:pt x="1867" y="3319"/>
                  </a:cubicBezTo>
                  <a:cubicBezTo>
                    <a:pt x="2522" y="3319"/>
                    <a:pt x="3141" y="2933"/>
                    <a:pt x="3409" y="2288"/>
                  </a:cubicBezTo>
                  <a:cubicBezTo>
                    <a:pt x="3761" y="1440"/>
                    <a:pt x="3361" y="480"/>
                    <a:pt x="2513" y="128"/>
                  </a:cubicBezTo>
                  <a:cubicBezTo>
                    <a:pt x="2304" y="42"/>
                    <a:pt x="2088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6274175" y="2980675"/>
              <a:ext cx="39625" cy="33925"/>
            </a:xfrm>
            <a:custGeom>
              <a:avLst/>
              <a:gdLst/>
              <a:ahLst/>
              <a:cxnLst/>
              <a:rect l="l" t="t" r="r" b="b"/>
              <a:pathLst>
                <a:path w="1585" h="1357" extrusionOk="0">
                  <a:moveTo>
                    <a:pt x="660" y="1"/>
                  </a:moveTo>
                  <a:cubicBezTo>
                    <a:pt x="289" y="1"/>
                    <a:pt x="1" y="299"/>
                    <a:pt x="1" y="673"/>
                  </a:cubicBezTo>
                  <a:cubicBezTo>
                    <a:pt x="1" y="1084"/>
                    <a:pt x="337" y="1356"/>
                    <a:pt x="683" y="1356"/>
                  </a:cubicBezTo>
                  <a:cubicBezTo>
                    <a:pt x="849" y="1356"/>
                    <a:pt x="1018" y="1294"/>
                    <a:pt x="1153" y="1153"/>
                  </a:cubicBezTo>
                  <a:cubicBezTo>
                    <a:pt x="1585" y="721"/>
                    <a:pt x="1281" y="1"/>
                    <a:pt x="689" y="1"/>
                  </a:cubicBezTo>
                  <a:cubicBezTo>
                    <a:pt x="679" y="1"/>
                    <a:pt x="669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7409" y="1050924"/>
            <a:ext cx="4370410" cy="327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39 - Ορθογώνιο"/>
          <p:cNvSpPr/>
          <p:nvPr/>
        </p:nvSpPr>
        <p:spPr>
          <a:xfrm>
            <a:off x="3303917" y="440215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Κλασικό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λειομυοσάρκωμα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. Άτυπα ,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ατρακτόμορφα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νεοπλασματικά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 κύτταρα, με </a:t>
            </a:r>
            <a:r>
              <a:rPr lang="el-GR" sz="1100" dirty="0" err="1" smtClean="0">
                <a:latin typeface="Times New Roman" pitchFamily="18" charset="0"/>
                <a:cs typeface="Times New Roman" pitchFamily="18" charset="0"/>
              </a:rPr>
              <a:t>μιτωτική</a:t>
            </a:r>
            <a:r>
              <a:rPr lang="el-GR" sz="1100" dirty="0" smtClean="0">
                <a:latin typeface="Times New Roman" pitchFamily="18" charset="0"/>
                <a:cs typeface="Times New Roman" pitchFamily="18" charset="0"/>
              </a:rPr>
              <a:t> δραστηριότητα.</a:t>
            </a:r>
            <a:endParaRPr lang="el-GR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73;p36"/>
          <p:cNvSpPr txBox="1"/>
          <p:nvPr/>
        </p:nvSpPr>
        <p:spPr>
          <a:xfrm>
            <a:off x="2243474" y="433549"/>
            <a:ext cx="3824138" cy="3794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400" eaLnBrk="1" fontAlgn="auto" latinLnBrk="0" hangingPunct="1">
              <a:buClr>
                <a:schemeClr val="dk1"/>
              </a:buClr>
              <a:buSzPts val="3900"/>
              <a:defRPr/>
            </a:pPr>
            <a:r>
              <a:rPr lang="el-GR" sz="3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charset="0"/>
                <a:ea typeface="Abril Fatface" panose="02000503000000020003"/>
                <a:cs typeface="Times New Roman" panose="02020603050405020304" charset="0"/>
              </a:rPr>
              <a:t>Κλινική εικόνα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Times New Roman" panose="02020603050405020304" charset="0"/>
              <a:ea typeface="Abril Fatface" panose="02000503000000020003"/>
              <a:cs typeface="Times New Roman" panose="0202060305040502030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526" y="1066620"/>
            <a:ext cx="4056572" cy="306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293298" y="425108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Μια </a:t>
            </a:r>
            <a:r>
              <a:rPr lang="el-GR" sz="1200" dirty="0" err="1" smtClean="0">
                <a:latin typeface="Times New Roman" pitchFamily="18" charset="0"/>
                <a:cs typeface="Times New Roman" pitchFamily="18" charset="0"/>
              </a:rPr>
              <a:t>εξελκωμένη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 μάζα με έναν συνοδό, διογκωμένο βουβωνικό λεμφαδένα με συρίγγιο.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4108" y="1152255"/>
            <a:ext cx="4380640" cy="293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- Ορθογώνιο"/>
          <p:cNvSpPr/>
          <p:nvPr/>
        </p:nvSpPr>
        <p:spPr>
          <a:xfrm>
            <a:off x="4572000" y="41692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Κλινική φωτογραφία που λήφθηκε κατά τον προγραμματισμό της ακτινοθεραπείας: Εμφάνιση οιδηματώδους όσχεου με μη </a:t>
            </a:r>
            <a:r>
              <a:rPr lang="el-GR" sz="1200" dirty="0" err="1" smtClean="0">
                <a:latin typeface="Times New Roman" pitchFamily="18" charset="0"/>
                <a:cs typeface="Times New Roman" pitchFamily="18" charset="0"/>
              </a:rPr>
              <a:t>επουλούμενα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 τραύματα.</a:t>
            </a:r>
            <a:endParaRPr lang="el-GR" sz="11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7067" y="0"/>
            <a:ext cx="9381067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dical School Bioethics Center by Slidesgo">
  <a:themeElements>
    <a:clrScheme name="Simple Light">
      <a:dk1>
        <a:srgbClr val="18223F"/>
      </a:dk1>
      <a:lt1>
        <a:srgbClr val="C1DEFF"/>
      </a:lt1>
      <a:dk2>
        <a:srgbClr val="80B4FF"/>
      </a:dk2>
      <a:lt2>
        <a:srgbClr val="F9A800"/>
      </a:lt2>
      <a:accent1>
        <a:srgbClr val="F1D6A2"/>
      </a:accent1>
      <a:accent2>
        <a:srgbClr val="97C8EF"/>
      </a:accent2>
      <a:accent3>
        <a:srgbClr val="3C4EA2"/>
      </a:accent3>
      <a:accent4>
        <a:srgbClr val="A1E6D1"/>
      </a:accent4>
      <a:accent5>
        <a:srgbClr val="FFFFFF"/>
      </a:accent5>
      <a:accent6>
        <a:srgbClr val="FFFFFF"/>
      </a:accent6>
      <a:hlink>
        <a:srgbClr val="1822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369</Words>
  <Application>Microsoft Office PowerPoint</Application>
  <PresentationFormat>Προβολή στην οθόνη (16:9)</PresentationFormat>
  <Paragraphs>30</Paragraphs>
  <Slides>8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Abril Fatface</vt:lpstr>
      <vt:lpstr>Manrope</vt:lpstr>
      <vt:lpstr>Medical School Bioethics Center by Slidesgo</vt:lpstr>
      <vt:lpstr>Αλληλεπιδραστική μελέτη ιστολογικών πλακιδίων ογκιδίων δέρματος</vt:lpstr>
      <vt:lpstr>Λειομυοσάρκωμα  (γενικά στοιχεία)</vt:lpstr>
      <vt:lpstr>Διαφάνεια 3</vt:lpstr>
      <vt:lpstr>Διαφάνεια 4</vt:lpstr>
      <vt:lpstr>Λειομυοσάρκωμα του Δέρματος</vt:lpstr>
      <vt:lpstr>Διαφάνεια 6</vt:lpstr>
      <vt:lpstr>Διαφάνεια 7</vt:lpstr>
      <vt:lpstr>Διαφάνεια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Αναγενννητική  Ιατρική</dc:title>
  <dc:creator>User</dc:creator>
  <cp:lastModifiedBy>User</cp:lastModifiedBy>
  <cp:revision>17</cp:revision>
  <dcterms:created xsi:type="dcterms:W3CDTF">2023-04-01T13:03:54Z</dcterms:created>
  <dcterms:modified xsi:type="dcterms:W3CDTF">2023-04-20T21:06:29Z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4E45D3D335EF481692FD52102917E259</vt:lpwstr>
  </property>
  <property fmtid="{D5CDD505-2E9C-101B-9397-08002B2CF9AE}" pid="3" name="KSOProductBuildVer">
    <vt:lpwstr>1033-11.2.0.11486</vt:lpwstr>
  </property>
</Properties>
</file>