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8" r:id="rId5"/>
    <p:sldId id="263" r:id="rId6"/>
    <p:sldId id="259" r:id="rId7"/>
    <p:sldId id="321" r:id="rId8"/>
    <p:sldId id="323" r:id="rId9"/>
    <p:sldId id="326" r:id="rId10"/>
    <p:sldId id="325" r:id="rId11"/>
    <p:sldId id="290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969A3F-F385-4074-99F9-771B78BA8A3D}" v="64" dt="2024-05-23T15:46:36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8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C6E68-4724-4306-8A23-90257D171880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9C967-1C5C-4052-A7AA-204AF5E029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3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>
            <a:normAutofit/>
          </a:bodyPr>
          <a:lstStyle>
            <a:lvl1pPr algn="ctr">
              <a:defRPr sz="6000"/>
            </a:lvl1pPr>
          </a:lstStyle>
          <a:p>
            <a:r>
              <a:rPr lang="en-US" altLang="en-US"/>
              <a:t>Click here to edit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/>
              <a:t>Click here to edit master subtitle styles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A410587-F84A-4AF2-BF8C-26D66AF6B032}" type="datetimeFigureOut">
              <a:rPr lang="en-US" altLang="en-US" sz="1100" smtClean="0"/>
              <a:t>5/24/2024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E572D30-2A07-48E0-A2EE-5AE0F5B32B4C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974296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Click here to edit master header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vert">
            <a:normAutofit/>
          </a:bodyPr>
          <a:lstStyle/>
          <a:p>
            <a:pPr lvl="0"/>
            <a:r>
              <a:rPr lang="en-US" altLang="en-US"/>
              <a:t>Click here to edit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A410587-F84A-4AF2-BF8C-26D66AF6B032}" type="datetimeFigureOut">
              <a:rPr lang="en-US" altLang="en-US" sz="1100" smtClean="0"/>
              <a:t>5/24/2024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E572D30-2A07-48E0-A2EE-5AE0F5B32B4C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912857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vert">
            <a:normAutofit/>
          </a:bodyPr>
          <a:lstStyle/>
          <a:p>
            <a:r>
              <a:rPr lang="en-US" altLang="en-US" sz="3300"/>
              <a:t>Click here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vert">
            <a:normAutofit/>
          </a:bodyPr>
          <a:lstStyle/>
          <a:p>
            <a:pPr lvl="0"/>
            <a:r>
              <a:rPr lang="en-US" altLang="en-US"/>
              <a:t>Click here to edit master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A410587-F84A-4AF2-BF8C-26D66AF6B032}" type="datetimeFigureOut">
              <a:rPr lang="en-US" altLang="en-US" sz="1100" smtClean="0"/>
              <a:t>5/24/2024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E572D30-2A07-48E0-A2EE-5AE0F5B32B4C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182332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Click here to edit master header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en-US"/>
              <a:t>Click here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A410587-F84A-4AF2-BF8C-26D66AF6B032}" type="datetimeFigureOut">
              <a:rPr lang="en-US" altLang="en-US" sz="1100" smtClean="0"/>
              <a:t>5/24/2024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E572D30-2A07-48E0-A2EE-5AE0F5B32B4C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225402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rPr lang="en-US" altLang="en-US"/>
              <a:t>Click here to edit master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en-US"/>
              <a:t>Click here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A410587-F84A-4AF2-BF8C-26D66AF6B032}" type="datetimeFigureOut">
              <a:rPr lang="en-US" altLang="en-US" sz="1100" smtClean="0"/>
              <a:t>5/24/2024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E572D30-2A07-48E0-A2EE-5AE0F5B32B4C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409137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Click here to edit master header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A410587-F84A-4AF2-BF8C-26D66AF6B032}" type="datetimeFigureOut">
              <a:rPr lang="en-US" altLang="en-US" sz="1100" smtClean="0"/>
              <a:t>5/24/2024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E572D30-2A07-48E0-A2EE-5AE0F5B32B4C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67691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/>
              <a:t>Click here to edit master header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t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en-US"/>
              <a:t>Click here to edit master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/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t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en-US"/>
              <a:t>Click here to edit master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/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A410587-F84A-4AF2-BF8C-26D66AF6B032}" type="datetimeFigureOut">
              <a:rPr lang="en-US" altLang="en-US" sz="1100" smtClean="0"/>
              <a:t>5/24/2024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E572D30-2A07-48E0-A2EE-5AE0F5B32B4C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148199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Click here to edit master header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A410587-F84A-4AF2-BF8C-26D66AF6B032}" type="datetimeFigureOut">
              <a:rPr lang="en-US" altLang="en-US" sz="1100" smtClean="0"/>
              <a:t>5/24/2024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E572D30-2A07-48E0-A2EE-5AE0F5B32B4C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88888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A410587-F84A-4AF2-BF8C-26D66AF6B032}" type="datetimeFigureOut">
              <a:rPr lang="en-US" altLang="en-US" sz="1100" smtClean="0"/>
              <a:t>5/24/2024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E572D30-2A07-48E0-A2EE-5AE0F5B32B4C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104902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altLang="en-US"/>
              <a:t>Click here to edit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en-US" sz="900"/>
              <a:t>Click here to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A410587-F84A-4AF2-BF8C-26D66AF6B032}" type="datetimeFigureOut">
              <a:rPr lang="en-US" altLang="en-US" sz="1100" smtClean="0"/>
              <a:t>5/24/2024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E572D30-2A07-48E0-A2EE-5AE0F5B32B4C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3689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altLang="en-US"/>
              <a:t>Click here to edit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en-US" sz="900"/>
              <a:t>Click here to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A410587-F84A-4AF2-BF8C-26D66AF6B032}" type="datetimeFigureOut">
              <a:rPr lang="en-US" altLang="en-US" sz="1100" smtClean="0"/>
              <a:t>5/24/2024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E572D30-2A07-48E0-A2EE-5AE0F5B32B4C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424646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/>
              <a:t>Click here to edit master header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en-US"/>
              <a:t>Click here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10587-F84A-4AF2-BF8C-26D66AF6B032}" type="datetimeFigureOut">
              <a:rPr lang="en-US" altLang="en-US" sz="1100" smtClean="0"/>
              <a:t>5/24/2024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72D30-2A07-48E0-A2EE-5AE0F5B32B4C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00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泪滴形 10"/>
          <p:cNvSpPr/>
          <p:nvPr/>
        </p:nvSpPr>
        <p:spPr>
          <a:xfrm rot="16200000">
            <a:off x="7022" y="-22437"/>
            <a:ext cx="6005398" cy="6019440"/>
          </a:xfrm>
          <a:prstGeom prst="teardrop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泪滴形 1"/>
          <p:cNvSpPr/>
          <p:nvPr/>
        </p:nvSpPr>
        <p:spPr>
          <a:xfrm rot="16200000">
            <a:off x="5893" y="-5892"/>
            <a:ext cx="5039972" cy="5051757"/>
          </a:xfrm>
          <a:prstGeom prst="teardrop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泪滴形 2"/>
          <p:cNvSpPr/>
          <p:nvPr/>
        </p:nvSpPr>
        <p:spPr>
          <a:xfrm rot="21117918">
            <a:off x="1654584" y="2637955"/>
            <a:ext cx="3671519" cy="3680104"/>
          </a:xfrm>
          <a:prstGeom prst="teardrop">
            <a:avLst/>
          </a:prstGeom>
          <a:solidFill>
            <a:schemeClr val="accent5">
              <a:lumMod val="75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46387" y="271222"/>
            <a:ext cx="5992346" cy="1938992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/>
          <a:p>
            <a:r>
              <a:rPr lang="el-GR" altLang="zh-CN" sz="8000" dirty="0">
                <a:solidFill>
                  <a:schemeClr val="bg1"/>
                </a:solidFill>
                <a:latin typeface="Source Han Sans SC"/>
              </a:rPr>
              <a:t>ΨΩΡΑ</a:t>
            </a:r>
            <a:endParaRPr lang="zh-CN" altLang="en-US" sz="8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泪滴形 11"/>
          <p:cNvSpPr/>
          <p:nvPr/>
        </p:nvSpPr>
        <p:spPr>
          <a:xfrm rot="21117918">
            <a:off x="982285" y="2676606"/>
            <a:ext cx="4389429" cy="4399693"/>
          </a:xfrm>
          <a:prstGeom prst="teardrop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2d7a650d-784a-44ef-9755-18d292fc909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379338" y="3283296"/>
            <a:ext cx="2401843" cy="1860204"/>
            <a:chOff x="3327401" y="1293813"/>
            <a:chExt cx="5526087" cy="4279900"/>
          </a:xfrm>
        </p:grpSpPr>
        <p:sp>
          <p:nvSpPr>
            <p:cNvPr id="14" name="îṧliďe">
              <a:extLst>
                <a:ext uri="{FF2B5EF4-FFF2-40B4-BE49-F238E27FC236}">
                  <a16:creationId xmlns:a16="http://schemas.microsoft.com/office/drawing/2014/main" id="{7EFF2277-7EC3-4C19-876A-D03CEA5C3FE0}"/>
                </a:ext>
              </a:extLst>
            </p:cNvPr>
            <p:cNvSpPr/>
            <p:nvPr/>
          </p:nvSpPr>
          <p:spPr bwMode="auto">
            <a:xfrm>
              <a:off x="5400676" y="1293813"/>
              <a:ext cx="357188" cy="573088"/>
            </a:xfrm>
            <a:custGeom>
              <a:avLst/>
              <a:gdLst>
                <a:gd name="T0" fmla="*/ 26 w 35"/>
                <a:gd name="T1" fmla="*/ 0 h 56"/>
                <a:gd name="T2" fmla="*/ 14 w 35"/>
                <a:gd name="T3" fmla="*/ 4 h 56"/>
                <a:gd name="T4" fmla="*/ 14 w 35"/>
                <a:gd name="T5" fmla="*/ 5 h 56"/>
                <a:gd name="T6" fmla="*/ 13 w 35"/>
                <a:gd name="T7" fmla="*/ 4 h 56"/>
                <a:gd name="T8" fmla="*/ 1 w 35"/>
                <a:gd name="T9" fmla="*/ 37 h 56"/>
                <a:gd name="T10" fmla="*/ 1 w 35"/>
                <a:gd name="T11" fmla="*/ 47 h 56"/>
                <a:gd name="T12" fmla="*/ 0 w 35"/>
                <a:gd name="T13" fmla="*/ 56 h 56"/>
                <a:gd name="T14" fmla="*/ 4 w 35"/>
                <a:gd name="T15" fmla="*/ 56 h 56"/>
                <a:gd name="T16" fmla="*/ 4 w 35"/>
                <a:gd name="T17" fmla="*/ 47 h 56"/>
                <a:gd name="T18" fmla="*/ 5 w 35"/>
                <a:gd name="T19" fmla="*/ 37 h 56"/>
                <a:gd name="T20" fmla="*/ 15 w 35"/>
                <a:gd name="T21" fmla="*/ 7 h 56"/>
                <a:gd name="T22" fmla="*/ 26 w 35"/>
                <a:gd name="T23" fmla="*/ 4 h 56"/>
                <a:gd name="T24" fmla="*/ 34 w 35"/>
                <a:gd name="T25" fmla="*/ 6 h 56"/>
                <a:gd name="T26" fmla="*/ 35 w 35"/>
                <a:gd name="T27" fmla="*/ 2 h 56"/>
                <a:gd name="T28" fmla="*/ 26 w 35"/>
                <a:gd name="T2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6">
                  <a:moveTo>
                    <a:pt x="26" y="0"/>
                  </a:moveTo>
                  <a:cubicBezTo>
                    <a:pt x="21" y="0"/>
                    <a:pt x="17" y="1"/>
                    <a:pt x="14" y="4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3" y="11"/>
                    <a:pt x="2" y="20"/>
                    <a:pt x="1" y="37"/>
                  </a:cubicBezTo>
                  <a:cubicBezTo>
                    <a:pt x="1" y="40"/>
                    <a:pt x="1" y="43"/>
                    <a:pt x="1" y="47"/>
                  </a:cubicBezTo>
                  <a:cubicBezTo>
                    <a:pt x="0" y="50"/>
                    <a:pt x="0" y="55"/>
                    <a:pt x="0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0"/>
                    <a:pt x="4" y="47"/>
                  </a:cubicBezTo>
                  <a:cubicBezTo>
                    <a:pt x="5" y="43"/>
                    <a:pt x="5" y="40"/>
                    <a:pt x="5" y="37"/>
                  </a:cubicBezTo>
                  <a:cubicBezTo>
                    <a:pt x="6" y="20"/>
                    <a:pt x="6" y="13"/>
                    <a:pt x="15" y="7"/>
                  </a:cubicBezTo>
                  <a:cubicBezTo>
                    <a:pt x="18" y="5"/>
                    <a:pt x="22" y="4"/>
                    <a:pt x="26" y="4"/>
                  </a:cubicBezTo>
                  <a:cubicBezTo>
                    <a:pt x="27" y="4"/>
                    <a:pt x="32" y="5"/>
                    <a:pt x="34" y="6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2"/>
                    <a:pt x="28" y="1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îṩļíḍe">
              <a:extLst>
                <a:ext uri="{FF2B5EF4-FFF2-40B4-BE49-F238E27FC236}">
                  <a16:creationId xmlns:a16="http://schemas.microsoft.com/office/drawing/2014/main" id="{D6D2B276-CE0B-43DC-987F-16FD4B7337E8}"/>
                </a:ext>
              </a:extLst>
            </p:cNvPr>
            <p:cNvSpPr/>
            <p:nvPr/>
          </p:nvSpPr>
          <p:spPr bwMode="auto">
            <a:xfrm>
              <a:off x="5891213" y="1344613"/>
              <a:ext cx="265113" cy="644525"/>
            </a:xfrm>
            <a:custGeom>
              <a:avLst/>
              <a:gdLst>
                <a:gd name="T0" fmla="*/ 19 w 26"/>
                <a:gd name="T1" fmla="*/ 11 h 63"/>
                <a:gd name="T2" fmla="*/ 18 w 26"/>
                <a:gd name="T3" fmla="*/ 12 h 63"/>
                <a:gd name="T4" fmla="*/ 19 w 26"/>
                <a:gd name="T5" fmla="*/ 11 h 63"/>
                <a:gd name="T6" fmla="*/ 10 w 26"/>
                <a:gd name="T7" fmla="*/ 3 h 63"/>
                <a:gd name="T8" fmla="*/ 0 w 26"/>
                <a:gd name="T9" fmla="*/ 0 h 63"/>
                <a:gd name="T10" fmla="*/ 0 w 26"/>
                <a:gd name="T11" fmla="*/ 4 h 63"/>
                <a:gd name="T12" fmla="*/ 8 w 26"/>
                <a:gd name="T13" fmla="*/ 6 h 63"/>
                <a:gd name="T14" fmla="*/ 16 w 26"/>
                <a:gd name="T15" fmla="*/ 13 h 63"/>
                <a:gd name="T16" fmla="*/ 13 w 26"/>
                <a:gd name="T17" fmla="*/ 44 h 63"/>
                <a:gd name="T18" fmla="*/ 9 w 26"/>
                <a:gd name="T19" fmla="*/ 54 h 63"/>
                <a:gd name="T20" fmla="*/ 5 w 26"/>
                <a:gd name="T21" fmla="*/ 62 h 63"/>
                <a:gd name="T22" fmla="*/ 9 w 26"/>
                <a:gd name="T23" fmla="*/ 63 h 63"/>
                <a:gd name="T24" fmla="*/ 12 w 26"/>
                <a:gd name="T25" fmla="*/ 56 h 63"/>
                <a:gd name="T26" fmla="*/ 16 w 26"/>
                <a:gd name="T27" fmla="*/ 46 h 63"/>
                <a:gd name="T28" fmla="*/ 19 w 26"/>
                <a:gd name="T29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62">
                  <a:moveTo>
                    <a:pt x="19" y="11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7" y="7"/>
                    <a:pt x="14" y="5"/>
                    <a:pt x="10" y="3"/>
                  </a:cubicBezTo>
                  <a:cubicBezTo>
                    <a:pt x="7" y="2"/>
                    <a:pt x="1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6" y="5"/>
                    <a:pt x="8" y="6"/>
                  </a:cubicBezTo>
                  <a:cubicBezTo>
                    <a:pt x="11" y="8"/>
                    <a:pt x="14" y="10"/>
                    <a:pt x="16" y="13"/>
                  </a:cubicBezTo>
                  <a:cubicBezTo>
                    <a:pt x="22" y="22"/>
                    <a:pt x="19" y="29"/>
                    <a:pt x="13" y="44"/>
                  </a:cubicBezTo>
                  <a:cubicBezTo>
                    <a:pt x="11" y="47"/>
                    <a:pt x="10" y="51"/>
                    <a:pt x="9" y="54"/>
                  </a:cubicBezTo>
                  <a:cubicBezTo>
                    <a:pt x="8" y="57"/>
                    <a:pt x="5" y="62"/>
                    <a:pt x="5" y="62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3"/>
                    <a:pt x="11" y="58"/>
                    <a:pt x="12" y="56"/>
                  </a:cubicBezTo>
                  <a:cubicBezTo>
                    <a:pt x="13" y="52"/>
                    <a:pt x="15" y="49"/>
                    <a:pt x="16" y="46"/>
                  </a:cubicBezTo>
                  <a:cubicBezTo>
                    <a:pt x="22" y="30"/>
                    <a:pt x="26" y="22"/>
                    <a:pt x="19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íšḻîḑè">
              <a:extLst>
                <a:ext uri="{FF2B5EF4-FFF2-40B4-BE49-F238E27FC236}">
                  <a16:creationId xmlns:a16="http://schemas.microsoft.com/office/drawing/2014/main" id="{97799A73-C78D-405F-8107-F901A9572D88}"/>
                </a:ext>
              </a:extLst>
            </p:cNvPr>
            <p:cNvSpPr/>
            <p:nvPr/>
          </p:nvSpPr>
          <p:spPr bwMode="auto">
            <a:xfrm>
              <a:off x="5400676" y="1293813"/>
              <a:ext cx="357188" cy="573088"/>
            </a:xfrm>
            <a:custGeom>
              <a:avLst/>
              <a:gdLst>
                <a:gd name="T0" fmla="*/ 26 w 35"/>
                <a:gd name="T1" fmla="*/ 0 h 56"/>
                <a:gd name="T2" fmla="*/ 14 w 35"/>
                <a:gd name="T3" fmla="*/ 4 h 56"/>
                <a:gd name="T4" fmla="*/ 14 w 35"/>
                <a:gd name="T5" fmla="*/ 5 h 56"/>
                <a:gd name="T6" fmla="*/ 13 w 35"/>
                <a:gd name="T7" fmla="*/ 4 h 56"/>
                <a:gd name="T8" fmla="*/ 1 w 35"/>
                <a:gd name="T9" fmla="*/ 37 h 56"/>
                <a:gd name="T10" fmla="*/ 1 w 35"/>
                <a:gd name="T11" fmla="*/ 47 h 56"/>
                <a:gd name="T12" fmla="*/ 0 w 35"/>
                <a:gd name="T13" fmla="*/ 56 h 56"/>
                <a:gd name="T14" fmla="*/ 4 w 35"/>
                <a:gd name="T15" fmla="*/ 56 h 56"/>
                <a:gd name="T16" fmla="*/ 4 w 35"/>
                <a:gd name="T17" fmla="*/ 47 h 56"/>
                <a:gd name="T18" fmla="*/ 5 w 35"/>
                <a:gd name="T19" fmla="*/ 37 h 56"/>
                <a:gd name="T20" fmla="*/ 15 w 35"/>
                <a:gd name="T21" fmla="*/ 7 h 56"/>
                <a:gd name="T22" fmla="*/ 26 w 35"/>
                <a:gd name="T23" fmla="*/ 4 h 56"/>
                <a:gd name="T24" fmla="*/ 34 w 35"/>
                <a:gd name="T25" fmla="*/ 6 h 56"/>
                <a:gd name="T26" fmla="*/ 35 w 35"/>
                <a:gd name="T27" fmla="*/ 2 h 56"/>
                <a:gd name="T28" fmla="*/ 26 w 35"/>
                <a:gd name="T2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6">
                  <a:moveTo>
                    <a:pt x="26" y="0"/>
                  </a:moveTo>
                  <a:cubicBezTo>
                    <a:pt x="21" y="0"/>
                    <a:pt x="17" y="1"/>
                    <a:pt x="14" y="4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3" y="11"/>
                    <a:pt x="2" y="20"/>
                    <a:pt x="1" y="37"/>
                  </a:cubicBezTo>
                  <a:cubicBezTo>
                    <a:pt x="1" y="40"/>
                    <a:pt x="1" y="43"/>
                    <a:pt x="1" y="47"/>
                  </a:cubicBezTo>
                  <a:cubicBezTo>
                    <a:pt x="0" y="50"/>
                    <a:pt x="0" y="55"/>
                    <a:pt x="0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0"/>
                    <a:pt x="4" y="47"/>
                  </a:cubicBezTo>
                  <a:cubicBezTo>
                    <a:pt x="5" y="43"/>
                    <a:pt x="5" y="40"/>
                    <a:pt x="5" y="37"/>
                  </a:cubicBezTo>
                  <a:cubicBezTo>
                    <a:pt x="6" y="20"/>
                    <a:pt x="6" y="13"/>
                    <a:pt x="15" y="7"/>
                  </a:cubicBezTo>
                  <a:cubicBezTo>
                    <a:pt x="18" y="5"/>
                    <a:pt x="22" y="4"/>
                    <a:pt x="26" y="4"/>
                  </a:cubicBezTo>
                  <a:cubicBezTo>
                    <a:pt x="27" y="4"/>
                    <a:pt x="32" y="5"/>
                    <a:pt x="34" y="6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2"/>
                    <a:pt x="28" y="1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iṣ1îḋè">
              <a:extLst>
                <a:ext uri="{FF2B5EF4-FFF2-40B4-BE49-F238E27FC236}">
                  <a16:creationId xmlns:a16="http://schemas.microsoft.com/office/drawing/2014/main" id="{64942BF5-663F-466A-A922-DE1723B26624}"/>
                </a:ext>
              </a:extLst>
            </p:cNvPr>
            <p:cNvSpPr/>
            <p:nvPr/>
          </p:nvSpPr>
          <p:spPr bwMode="auto">
            <a:xfrm>
              <a:off x="5891213" y="1344613"/>
              <a:ext cx="265113" cy="644525"/>
            </a:xfrm>
            <a:custGeom>
              <a:avLst/>
              <a:gdLst>
                <a:gd name="T0" fmla="*/ 19 w 26"/>
                <a:gd name="T1" fmla="*/ 11 h 63"/>
                <a:gd name="T2" fmla="*/ 18 w 26"/>
                <a:gd name="T3" fmla="*/ 12 h 63"/>
                <a:gd name="T4" fmla="*/ 19 w 26"/>
                <a:gd name="T5" fmla="*/ 11 h 63"/>
                <a:gd name="T6" fmla="*/ 10 w 26"/>
                <a:gd name="T7" fmla="*/ 3 h 63"/>
                <a:gd name="T8" fmla="*/ 0 w 26"/>
                <a:gd name="T9" fmla="*/ 0 h 63"/>
                <a:gd name="T10" fmla="*/ 0 w 26"/>
                <a:gd name="T11" fmla="*/ 4 h 63"/>
                <a:gd name="T12" fmla="*/ 8 w 26"/>
                <a:gd name="T13" fmla="*/ 6 h 63"/>
                <a:gd name="T14" fmla="*/ 16 w 26"/>
                <a:gd name="T15" fmla="*/ 13 h 63"/>
                <a:gd name="T16" fmla="*/ 13 w 26"/>
                <a:gd name="T17" fmla="*/ 44 h 63"/>
                <a:gd name="T18" fmla="*/ 9 w 26"/>
                <a:gd name="T19" fmla="*/ 54 h 63"/>
                <a:gd name="T20" fmla="*/ 5 w 26"/>
                <a:gd name="T21" fmla="*/ 62 h 63"/>
                <a:gd name="T22" fmla="*/ 9 w 26"/>
                <a:gd name="T23" fmla="*/ 63 h 63"/>
                <a:gd name="T24" fmla="*/ 12 w 26"/>
                <a:gd name="T25" fmla="*/ 56 h 63"/>
                <a:gd name="T26" fmla="*/ 16 w 26"/>
                <a:gd name="T27" fmla="*/ 46 h 63"/>
                <a:gd name="T28" fmla="*/ 19 w 26"/>
                <a:gd name="T29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62">
                  <a:moveTo>
                    <a:pt x="19" y="11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7" y="7"/>
                    <a:pt x="14" y="5"/>
                    <a:pt x="10" y="3"/>
                  </a:cubicBezTo>
                  <a:cubicBezTo>
                    <a:pt x="7" y="2"/>
                    <a:pt x="1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6" y="5"/>
                    <a:pt x="8" y="6"/>
                  </a:cubicBezTo>
                  <a:cubicBezTo>
                    <a:pt x="11" y="8"/>
                    <a:pt x="14" y="10"/>
                    <a:pt x="16" y="13"/>
                  </a:cubicBezTo>
                  <a:cubicBezTo>
                    <a:pt x="22" y="22"/>
                    <a:pt x="19" y="29"/>
                    <a:pt x="13" y="44"/>
                  </a:cubicBezTo>
                  <a:cubicBezTo>
                    <a:pt x="11" y="47"/>
                    <a:pt x="10" y="51"/>
                    <a:pt x="9" y="54"/>
                  </a:cubicBezTo>
                  <a:cubicBezTo>
                    <a:pt x="8" y="57"/>
                    <a:pt x="5" y="62"/>
                    <a:pt x="5" y="62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3"/>
                    <a:pt x="11" y="58"/>
                    <a:pt x="12" y="56"/>
                  </a:cubicBezTo>
                  <a:cubicBezTo>
                    <a:pt x="13" y="52"/>
                    <a:pt x="15" y="49"/>
                    <a:pt x="16" y="46"/>
                  </a:cubicBezTo>
                  <a:cubicBezTo>
                    <a:pt x="22" y="30"/>
                    <a:pt x="26" y="22"/>
                    <a:pt x="19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îṩļîḓê">
              <a:extLst>
                <a:ext uri="{FF2B5EF4-FFF2-40B4-BE49-F238E27FC236}">
                  <a16:creationId xmlns:a16="http://schemas.microsoft.com/office/drawing/2014/main" id="{5D34E4F3-600F-4858-A752-E30AB4083254}"/>
                </a:ext>
              </a:extLst>
            </p:cNvPr>
            <p:cNvSpPr/>
            <p:nvPr/>
          </p:nvSpPr>
          <p:spPr bwMode="auto">
            <a:xfrm>
              <a:off x="5881688" y="1335088"/>
              <a:ext cx="80963" cy="71438"/>
            </a:xfrm>
            <a:custGeom>
              <a:avLst/>
              <a:gdLst>
                <a:gd name="T0" fmla="*/ 0 w 8"/>
                <a:gd name="T1" fmla="*/ 5 h 7"/>
                <a:gd name="T2" fmla="*/ 1 w 8"/>
                <a:gd name="T3" fmla="*/ 6 h 7"/>
                <a:gd name="T4" fmla="*/ 5 w 8"/>
                <a:gd name="T5" fmla="*/ 7 h 7"/>
                <a:gd name="T6" fmla="*/ 7 w 8"/>
                <a:gd name="T7" fmla="*/ 5 h 7"/>
                <a:gd name="T8" fmla="*/ 8 w 8"/>
                <a:gd name="T9" fmla="*/ 4 h 7"/>
                <a:gd name="T10" fmla="*/ 6 w 8"/>
                <a:gd name="T11" fmla="*/ 2 h 7"/>
                <a:gd name="T12" fmla="*/ 3 w 8"/>
                <a:gd name="T13" fmla="*/ 0 h 7"/>
                <a:gd name="T14" fmla="*/ 1 w 8"/>
                <a:gd name="T15" fmla="*/ 1 h 7"/>
                <a:gd name="T16" fmla="*/ 0 w 8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0" y="5"/>
                  </a:moveTo>
                  <a:cubicBezTo>
                    <a:pt x="0" y="6"/>
                    <a:pt x="1" y="6"/>
                    <a:pt x="1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ïŝļîḓé">
              <a:extLst>
                <a:ext uri="{FF2B5EF4-FFF2-40B4-BE49-F238E27FC236}">
                  <a16:creationId xmlns:a16="http://schemas.microsoft.com/office/drawing/2014/main" id="{EAA3FCD5-C904-4CF8-B4FE-0D8D66657EA8}"/>
                </a:ext>
              </a:extLst>
            </p:cNvPr>
            <p:cNvSpPr/>
            <p:nvPr/>
          </p:nvSpPr>
          <p:spPr bwMode="auto">
            <a:xfrm>
              <a:off x="5391151" y="1855788"/>
              <a:ext cx="244475" cy="398463"/>
            </a:xfrm>
            <a:custGeom>
              <a:avLst/>
              <a:gdLst>
                <a:gd name="T0" fmla="*/ 22 w 24"/>
                <a:gd name="T1" fmla="*/ 39 h 39"/>
                <a:gd name="T2" fmla="*/ 1 w 24"/>
                <a:gd name="T3" fmla="*/ 17 h 39"/>
                <a:gd name="T4" fmla="*/ 0 w 24"/>
                <a:gd name="T5" fmla="*/ 0 h 39"/>
                <a:gd name="T6" fmla="*/ 6 w 24"/>
                <a:gd name="T7" fmla="*/ 0 h 39"/>
                <a:gd name="T8" fmla="*/ 7 w 24"/>
                <a:gd name="T9" fmla="*/ 16 h 39"/>
                <a:gd name="T10" fmla="*/ 24 w 24"/>
                <a:gd name="T11" fmla="*/ 33 h 39"/>
                <a:gd name="T12" fmla="*/ 22 w 24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39">
                  <a:moveTo>
                    <a:pt x="22" y="39"/>
                  </a:moveTo>
                  <a:cubicBezTo>
                    <a:pt x="10" y="36"/>
                    <a:pt x="3" y="29"/>
                    <a:pt x="1" y="17"/>
                  </a:cubicBezTo>
                  <a:cubicBezTo>
                    <a:pt x="1" y="13"/>
                    <a:pt x="0" y="1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7" y="12"/>
                    <a:pt x="7" y="16"/>
                  </a:cubicBezTo>
                  <a:cubicBezTo>
                    <a:pt x="9" y="25"/>
                    <a:pt x="14" y="30"/>
                    <a:pt x="24" y="33"/>
                  </a:cubicBezTo>
                  <a:lnTo>
                    <a:pt x="22" y="39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íṧḷiḓe">
              <a:extLst>
                <a:ext uri="{FF2B5EF4-FFF2-40B4-BE49-F238E27FC236}">
                  <a16:creationId xmlns:a16="http://schemas.microsoft.com/office/drawing/2014/main" id="{84D2B702-7CDE-42C4-965E-10269AE2F1CA}"/>
                </a:ext>
              </a:extLst>
            </p:cNvPr>
            <p:cNvSpPr/>
            <p:nvPr/>
          </p:nvSpPr>
          <p:spPr bwMode="auto">
            <a:xfrm>
              <a:off x="5614988" y="1968501"/>
              <a:ext cx="377825" cy="315913"/>
            </a:xfrm>
            <a:custGeom>
              <a:avLst/>
              <a:gdLst>
                <a:gd name="T0" fmla="*/ 0 w 37"/>
                <a:gd name="T1" fmla="*/ 28 h 31"/>
                <a:gd name="T2" fmla="*/ 2 w 37"/>
                <a:gd name="T3" fmla="*/ 22 h 31"/>
                <a:gd name="T4" fmla="*/ 24 w 37"/>
                <a:gd name="T5" fmla="*/ 14 h 31"/>
                <a:gd name="T6" fmla="*/ 32 w 37"/>
                <a:gd name="T7" fmla="*/ 0 h 31"/>
                <a:gd name="T8" fmla="*/ 37 w 37"/>
                <a:gd name="T9" fmla="*/ 3 h 31"/>
                <a:gd name="T10" fmla="*/ 29 w 37"/>
                <a:gd name="T11" fmla="*/ 17 h 31"/>
                <a:gd name="T12" fmla="*/ 0 w 37"/>
                <a:gd name="T13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1">
                  <a:moveTo>
                    <a:pt x="0" y="2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12" y="24"/>
                    <a:pt x="19" y="22"/>
                    <a:pt x="24" y="14"/>
                  </a:cubicBezTo>
                  <a:cubicBezTo>
                    <a:pt x="26" y="10"/>
                    <a:pt x="32" y="0"/>
                    <a:pt x="32" y="0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2" y="14"/>
                    <a:pt x="29" y="17"/>
                  </a:cubicBezTo>
                  <a:cubicBezTo>
                    <a:pt x="23" y="27"/>
                    <a:pt x="13" y="31"/>
                    <a:pt x="0" y="28"/>
                  </a:cubicBez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işļíďê">
              <a:extLst>
                <a:ext uri="{FF2B5EF4-FFF2-40B4-BE49-F238E27FC236}">
                  <a16:creationId xmlns:a16="http://schemas.microsoft.com/office/drawing/2014/main" id="{294DED60-57DB-4F65-BDBD-F652360FB215}"/>
                </a:ext>
              </a:extLst>
            </p:cNvPr>
            <p:cNvSpPr/>
            <p:nvPr/>
          </p:nvSpPr>
          <p:spPr bwMode="auto">
            <a:xfrm>
              <a:off x="4838701" y="1620838"/>
              <a:ext cx="817563" cy="1112838"/>
            </a:xfrm>
            <a:custGeom>
              <a:avLst/>
              <a:gdLst>
                <a:gd name="T0" fmla="*/ 41 w 80"/>
                <a:gd name="T1" fmla="*/ 108 h 109"/>
                <a:gd name="T2" fmla="*/ 37 w 80"/>
                <a:gd name="T3" fmla="*/ 107 h 109"/>
                <a:gd name="T4" fmla="*/ 26 w 80"/>
                <a:gd name="T5" fmla="*/ 97 h 109"/>
                <a:gd name="T6" fmla="*/ 33 w 80"/>
                <a:gd name="T7" fmla="*/ 51 h 109"/>
                <a:gd name="T8" fmla="*/ 40 w 80"/>
                <a:gd name="T9" fmla="*/ 20 h 109"/>
                <a:gd name="T10" fmla="*/ 32 w 80"/>
                <a:gd name="T11" fmla="*/ 9 h 109"/>
                <a:gd name="T12" fmla="*/ 5 w 80"/>
                <a:gd name="T13" fmla="*/ 17 h 109"/>
                <a:gd name="T14" fmla="*/ 5 w 80"/>
                <a:gd name="T15" fmla="*/ 17 h 109"/>
                <a:gd name="T16" fmla="*/ 0 w 80"/>
                <a:gd name="T17" fmla="*/ 13 h 109"/>
                <a:gd name="T18" fmla="*/ 31 w 80"/>
                <a:gd name="T19" fmla="*/ 2 h 109"/>
                <a:gd name="T20" fmla="*/ 46 w 80"/>
                <a:gd name="T21" fmla="*/ 19 h 109"/>
                <a:gd name="T22" fmla="*/ 39 w 80"/>
                <a:gd name="T23" fmla="*/ 53 h 109"/>
                <a:gd name="T24" fmla="*/ 31 w 80"/>
                <a:gd name="T25" fmla="*/ 94 h 109"/>
                <a:gd name="T26" fmla="*/ 39 w 80"/>
                <a:gd name="T27" fmla="*/ 101 h 109"/>
                <a:gd name="T28" fmla="*/ 55 w 80"/>
                <a:gd name="T29" fmla="*/ 100 h 109"/>
                <a:gd name="T30" fmla="*/ 73 w 80"/>
                <a:gd name="T31" fmla="*/ 62 h 109"/>
                <a:gd name="T32" fmla="*/ 74 w 80"/>
                <a:gd name="T33" fmla="*/ 58 h 109"/>
                <a:gd name="T34" fmla="*/ 80 w 80"/>
                <a:gd name="T35" fmla="*/ 59 h 109"/>
                <a:gd name="T36" fmla="*/ 79 w 80"/>
                <a:gd name="T37" fmla="*/ 63 h 109"/>
                <a:gd name="T38" fmla="*/ 59 w 80"/>
                <a:gd name="T39" fmla="*/ 105 h 109"/>
                <a:gd name="T40" fmla="*/ 41 w 80"/>
                <a:gd name="T41" fmla="*/ 10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" h="109">
                  <a:moveTo>
                    <a:pt x="41" y="108"/>
                  </a:moveTo>
                  <a:cubicBezTo>
                    <a:pt x="40" y="107"/>
                    <a:pt x="38" y="107"/>
                    <a:pt x="37" y="107"/>
                  </a:cubicBezTo>
                  <a:cubicBezTo>
                    <a:pt x="32" y="105"/>
                    <a:pt x="28" y="102"/>
                    <a:pt x="26" y="97"/>
                  </a:cubicBezTo>
                  <a:cubicBezTo>
                    <a:pt x="20" y="86"/>
                    <a:pt x="27" y="68"/>
                    <a:pt x="33" y="51"/>
                  </a:cubicBezTo>
                  <a:cubicBezTo>
                    <a:pt x="37" y="39"/>
                    <a:pt x="42" y="27"/>
                    <a:pt x="40" y="20"/>
                  </a:cubicBezTo>
                  <a:cubicBezTo>
                    <a:pt x="39" y="14"/>
                    <a:pt x="36" y="10"/>
                    <a:pt x="32" y="9"/>
                  </a:cubicBezTo>
                  <a:cubicBezTo>
                    <a:pt x="22" y="6"/>
                    <a:pt x="7" y="15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1"/>
                    <a:pt x="19" y="0"/>
                    <a:pt x="31" y="2"/>
                  </a:cubicBezTo>
                  <a:cubicBezTo>
                    <a:pt x="37" y="3"/>
                    <a:pt x="44" y="7"/>
                    <a:pt x="46" y="19"/>
                  </a:cubicBezTo>
                  <a:cubicBezTo>
                    <a:pt x="48" y="27"/>
                    <a:pt x="43" y="40"/>
                    <a:pt x="39" y="53"/>
                  </a:cubicBezTo>
                  <a:cubicBezTo>
                    <a:pt x="33" y="68"/>
                    <a:pt x="27" y="85"/>
                    <a:pt x="31" y="94"/>
                  </a:cubicBezTo>
                  <a:cubicBezTo>
                    <a:pt x="33" y="97"/>
                    <a:pt x="35" y="99"/>
                    <a:pt x="39" y="101"/>
                  </a:cubicBezTo>
                  <a:cubicBezTo>
                    <a:pt x="45" y="103"/>
                    <a:pt x="51" y="103"/>
                    <a:pt x="55" y="100"/>
                  </a:cubicBezTo>
                  <a:cubicBezTo>
                    <a:pt x="67" y="93"/>
                    <a:pt x="71" y="72"/>
                    <a:pt x="73" y="62"/>
                  </a:cubicBezTo>
                  <a:cubicBezTo>
                    <a:pt x="74" y="60"/>
                    <a:pt x="74" y="59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0" y="60"/>
                    <a:pt x="80" y="62"/>
                    <a:pt x="79" y="63"/>
                  </a:cubicBezTo>
                  <a:cubicBezTo>
                    <a:pt x="77" y="75"/>
                    <a:pt x="73" y="97"/>
                    <a:pt x="59" y="105"/>
                  </a:cubicBezTo>
                  <a:cubicBezTo>
                    <a:pt x="53" y="108"/>
                    <a:pt x="47" y="109"/>
                    <a:pt x="41" y="108"/>
                  </a:cubicBez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ï$ľíḋê">
              <a:extLst>
                <a:ext uri="{FF2B5EF4-FFF2-40B4-BE49-F238E27FC236}">
                  <a16:creationId xmlns:a16="http://schemas.microsoft.com/office/drawing/2014/main" id="{31FBCB90-F737-463C-B5AC-6E791EA89735}"/>
                </a:ext>
              </a:extLst>
            </p:cNvPr>
            <p:cNvSpPr/>
            <p:nvPr/>
          </p:nvSpPr>
          <p:spPr bwMode="auto">
            <a:xfrm>
              <a:off x="4727576" y="1692276"/>
              <a:ext cx="203200" cy="204788"/>
            </a:xfrm>
            <a:custGeom>
              <a:avLst/>
              <a:gdLst>
                <a:gd name="T0" fmla="*/ 19 w 20"/>
                <a:gd name="T1" fmla="*/ 12 h 20"/>
                <a:gd name="T2" fmla="*/ 12 w 20"/>
                <a:gd name="T3" fmla="*/ 1 h 20"/>
                <a:gd name="T4" fmla="*/ 1 w 20"/>
                <a:gd name="T5" fmla="*/ 8 h 20"/>
                <a:gd name="T6" fmla="*/ 8 w 20"/>
                <a:gd name="T7" fmla="*/ 19 h 20"/>
                <a:gd name="T8" fmla="*/ 19 w 20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9" y="12"/>
                  </a:moveTo>
                  <a:cubicBezTo>
                    <a:pt x="20" y="7"/>
                    <a:pt x="17" y="3"/>
                    <a:pt x="12" y="1"/>
                  </a:cubicBezTo>
                  <a:cubicBezTo>
                    <a:pt x="7" y="0"/>
                    <a:pt x="3" y="3"/>
                    <a:pt x="1" y="8"/>
                  </a:cubicBezTo>
                  <a:cubicBezTo>
                    <a:pt x="0" y="13"/>
                    <a:pt x="3" y="18"/>
                    <a:pt x="8" y="19"/>
                  </a:cubicBezTo>
                  <a:cubicBezTo>
                    <a:pt x="13" y="20"/>
                    <a:pt x="18" y="17"/>
                    <a:pt x="19" y="12"/>
                  </a:cubicBez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iSļïḋè">
              <a:extLst>
                <a:ext uri="{FF2B5EF4-FFF2-40B4-BE49-F238E27FC236}">
                  <a16:creationId xmlns:a16="http://schemas.microsoft.com/office/drawing/2014/main" id="{01A8E027-13FA-4022-9EE2-F843F6B1E04E}"/>
                </a:ext>
              </a:extLst>
            </p:cNvPr>
            <p:cNvSpPr/>
            <p:nvPr/>
          </p:nvSpPr>
          <p:spPr bwMode="auto">
            <a:xfrm>
              <a:off x="4767263" y="1733551"/>
              <a:ext cx="123825" cy="122238"/>
            </a:xfrm>
            <a:custGeom>
              <a:avLst/>
              <a:gdLst>
                <a:gd name="T0" fmla="*/ 11 w 12"/>
                <a:gd name="T1" fmla="*/ 7 h 12"/>
                <a:gd name="T2" fmla="*/ 7 w 12"/>
                <a:gd name="T3" fmla="*/ 1 h 12"/>
                <a:gd name="T4" fmla="*/ 1 w 12"/>
                <a:gd name="T5" fmla="*/ 5 h 12"/>
                <a:gd name="T6" fmla="*/ 5 w 12"/>
                <a:gd name="T7" fmla="*/ 11 h 12"/>
                <a:gd name="T8" fmla="*/ 11 w 12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1" y="7"/>
                  </a:moveTo>
                  <a:cubicBezTo>
                    <a:pt x="12" y="4"/>
                    <a:pt x="10" y="2"/>
                    <a:pt x="7" y="1"/>
                  </a:cubicBezTo>
                  <a:cubicBezTo>
                    <a:pt x="4" y="0"/>
                    <a:pt x="2" y="2"/>
                    <a:pt x="1" y="5"/>
                  </a:cubicBezTo>
                  <a:cubicBezTo>
                    <a:pt x="0" y="8"/>
                    <a:pt x="2" y="11"/>
                    <a:pt x="5" y="11"/>
                  </a:cubicBezTo>
                  <a:cubicBezTo>
                    <a:pt x="8" y="12"/>
                    <a:pt x="11" y="10"/>
                    <a:pt x="11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îSḷîḑé">
              <a:extLst>
                <a:ext uri="{FF2B5EF4-FFF2-40B4-BE49-F238E27FC236}">
                  <a16:creationId xmlns:a16="http://schemas.microsoft.com/office/drawing/2014/main" id="{8AFD4E1D-00A4-44DC-A7FD-FE237D77BC7D}"/>
                </a:ext>
              </a:extLst>
            </p:cNvPr>
            <p:cNvSpPr/>
            <p:nvPr/>
          </p:nvSpPr>
          <p:spPr bwMode="auto">
            <a:xfrm>
              <a:off x="5686426" y="1293813"/>
              <a:ext cx="82550" cy="71438"/>
            </a:xfrm>
            <a:custGeom>
              <a:avLst/>
              <a:gdLst>
                <a:gd name="T0" fmla="*/ 7 w 8"/>
                <a:gd name="T1" fmla="*/ 6 h 7"/>
                <a:gd name="T2" fmla="*/ 5 w 8"/>
                <a:gd name="T3" fmla="*/ 7 h 7"/>
                <a:gd name="T4" fmla="*/ 1 w 8"/>
                <a:gd name="T5" fmla="*/ 5 h 7"/>
                <a:gd name="T6" fmla="*/ 0 w 8"/>
                <a:gd name="T7" fmla="*/ 3 h 7"/>
                <a:gd name="T8" fmla="*/ 0 w 8"/>
                <a:gd name="T9" fmla="*/ 2 h 7"/>
                <a:gd name="T10" fmla="*/ 2 w 8"/>
                <a:gd name="T11" fmla="*/ 0 h 7"/>
                <a:gd name="T12" fmla="*/ 6 w 8"/>
                <a:gd name="T13" fmla="*/ 1 h 7"/>
                <a:gd name="T14" fmla="*/ 7 w 8"/>
                <a:gd name="T15" fmla="*/ 2 h 7"/>
                <a:gd name="T16" fmla="*/ 7 w 8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7" y="6"/>
                  </a:moveTo>
                  <a:cubicBezTo>
                    <a:pt x="6" y="7"/>
                    <a:pt x="6" y="7"/>
                    <a:pt x="5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8" y="1"/>
                    <a:pt x="7" y="2"/>
                  </a:cubicBezTo>
                  <a:lnTo>
                    <a:pt x="7" y="6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íŝ1íḍê">
              <a:extLst>
                <a:ext uri="{FF2B5EF4-FFF2-40B4-BE49-F238E27FC236}">
                  <a16:creationId xmlns:a16="http://schemas.microsoft.com/office/drawing/2014/main" id="{332F336A-259D-42C5-BA7C-C9921E007735}"/>
                </a:ext>
              </a:extLst>
            </p:cNvPr>
            <p:cNvSpPr/>
            <p:nvPr/>
          </p:nvSpPr>
          <p:spPr bwMode="auto">
            <a:xfrm>
              <a:off x="4552951" y="3479801"/>
              <a:ext cx="990600" cy="531813"/>
            </a:xfrm>
            <a:custGeom>
              <a:avLst/>
              <a:gdLst>
                <a:gd name="T0" fmla="*/ 0 w 624"/>
                <a:gd name="T1" fmla="*/ 0 h 335"/>
                <a:gd name="T2" fmla="*/ 0 w 624"/>
                <a:gd name="T3" fmla="*/ 335 h 335"/>
                <a:gd name="T4" fmla="*/ 77 w 624"/>
                <a:gd name="T5" fmla="*/ 335 h 335"/>
                <a:gd name="T6" fmla="*/ 77 w 624"/>
                <a:gd name="T7" fmla="*/ 77 h 335"/>
                <a:gd name="T8" fmla="*/ 547 w 624"/>
                <a:gd name="T9" fmla="*/ 77 h 335"/>
                <a:gd name="T10" fmla="*/ 547 w 624"/>
                <a:gd name="T11" fmla="*/ 335 h 335"/>
                <a:gd name="T12" fmla="*/ 624 w 624"/>
                <a:gd name="T13" fmla="*/ 335 h 335"/>
                <a:gd name="T14" fmla="*/ 624 w 624"/>
                <a:gd name="T15" fmla="*/ 0 h 335"/>
                <a:gd name="T16" fmla="*/ 0 w 624"/>
                <a:gd name="T17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4" h="335">
                  <a:moveTo>
                    <a:pt x="0" y="0"/>
                  </a:moveTo>
                  <a:lnTo>
                    <a:pt x="0" y="335"/>
                  </a:lnTo>
                  <a:lnTo>
                    <a:pt x="77" y="335"/>
                  </a:lnTo>
                  <a:lnTo>
                    <a:pt x="77" y="77"/>
                  </a:lnTo>
                  <a:lnTo>
                    <a:pt x="547" y="77"/>
                  </a:lnTo>
                  <a:lnTo>
                    <a:pt x="547" y="335"/>
                  </a:lnTo>
                  <a:lnTo>
                    <a:pt x="624" y="335"/>
                  </a:lnTo>
                  <a:lnTo>
                    <a:pt x="6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4B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îsḻïḑè">
              <a:extLst>
                <a:ext uri="{FF2B5EF4-FFF2-40B4-BE49-F238E27FC236}">
                  <a16:creationId xmlns:a16="http://schemas.microsoft.com/office/drawing/2014/main" id="{CA62DDD7-1EA0-4911-AC15-9F04FCD5C874}"/>
                </a:ext>
              </a:extLst>
            </p:cNvPr>
            <p:cNvSpPr/>
            <p:nvPr/>
          </p:nvSpPr>
          <p:spPr bwMode="auto">
            <a:xfrm>
              <a:off x="3951288" y="3765551"/>
              <a:ext cx="306388" cy="71438"/>
            </a:xfrm>
            <a:prstGeom prst="rect">
              <a:avLst/>
            </a:prstGeom>
            <a:solidFill>
              <a:srgbClr val="1A4B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ïśļîḓè">
              <a:extLst>
                <a:ext uri="{FF2B5EF4-FFF2-40B4-BE49-F238E27FC236}">
                  <a16:creationId xmlns:a16="http://schemas.microsoft.com/office/drawing/2014/main" id="{AB2AA136-8E69-4B82-AC93-3DDC5E048D95}"/>
                </a:ext>
              </a:extLst>
            </p:cNvPr>
            <p:cNvSpPr/>
            <p:nvPr/>
          </p:nvSpPr>
          <p:spPr bwMode="auto">
            <a:xfrm>
              <a:off x="5829301" y="3765551"/>
              <a:ext cx="317500" cy="71438"/>
            </a:xfrm>
            <a:prstGeom prst="rect">
              <a:avLst/>
            </a:prstGeom>
            <a:solidFill>
              <a:srgbClr val="1A4B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îṣļîḑé">
              <a:extLst>
                <a:ext uri="{FF2B5EF4-FFF2-40B4-BE49-F238E27FC236}">
                  <a16:creationId xmlns:a16="http://schemas.microsoft.com/office/drawing/2014/main" id="{7E1F2F3B-22E9-4474-9E50-249A11ECB662}"/>
                </a:ext>
              </a:extLst>
            </p:cNvPr>
            <p:cNvSpPr/>
            <p:nvPr/>
          </p:nvSpPr>
          <p:spPr bwMode="auto">
            <a:xfrm>
              <a:off x="3787776" y="3795713"/>
              <a:ext cx="2511425" cy="1736725"/>
            </a:xfrm>
            <a:prstGeom prst="rect">
              <a:avLst/>
            </a:pr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iṡľíḍê">
              <a:extLst>
                <a:ext uri="{FF2B5EF4-FFF2-40B4-BE49-F238E27FC236}">
                  <a16:creationId xmlns:a16="http://schemas.microsoft.com/office/drawing/2014/main" id="{0A64EBF5-A731-4DCD-A8A8-BAB095F7BEDF}"/>
                </a:ext>
              </a:extLst>
            </p:cNvPr>
            <p:cNvSpPr/>
            <p:nvPr/>
          </p:nvSpPr>
          <p:spPr bwMode="auto">
            <a:xfrm>
              <a:off x="4645026" y="4265613"/>
              <a:ext cx="806450" cy="808038"/>
            </a:xfrm>
            <a:custGeom>
              <a:avLst/>
              <a:gdLst>
                <a:gd name="T0" fmla="*/ 508 w 508"/>
                <a:gd name="T1" fmla="*/ 148 h 509"/>
                <a:gd name="T2" fmla="*/ 354 w 508"/>
                <a:gd name="T3" fmla="*/ 148 h 509"/>
                <a:gd name="T4" fmla="*/ 354 w 508"/>
                <a:gd name="T5" fmla="*/ 0 h 509"/>
                <a:gd name="T6" fmla="*/ 148 w 508"/>
                <a:gd name="T7" fmla="*/ 0 h 509"/>
                <a:gd name="T8" fmla="*/ 148 w 508"/>
                <a:gd name="T9" fmla="*/ 148 h 509"/>
                <a:gd name="T10" fmla="*/ 0 w 508"/>
                <a:gd name="T11" fmla="*/ 148 h 509"/>
                <a:gd name="T12" fmla="*/ 0 w 508"/>
                <a:gd name="T13" fmla="*/ 354 h 509"/>
                <a:gd name="T14" fmla="*/ 148 w 508"/>
                <a:gd name="T15" fmla="*/ 354 h 509"/>
                <a:gd name="T16" fmla="*/ 148 w 508"/>
                <a:gd name="T17" fmla="*/ 509 h 509"/>
                <a:gd name="T18" fmla="*/ 354 w 508"/>
                <a:gd name="T19" fmla="*/ 509 h 509"/>
                <a:gd name="T20" fmla="*/ 354 w 508"/>
                <a:gd name="T21" fmla="*/ 354 h 509"/>
                <a:gd name="T22" fmla="*/ 508 w 508"/>
                <a:gd name="T23" fmla="*/ 354 h 509"/>
                <a:gd name="T24" fmla="*/ 508 w 508"/>
                <a:gd name="T25" fmla="*/ 14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8" h="509">
                  <a:moveTo>
                    <a:pt x="508" y="148"/>
                  </a:moveTo>
                  <a:lnTo>
                    <a:pt x="354" y="148"/>
                  </a:lnTo>
                  <a:lnTo>
                    <a:pt x="354" y="0"/>
                  </a:lnTo>
                  <a:lnTo>
                    <a:pt x="148" y="0"/>
                  </a:lnTo>
                  <a:lnTo>
                    <a:pt x="148" y="148"/>
                  </a:lnTo>
                  <a:lnTo>
                    <a:pt x="0" y="148"/>
                  </a:lnTo>
                  <a:lnTo>
                    <a:pt x="0" y="354"/>
                  </a:lnTo>
                  <a:lnTo>
                    <a:pt x="148" y="354"/>
                  </a:lnTo>
                  <a:lnTo>
                    <a:pt x="148" y="509"/>
                  </a:lnTo>
                  <a:lnTo>
                    <a:pt x="354" y="509"/>
                  </a:lnTo>
                  <a:lnTo>
                    <a:pt x="354" y="354"/>
                  </a:lnTo>
                  <a:lnTo>
                    <a:pt x="508" y="354"/>
                  </a:lnTo>
                  <a:lnTo>
                    <a:pt x="508" y="1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íṡľïde">
              <a:extLst>
                <a:ext uri="{FF2B5EF4-FFF2-40B4-BE49-F238E27FC236}">
                  <a16:creationId xmlns:a16="http://schemas.microsoft.com/office/drawing/2014/main" id="{CF19EBA0-C742-49D4-B8C9-CC37F6305CEF}"/>
                </a:ext>
              </a:extLst>
            </p:cNvPr>
            <p:cNvSpPr/>
            <p:nvPr/>
          </p:nvSpPr>
          <p:spPr bwMode="auto">
            <a:xfrm>
              <a:off x="3633788" y="4408488"/>
              <a:ext cx="704850" cy="1165225"/>
            </a:xfrm>
            <a:custGeom>
              <a:avLst/>
              <a:gdLst>
                <a:gd name="T0" fmla="*/ 45 w 69"/>
                <a:gd name="T1" fmla="*/ 22 h 114"/>
                <a:gd name="T2" fmla="*/ 45 w 69"/>
                <a:gd name="T3" fmla="*/ 0 h 114"/>
                <a:gd name="T4" fmla="*/ 24 w 69"/>
                <a:gd name="T5" fmla="*/ 0 h 114"/>
                <a:gd name="T6" fmla="*/ 24 w 69"/>
                <a:gd name="T7" fmla="*/ 22 h 114"/>
                <a:gd name="T8" fmla="*/ 0 w 69"/>
                <a:gd name="T9" fmla="*/ 46 h 114"/>
                <a:gd name="T10" fmla="*/ 0 w 69"/>
                <a:gd name="T11" fmla="*/ 107 h 114"/>
                <a:gd name="T12" fmla="*/ 9 w 69"/>
                <a:gd name="T13" fmla="*/ 114 h 114"/>
                <a:gd name="T14" fmla="*/ 61 w 69"/>
                <a:gd name="T15" fmla="*/ 114 h 114"/>
                <a:gd name="T16" fmla="*/ 69 w 69"/>
                <a:gd name="T17" fmla="*/ 107 h 114"/>
                <a:gd name="T18" fmla="*/ 69 w 69"/>
                <a:gd name="T19" fmla="*/ 46 h 114"/>
                <a:gd name="T20" fmla="*/ 45 w 69"/>
                <a:gd name="T21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114">
                  <a:moveTo>
                    <a:pt x="45" y="22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11" y="25"/>
                    <a:pt x="0" y="35"/>
                    <a:pt x="0" y="46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11"/>
                    <a:pt x="4" y="114"/>
                    <a:pt x="9" y="114"/>
                  </a:cubicBezTo>
                  <a:cubicBezTo>
                    <a:pt x="61" y="114"/>
                    <a:pt x="61" y="114"/>
                    <a:pt x="61" y="114"/>
                  </a:cubicBezTo>
                  <a:cubicBezTo>
                    <a:pt x="65" y="114"/>
                    <a:pt x="69" y="111"/>
                    <a:pt x="69" y="107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69" y="35"/>
                    <a:pt x="59" y="25"/>
                    <a:pt x="45" y="22"/>
                  </a:cubicBezTo>
                  <a:close/>
                </a:path>
              </a:pathLst>
            </a:custGeom>
            <a:solidFill>
              <a:srgbClr val="1A4B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îṥḻîḓe">
              <a:extLst>
                <a:ext uri="{FF2B5EF4-FFF2-40B4-BE49-F238E27FC236}">
                  <a16:creationId xmlns:a16="http://schemas.microsoft.com/office/drawing/2014/main" id="{B2982AAE-AC5B-42B0-A390-7692E5569DA1}"/>
                </a:ext>
              </a:extLst>
            </p:cNvPr>
            <p:cNvSpPr/>
            <p:nvPr/>
          </p:nvSpPr>
          <p:spPr bwMode="auto">
            <a:xfrm>
              <a:off x="3633788" y="4991101"/>
              <a:ext cx="704850" cy="3270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isļide">
              <a:extLst>
                <a:ext uri="{FF2B5EF4-FFF2-40B4-BE49-F238E27FC236}">
                  <a16:creationId xmlns:a16="http://schemas.microsoft.com/office/drawing/2014/main" id="{CC8D2887-4A06-4353-86EC-9E20FDD24BAB}"/>
                </a:ext>
              </a:extLst>
            </p:cNvPr>
            <p:cNvSpPr/>
            <p:nvPr/>
          </p:nvSpPr>
          <p:spPr bwMode="auto">
            <a:xfrm>
              <a:off x="3879851" y="4592638"/>
              <a:ext cx="214313" cy="31750"/>
            </a:xfrm>
            <a:prstGeom prst="rect">
              <a:avLst/>
            </a:prstGeom>
            <a:solidFill>
              <a:srgbClr val="1A4B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îšľídê">
              <a:extLst>
                <a:ext uri="{FF2B5EF4-FFF2-40B4-BE49-F238E27FC236}">
                  <a16:creationId xmlns:a16="http://schemas.microsoft.com/office/drawing/2014/main" id="{C4645730-FB5E-43C2-A618-EE139A7E6FAB}"/>
                </a:ext>
              </a:extLst>
            </p:cNvPr>
            <p:cNvSpPr/>
            <p:nvPr/>
          </p:nvSpPr>
          <p:spPr bwMode="auto">
            <a:xfrm>
              <a:off x="3848101" y="4408488"/>
              <a:ext cx="276225" cy="195263"/>
            </a:xfrm>
            <a:custGeom>
              <a:avLst/>
              <a:gdLst>
                <a:gd name="T0" fmla="*/ 27 w 27"/>
                <a:gd name="T1" fmla="*/ 17 h 19"/>
                <a:gd name="T2" fmla="*/ 25 w 27"/>
                <a:gd name="T3" fmla="*/ 19 h 19"/>
                <a:gd name="T4" fmla="*/ 3 w 27"/>
                <a:gd name="T5" fmla="*/ 19 h 19"/>
                <a:gd name="T6" fmla="*/ 0 w 27"/>
                <a:gd name="T7" fmla="*/ 17 h 19"/>
                <a:gd name="T8" fmla="*/ 0 w 27"/>
                <a:gd name="T9" fmla="*/ 2 h 19"/>
                <a:gd name="T10" fmla="*/ 3 w 27"/>
                <a:gd name="T11" fmla="*/ 0 h 19"/>
                <a:gd name="T12" fmla="*/ 25 w 27"/>
                <a:gd name="T13" fmla="*/ 0 h 19"/>
                <a:gd name="T14" fmla="*/ 27 w 27"/>
                <a:gd name="T15" fmla="*/ 2 h 19"/>
                <a:gd name="T16" fmla="*/ 27 w 27"/>
                <a:gd name="T1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9">
                  <a:moveTo>
                    <a:pt x="27" y="17"/>
                  </a:moveTo>
                  <a:cubicBezTo>
                    <a:pt x="27" y="18"/>
                    <a:pt x="26" y="19"/>
                    <a:pt x="25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2" y="19"/>
                    <a:pt x="0" y="18"/>
                    <a:pt x="0" y="1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1"/>
                    <a:pt x="27" y="2"/>
                  </a:cubicBezTo>
                  <a:lnTo>
                    <a:pt x="27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iṣ1íḋe">
              <a:extLst>
                <a:ext uri="{FF2B5EF4-FFF2-40B4-BE49-F238E27FC236}">
                  <a16:creationId xmlns:a16="http://schemas.microsoft.com/office/drawing/2014/main" id="{E54F334C-BC0E-476D-9FE7-57F1C4299B7B}"/>
                </a:ext>
              </a:extLst>
            </p:cNvPr>
            <p:cNvSpPr/>
            <p:nvPr/>
          </p:nvSpPr>
          <p:spPr bwMode="auto">
            <a:xfrm>
              <a:off x="3327401" y="5113338"/>
              <a:ext cx="92075" cy="163513"/>
            </a:xfrm>
            <a:custGeom>
              <a:avLst/>
              <a:gdLst>
                <a:gd name="T0" fmla="*/ 1 w 9"/>
                <a:gd name="T1" fmla="*/ 7 h 16"/>
                <a:gd name="T2" fmla="*/ 7 w 9"/>
                <a:gd name="T3" fmla="*/ 16 h 16"/>
                <a:gd name="T4" fmla="*/ 9 w 9"/>
                <a:gd name="T5" fmla="*/ 0 h 16"/>
                <a:gd name="T6" fmla="*/ 1 w 9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6">
                  <a:moveTo>
                    <a:pt x="1" y="7"/>
                  </a:moveTo>
                  <a:cubicBezTo>
                    <a:pt x="0" y="11"/>
                    <a:pt x="3" y="15"/>
                    <a:pt x="7" y="1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1" y="3"/>
                    <a:pt x="1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íśḷiḑe">
              <a:extLst>
                <a:ext uri="{FF2B5EF4-FFF2-40B4-BE49-F238E27FC236}">
                  <a16:creationId xmlns:a16="http://schemas.microsoft.com/office/drawing/2014/main" id="{65502A47-6D23-462A-BC02-324AD1DB6D0E}"/>
                </a:ext>
              </a:extLst>
            </p:cNvPr>
            <p:cNvSpPr/>
            <p:nvPr/>
          </p:nvSpPr>
          <p:spPr bwMode="auto">
            <a:xfrm>
              <a:off x="3419476" y="5113338"/>
              <a:ext cx="82550" cy="163513"/>
            </a:xfrm>
            <a:custGeom>
              <a:avLst/>
              <a:gdLst>
                <a:gd name="T0" fmla="*/ 8 w 8"/>
                <a:gd name="T1" fmla="*/ 8 h 16"/>
                <a:gd name="T2" fmla="*/ 1 w 8"/>
                <a:gd name="T3" fmla="*/ 0 h 16"/>
                <a:gd name="T4" fmla="*/ 0 w 8"/>
                <a:gd name="T5" fmla="*/ 16 h 16"/>
                <a:gd name="T6" fmla="*/ 8 w 8"/>
                <a:gd name="T7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6">
                  <a:moveTo>
                    <a:pt x="8" y="8"/>
                  </a:moveTo>
                  <a:cubicBezTo>
                    <a:pt x="8" y="4"/>
                    <a:pt x="5" y="0"/>
                    <a:pt x="1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16"/>
                    <a:pt x="8" y="12"/>
                    <a:pt x="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ïšlíde">
              <a:extLst>
                <a:ext uri="{FF2B5EF4-FFF2-40B4-BE49-F238E27FC236}">
                  <a16:creationId xmlns:a16="http://schemas.microsoft.com/office/drawing/2014/main" id="{917E9A50-1F46-4922-A0CF-B954E45960A2}"/>
                </a:ext>
              </a:extLst>
            </p:cNvPr>
            <p:cNvSpPr/>
            <p:nvPr/>
          </p:nvSpPr>
          <p:spPr bwMode="auto">
            <a:xfrm>
              <a:off x="3398838" y="5113338"/>
              <a:ext cx="31750" cy="163513"/>
            </a:xfrm>
            <a:custGeom>
              <a:avLst/>
              <a:gdLst>
                <a:gd name="T0" fmla="*/ 2 w 3"/>
                <a:gd name="T1" fmla="*/ 0 h 16"/>
                <a:gd name="T2" fmla="*/ 2 w 3"/>
                <a:gd name="T3" fmla="*/ 0 h 16"/>
                <a:gd name="T4" fmla="*/ 0 w 3"/>
                <a:gd name="T5" fmla="*/ 16 h 16"/>
                <a:gd name="T6" fmla="*/ 1 w 3"/>
                <a:gd name="T7" fmla="*/ 16 h 16"/>
                <a:gd name="T8" fmla="*/ 2 w 3"/>
                <a:gd name="T9" fmla="*/ 16 h 16"/>
                <a:gd name="T10" fmla="*/ 3 w 3"/>
                <a:gd name="T11" fmla="*/ 0 h 16"/>
                <a:gd name="T12" fmla="*/ 2 w 3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6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2" y="16"/>
                    <a:pt x="2" y="1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3D8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îSḻíḑè">
              <a:extLst>
                <a:ext uri="{FF2B5EF4-FFF2-40B4-BE49-F238E27FC236}">
                  <a16:creationId xmlns:a16="http://schemas.microsoft.com/office/drawing/2014/main" id="{0A96EEF6-A085-41E4-A159-86D5052EB60A}"/>
                </a:ext>
              </a:extLst>
            </p:cNvPr>
            <p:cNvSpPr/>
            <p:nvPr/>
          </p:nvSpPr>
          <p:spPr bwMode="auto">
            <a:xfrm>
              <a:off x="3951288" y="4083051"/>
              <a:ext cx="163513" cy="90488"/>
            </a:xfrm>
            <a:custGeom>
              <a:avLst/>
              <a:gdLst>
                <a:gd name="T0" fmla="*/ 7 w 16"/>
                <a:gd name="T1" fmla="*/ 1 h 9"/>
                <a:gd name="T2" fmla="*/ 0 w 16"/>
                <a:gd name="T3" fmla="*/ 9 h 9"/>
                <a:gd name="T4" fmla="*/ 16 w 16"/>
                <a:gd name="T5" fmla="*/ 7 h 9"/>
                <a:gd name="T6" fmla="*/ 7 w 16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7" y="1"/>
                  </a:moveTo>
                  <a:cubicBezTo>
                    <a:pt x="3" y="1"/>
                    <a:pt x="0" y="5"/>
                    <a:pt x="0" y="9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3"/>
                    <a:pt x="11" y="0"/>
                    <a:pt x="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işlíḑé">
              <a:extLst>
                <a:ext uri="{FF2B5EF4-FFF2-40B4-BE49-F238E27FC236}">
                  <a16:creationId xmlns:a16="http://schemas.microsoft.com/office/drawing/2014/main" id="{7ED6DA6F-E3E8-4717-B40E-333563047E8E}"/>
                </a:ext>
              </a:extLst>
            </p:cNvPr>
            <p:cNvSpPr/>
            <p:nvPr/>
          </p:nvSpPr>
          <p:spPr bwMode="auto">
            <a:xfrm>
              <a:off x="3951288" y="4173538"/>
              <a:ext cx="163513" cy="82550"/>
            </a:xfrm>
            <a:custGeom>
              <a:avLst/>
              <a:gdLst>
                <a:gd name="T0" fmla="*/ 9 w 16"/>
                <a:gd name="T1" fmla="*/ 8 h 8"/>
                <a:gd name="T2" fmla="*/ 16 w 16"/>
                <a:gd name="T3" fmla="*/ 0 h 8"/>
                <a:gd name="T4" fmla="*/ 0 w 16"/>
                <a:gd name="T5" fmla="*/ 1 h 8"/>
                <a:gd name="T6" fmla="*/ 9 w 16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3" y="7"/>
                    <a:pt x="16" y="4"/>
                    <a:pt x="1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5"/>
                    <a:pt x="4" y="8"/>
                    <a:pt x="9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íşľíďè">
              <a:extLst>
                <a:ext uri="{FF2B5EF4-FFF2-40B4-BE49-F238E27FC236}">
                  <a16:creationId xmlns:a16="http://schemas.microsoft.com/office/drawing/2014/main" id="{4D3AA829-F957-4803-BD74-09BB29EF5FB2}"/>
                </a:ext>
              </a:extLst>
            </p:cNvPr>
            <p:cNvSpPr/>
            <p:nvPr/>
          </p:nvSpPr>
          <p:spPr bwMode="auto">
            <a:xfrm>
              <a:off x="3951288" y="4154488"/>
              <a:ext cx="163513" cy="30163"/>
            </a:xfrm>
            <a:custGeom>
              <a:avLst/>
              <a:gdLst>
                <a:gd name="T0" fmla="*/ 16 w 16"/>
                <a:gd name="T1" fmla="*/ 1 h 3"/>
                <a:gd name="T2" fmla="*/ 16 w 16"/>
                <a:gd name="T3" fmla="*/ 0 h 3"/>
                <a:gd name="T4" fmla="*/ 0 w 16"/>
                <a:gd name="T5" fmla="*/ 2 h 3"/>
                <a:gd name="T6" fmla="*/ 0 w 16"/>
                <a:gd name="T7" fmla="*/ 3 h 3"/>
                <a:gd name="T8" fmla="*/ 0 w 16"/>
                <a:gd name="T9" fmla="*/ 3 h 3"/>
                <a:gd name="T10" fmla="*/ 16 w 16"/>
                <a:gd name="T11" fmla="*/ 2 h 3"/>
                <a:gd name="T12" fmla="*/ 16 w 16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3">
                  <a:moveTo>
                    <a:pt x="16" y="1"/>
                  </a:moveTo>
                  <a:cubicBezTo>
                    <a:pt x="16" y="1"/>
                    <a:pt x="16" y="0"/>
                    <a:pt x="1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6" y="1"/>
                    <a:pt x="16" y="1"/>
                  </a:cubicBezTo>
                  <a:close/>
                </a:path>
              </a:pathLst>
            </a:custGeom>
            <a:solidFill>
              <a:srgbClr val="3D8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i$lïḋè">
              <a:extLst>
                <a:ext uri="{FF2B5EF4-FFF2-40B4-BE49-F238E27FC236}">
                  <a16:creationId xmlns:a16="http://schemas.microsoft.com/office/drawing/2014/main" id="{E9C1B0A8-8576-4BA3-90DD-AB4C8547CF30}"/>
                </a:ext>
              </a:extLst>
            </p:cNvPr>
            <p:cNvSpPr/>
            <p:nvPr/>
          </p:nvSpPr>
          <p:spPr bwMode="auto">
            <a:xfrm>
              <a:off x="4522788" y="4541838"/>
              <a:ext cx="122238" cy="153988"/>
            </a:xfrm>
            <a:custGeom>
              <a:avLst/>
              <a:gdLst>
                <a:gd name="T0" fmla="*/ 10 w 12"/>
                <a:gd name="T1" fmla="*/ 10 h 15"/>
                <a:gd name="T2" fmla="*/ 8 w 12"/>
                <a:gd name="T3" fmla="*/ 0 h 15"/>
                <a:gd name="T4" fmla="*/ 0 w 12"/>
                <a:gd name="T5" fmla="*/ 14 h 15"/>
                <a:gd name="T6" fmla="*/ 10 w 12"/>
                <a:gd name="T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5">
                  <a:moveTo>
                    <a:pt x="10" y="10"/>
                  </a:moveTo>
                  <a:cubicBezTo>
                    <a:pt x="12" y="7"/>
                    <a:pt x="11" y="2"/>
                    <a:pt x="8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" y="15"/>
                    <a:pt x="8" y="14"/>
                    <a:pt x="1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íSľíḋè">
              <a:extLst>
                <a:ext uri="{FF2B5EF4-FFF2-40B4-BE49-F238E27FC236}">
                  <a16:creationId xmlns:a16="http://schemas.microsoft.com/office/drawing/2014/main" id="{A67BE734-6A70-484E-859D-4ED5322C5F52}"/>
                </a:ext>
              </a:extLst>
            </p:cNvPr>
            <p:cNvSpPr/>
            <p:nvPr/>
          </p:nvSpPr>
          <p:spPr bwMode="auto">
            <a:xfrm>
              <a:off x="4460876" y="4511676"/>
              <a:ext cx="133350" cy="163513"/>
            </a:xfrm>
            <a:custGeom>
              <a:avLst/>
              <a:gdLst>
                <a:gd name="T0" fmla="*/ 2 w 13"/>
                <a:gd name="T1" fmla="*/ 5 h 16"/>
                <a:gd name="T2" fmla="*/ 5 w 13"/>
                <a:gd name="T3" fmla="*/ 16 h 16"/>
                <a:gd name="T4" fmla="*/ 13 w 13"/>
                <a:gd name="T5" fmla="*/ 2 h 16"/>
                <a:gd name="T6" fmla="*/ 2 w 13"/>
                <a:gd name="T7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6">
                  <a:moveTo>
                    <a:pt x="2" y="5"/>
                  </a:moveTo>
                  <a:cubicBezTo>
                    <a:pt x="0" y="9"/>
                    <a:pt x="1" y="13"/>
                    <a:pt x="5" y="16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9" y="0"/>
                    <a:pt x="4" y="2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îśḷiḓê">
              <a:extLst>
                <a:ext uri="{FF2B5EF4-FFF2-40B4-BE49-F238E27FC236}">
                  <a16:creationId xmlns:a16="http://schemas.microsoft.com/office/drawing/2014/main" id="{C19136AA-5202-483D-B0B3-EDB613506842}"/>
                </a:ext>
              </a:extLst>
            </p:cNvPr>
            <p:cNvSpPr/>
            <p:nvPr/>
          </p:nvSpPr>
          <p:spPr bwMode="auto">
            <a:xfrm>
              <a:off x="4513263" y="4532313"/>
              <a:ext cx="90488" cy="152400"/>
            </a:xfrm>
            <a:custGeom>
              <a:avLst/>
              <a:gdLst>
                <a:gd name="T0" fmla="*/ 0 w 9"/>
                <a:gd name="T1" fmla="*/ 14 h 15"/>
                <a:gd name="T2" fmla="*/ 1 w 9"/>
                <a:gd name="T3" fmla="*/ 15 h 15"/>
                <a:gd name="T4" fmla="*/ 9 w 9"/>
                <a:gd name="T5" fmla="*/ 1 h 15"/>
                <a:gd name="T6" fmla="*/ 8 w 9"/>
                <a:gd name="T7" fmla="*/ 0 h 15"/>
                <a:gd name="T8" fmla="*/ 8 w 9"/>
                <a:gd name="T9" fmla="*/ 0 h 15"/>
                <a:gd name="T10" fmla="*/ 0 w 9"/>
                <a:gd name="T11" fmla="*/ 14 h 15"/>
                <a:gd name="T12" fmla="*/ 0 w 9"/>
                <a:gd name="T13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5">
                  <a:moveTo>
                    <a:pt x="0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3D8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iṥḻîḋè">
              <a:extLst>
                <a:ext uri="{FF2B5EF4-FFF2-40B4-BE49-F238E27FC236}">
                  <a16:creationId xmlns:a16="http://schemas.microsoft.com/office/drawing/2014/main" id="{512FEB7B-4058-43A8-8A2C-982570CB9B93}"/>
                </a:ext>
              </a:extLst>
            </p:cNvPr>
            <p:cNvSpPr/>
            <p:nvPr/>
          </p:nvSpPr>
          <p:spPr bwMode="auto">
            <a:xfrm>
              <a:off x="4165601" y="5113338"/>
              <a:ext cx="490538" cy="460375"/>
            </a:xfrm>
            <a:prstGeom prst="rect">
              <a:avLst/>
            </a:prstGeom>
            <a:solidFill>
              <a:srgbClr val="FFC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ïşḷiḑé">
              <a:extLst>
                <a:ext uri="{FF2B5EF4-FFF2-40B4-BE49-F238E27FC236}">
                  <a16:creationId xmlns:a16="http://schemas.microsoft.com/office/drawing/2014/main" id="{5D143600-8B04-4F24-A5B8-9A3D643278CE}"/>
                </a:ext>
              </a:extLst>
            </p:cNvPr>
            <p:cNvSpPr/>
            <p:nvPr/>
          </p:nvSpPr>
          <p:spPr bwMode="auto">
            <a:xfrm>
              <a:off x="4237038" y="5276851"/>
              <a:ext cx="357188" cy="1936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ïṥḻïḍê">
              <a:extLst>
                <a:ext uri="{FF2B5EF4-FFF2-40B4-BE49-F238E27FC236}">
                  <a16:creationId xmlns:a16="http://schemas.microsoft.com/office/drawing/2014/main" id="{0719D8B1-3FC4-4213-AE59-CA6E01113EC9}"/>
                </a:ext>
              </a:extLst>
            </p:cNvPr>
            <p:cNvSpPr/>
            <p:nvPr/>
          </p:nvSpPr>
          <p:spPr bwMode="auto">
            <a:xfrm>
              <a:off x="4144963" y="5041901"/>
              <a:ext cx="541338" cy="142875"/>
            </a:xfrm>
            <a:prstGeom prst="rect">
              <a:avLst/>
            </a:prstGeom>
            <a:solidFill>
              <a:srgbClr val="FFC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ïŝḻídé">
              <a:extLst>
                <a:ext uri="{FF2B5EF4-FFF2-40B4-BE49-F238E27FC236}">
                  <a16:creationId xmlns:a16="http://schemas.microsoft.com/office/drawing/2014/main" id="{1A1958ED-39A0-447C-8D9B-7C2ED196C893}"/>
                </a:ext>
              </a:extLst>
            </p:cNvPr>
            <p:cNvSpPr/>
            <p:nvPr/>
          </p:nvSpPr>
          <p:spPr bwMode="auto">
            <a:xfrm>
              <a:off x="5227638" y="3030538"/>
              <a:ext cx="204788" cy="163513"/>
            </a:xfrm>
            <a:custGeom>
              <a:avLst/>
              <a:gdLst>
                <a:gd name="T0" fmla="*/ 13 w 20"/>
                <a:gd name="T1" fmla="*/ 1 h 16"/>
                <a:gd name="T2" fmla="*/ 2 w 20"/>
                <a:gd name="T3" fmla="*/ 0 h 16"/>
                <a:gd name="T4" fmla="*/ 0 w 20"/>
                <a:gd name="T5" fmla="*/ 14 h 16"/>
                <a:gd name="T6" fmla="*/ 12 w 20"/>
                <a:gd name="T7" fmla="*/ 15 h 16"/>
                <a:gd name="T8" fmla="*/ 20 w 20"/>
                <a:gd name="T9" fmla="*/ 9 h 16"/>
                <a:gd name="T10" fmla="*/ 13 w 20"/>
                <a:gd name="T1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6">
                  <a:moveTo>
                    <a:pt x="1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6" y="16"/>
                    <a:pt x="20" y="13"/>
                    <a:pt x="20" y="9"/>
                  </a:cubicBezTo>
                  <a:cubicBezTo>
                    <a:pt x="20" y="5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F8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iṧḷïḓè">
              <a:extLst>
                <a:ext uri="{FF2B5EF4-FFF2-40B4-BE49-F238E27FC236}">
                  <a16:creationId xmlns:a16="http://schemas.microsoft.com/office/drawing/2014/main" id="{C0D8AC0C-085E-44D1-A747-16E692F5CE8C}"/>
                </a:ext>
              </a:extLst>
            </p:cNvPr>
            <p:cNvSpPr/>
            <p:nvPr/>
          </p:nvSpPr>
          <p:spPr bwMode="auto">
            <a:xfrm>
              <a:off x="5043488" y="3009901"/>
              <a:ext cx="204788" cy="163513"/>
            </a:xfrm>
            <a:custGeom>
              <a:avLst/>
              <a:gdLst>
                <a:gd name="T0" fmla="*/ 8 w 20"/>
                <a:gd name="T1" fmla="*/ 1 h 16"/>
                <a:gd name="T2" fmla="*/ 0 w 20"/>
                <a:gd name="T3" fmla="*/ 7 h 16"/>
                <a:gd name="T4" fmla="*/ 6 w 20"/>
                <a:gd name="T5" fmla="*/ 15 h 16"/>
                <a:gd name="T6" fmla="*/ 18 w 20"/>
                <a:gd name="T7" fmla="*/ 16 h 16"/>
                <a:gd name="T8" fmla="*/ 20 w 20"/>
                <a:gd name="T9" fmla="*/ 2 h 16"/>
                <a:gd name="T10" fmla="*/ 8 w 20"/>
                <a:gd name="T1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6">
                  <a:moveTo>
                    <a:pt x="8" y="1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3" y="15"/>
                    <a:pt x="6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0" y="2"/>
                    <a:pt x="20" y="2"/>
                    <a:pt x="20" y="2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ï$líḋè">
              <a:extLst>
                <a:ext uri="{FF2B5EF4-FFF2-40B4-BE49-F238E27FC236}">
                  <a16:creationId xmlns:a16="http://schemas.microsoft.com/office/drawing/2014/main" id="{F791D9EB-7EA9-4760-9422-610BCB80DBA7}"/>
                </a:ext>
              </a:extLst>
            </p:cNvPr>
            <p:cNvSpPr/>
            <p:nvPr/>
          </p:nvSpPr>
          <p:spPr bwMode="auto">
            <a:xfrm>
              <a:off x="7577138" y="1846263"/>
              <a:ext cx="223838" cy="214313"/>
            </a:xfrm>
            <a:custGeom>
              <a:avLst/>
              <a:gdLst>
                <a:gd name="T0" fmla="*/ 12 w 22"/>
                <a:gd name="T1" fmla="*/ 19 h 21"/>
                <a:gd name="T2" fmla="*/ 22 w 22"/>
                <a:gd name="T3" fmla="*/ 13 h 21"/>
                <a:gd name="T4" fmla="*/ 15 w 22"/>
                <a:gd name="T5" fmla="*/ 0 h 21"/>
                <a:gd name="T6" fmla="*/ 4 w 22"/>
                <a:gd name="T7" fmla="*/ 6 h 21"/>
                <a:gd name="T8" fmla="*/ 2 w 22"/>
                <a:gd name="T9" fmla="*/ 16 h 21"/>
                <a:gd name="T10" fmla="*/ 12 w 22"/>
                <a:gd name="T11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1">
                  <a:moveTo>
                    <a:pt x="12" y="19"/>
                  </a:moveTo>
                  <a:cubicBezTo>
                    <a:pt x="22" y="13"/>
                    <a:pt x="22" y="13"/>
                    <a:pt x="22" y="1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" y="8"/>
                    <a:pt x="0" y="13"/>
                    <a:pt x="2" y="16"/>
                  </a:cubicBezTo>
                  <a:cubicBezTo>
                    <a:pt x="4" y="20"/>
                    <a:pt x="8" y="21"/>
                    <a:pt x="12" y="19"/>
                  </a:cubicBezTo>
                  <a:close/>
                </a:path>
              </a:pathLst>
            </a:custGeom>
            <a:solidFill>
              <a:srgbClr val="F8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íṩḻïde">
              <a:extLst>
                <a:ext uri="{FF2B5EF4-FFF2-40B4-BE49-F238E27FC236}">
                  <a16:creationId xmlns:a16="http://schemas.microsoft.com/office/drawing/2014/main" id="{C42BF596-19A4-4080-B9D2-DD372EA8B5BF}"/>
                </a:ext>
              </a:extLst>
            </p:cNvPr>
            <p:cNvSpPr/>
            <p:nvPr/>
          </p:nvSpPr>
          <p:spPr bwMode="auto">
            <a:xfrm>
              <a:off x="7729538" y="1754188"/>
              <a:ext cx="234950" cy="223838"/>
            </a:xfrm>
            <a:custGeom>
              <a:avLst/>
              <a:gdLst>
                <a:gd name="T0" fmla="*/ 18 w 23"/>
                <a:gd name="T1" fmla="*/ 15 h 22"/>
                <a:gd name="T2" fmla="*/ 21 w 23"/>
                <a:gd name="T3" fmla="*/ 5 h 22"/>
                <a:gd name="T4" fmla="*/ 11 w 23"/>
                <a:gd name="T5" fmla="*/ 2 h 22"/>
                <a:gd name="T6" fmla="*/ 0 w 23"/>
                <a:gd name="T7" fmla="*/ 9 h 22"/>
                <a:gd name="T8" fmla="*/ 7 w 23"/>
                <a:gd name="T9" fmla="*/ 22 h 22"/>
                <a:gd name="T10" fmla="*/ 18 w 23"/>
                <a:gd name="T11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2">
                  <a:moveTo>
                    <a:pt x="18" y="15"/>
                  </a:moveTo>
                  <a:cubicBezTo>
                    <a:pt x="21" y="13"/>
                    <a:pt x="23" y="8"/>
                    <a:pt x="21" y="5"/>
                  </a:cubicBezTo>
                  <a:cubicBezTo>
                    <a:pt x="19" y="1"/>
                    <a:pt x="14" y="0"/>
                    <a:pt x="11" y="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22"/>
                    <a:pt x="7" y="22"/>
                    <a:pt x="7" y="22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ïśľïḑé">
              <a:extLst>
                <a:ext uri="{FF2B5EF4-FFF2-40B4-BE49-F238E27FC236}">
                  <a16:creationId xmlns:a16="http://schemas.microsoft.com/office/drawing/2014/main" id="{AA0302E3-40FD-44E2-8A90-37AB4C5683B7}"/>
                </a:ext>
              </a:extLst>
            </p:cNvPr>
            <p:cNvSpPr/>
            <p:nvPr/>
          </p:nvSpPr>
          <p:spPr bwMode="auto">
            <a:xfrm>
              <a:off x="7515226" y="3744913"/>
              <a:ext cx="163513" cy="234950"/>
            </a:xfrm>
            <a:custGeom>
              <a:avLst/>
              <a:gdLst>
                <a:gd name="T0" fmla="*/ 10 w 16"/>
                <a:gd name="T1" fmla="*/ 20 h 23"/>
                <a:gd name="T2" fmla="*/ 3 w 16"/>
                <a:gd name="T3" fmla="*/ 22 h 23"/>
                <a:gd name="T4" fmla="*/ 3 w 16"/>
                <a:gd name="T5" fmla="*/ 22 h 23"/>
                <a:gd name="T6" fmla="*/ 1 w 16"/>
                <a:gd name="T7" fmla="*/ 16 h 23"/>
                <a:gd name="T8" fmla="*/ 7 w 16"/>
                <a:gd name="T9" fmla="*/ 4 h 23"/>
                <a:gd name="T10" fmla="*/ 13 w 16"/>
                <a:gd name="T11" fmla="*/ 1 h 23"/>
                <a:gd name="T12" fmla="*/ 13 w 16"/>
                <a:gd name="T13" fmla="*/ 1 h 23"/>
                <a:gd name="T14" fmla="*/ 15 w 16"/>
                <a:gd name="T15" fmla="*/ 8 h 23"/>
                <a:gd name="T16" fmla="*/ 10 w 16"/>
                <a:gd name="T17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3">
                  <a:moveTo>
                    <a:pt x="10" y="20"/>
                  </a:moveTo>
                  <a:cubicBezTo>
                    <a:pt x="9" y="22"/>
                    <a:pt x="6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1"/>
                    <a:pt x="0" y="18"/>
                    <a:pt x="1" y="16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1"/>
                    <a:pt x="11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3"/>
                    <a:pt x="16" y="5"/>
                    <a:pt x="15" y="8"/>
                  </a:cubicBezTo>
                  <a:lnTo>
                    <a:pt x="10" y="20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íŝḻïḍe">
              <a:extLst>
                <a:ext uri="{FF2B5EF4-FFF2-40B4-BE49-F238E27FC236}">
                  <a16:creationId xmlns:a16="http://schemas.microsoft.com/office/drawing/2014/main" id="{23E4ECA7-0AD2-400C-8A02-BBD650821541}"/>
                </a:ext>
              </a:extLst>
            </p:cNvPr>
            <p:cNvSpPr/>
            <p:nvPr/>
          </p:nvSpPr>
          <p:spPr bwMode="auto">
            <a:xfrm>
              <a:off x="7485063" y="2611438"/>
              <a:ext cx="806450" cy="1266825"/>
            </a:xfrm>
            <a:custGeom>
              <a:avLst/>
              <a:gdLst>
                <a:gd name="T0" fmla="*/ 33 w 79"/>
                <a:gd name="T1" fmla="*/ 115 h 124"/>
                <a:gd name="T2" fmla="*/ 15 w 79"/>
                <a:gd name="T3" fmla="*/ 121 h 124"/>
                <a:gd name="T4" fmla="*/ 10 w 79"/>
                <a:gd name="T5" fmla="*/ 119 h 124"/>
                <a:gd name="T6" fmla="*/ 3 w 79"/>
                <a:gd name="T7" fmla="*/ 101 h 124"/>
                <a:gd name="T8" fmla="*/ 46 w 79"/>
                <a:gd name="T9" fmla="*/ 10 h 124"/>
                <a:gd name="T10" fmla="*/ 64 w 79"/>
                <a:gd name="T11" fmla="*/ 3 h 124"/>
                <a:gd name="T12" fmla="*/ 69 w 79"/>
                <a:gd name="T13" fmla="*/ 6 h 124"/>
                <a:gd name="T14" fmla="*/ 76 w 79"/>
                <a:gd name="T15" fmla="*/ 24 h 124"/>
                <a:gd name="T16" fmla="*/ 33 w 79"/>
                <a:gd name="T17" fmla="*/ 11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124">
                  <a:moveTo>
                    <a:pt x="33" y="115"/>
                  </a:moveTo>
                  <a:cubicBezTo>
                    <a:pt x="30" y="121"/>
                    <a:pt x="22" y="124"/>
                    <a:pt x="15" y="121"/>
                  </a:cubicBezTo>
                  <a:cubicBezTo>
                    <a:pt x="10" y="119"/>
                    <a:pt x="10" y="119"/>
                    <a:pt x="10" y="119"/>
                  </a:cubicBezTo>
                  <a:cubicBezTo>
                    <a:pt x="3" y="115"/>
                    <a:pt x="0" y="107"/>
                    <a:pt x="3" y="101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9" y="3"/>
                    <a:pt x="57" y="0"/>
                    <a:pt x="64" y="3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76" y="9"/>
                    <a:pt x="79" y="17"/>
                    <a:pt x="76" y="24"/>
                  </a:cubicBezTo>
                  <a:lnTo>
                    <a:pt x="33" y="115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iŝľíḑé">
              <a:extLst>
                <a:ext uri="{FF2B5EF4-FFF2-40B4-BE49-F238E27FC236}">
                  <a16:creationId xmlns:a16="http://schemas.microsoft.com/office/drawing/2014/main" id="{53D9F91B-919F-4BEC-9D20-1FA60D5443DA}"/>
                </a:ext>
              </a:extLst>
            </p:cNvPr>
            <p:cNvSpPr/>
            <p:nvPr/>
          </p:nvSpPr>
          <p:spPr bwMode="auto">
            <a:xfrm>
              <a:off x="7504113" y="2632076"/>
              <a:ext cx="766763" cy="1235075"/>
            </a:xfrm>
            <a:custGeom>
              <a:avLst/>
              <a:gdLst>
                <a:gd name="T0" fmla="*/ 9 w 75"/>
                <a:gd name="T1" fmla="*/ 115 h 121"/>
                <a:gd name="T2" fmla="*/ 3 w 75"/>
                <a:gd name="T3" fmla="*/ 99 h 121"/>
                <a:gd name="T4" fmla="*/ 45 w 75"/>
                <a:gd name="T5" fmla="*/ 9 h 121"/>
                <a:gd name="T6" fmla="*/ 61 w 75"/>
                <a:gd name="T7" fmla="*/ 3 h 121"/>
                <a:gd name="T8" fmla="*/ 67 w 75"/>
                <a:gd name="T9" fmla="*/ 5 h 121"/>
                <a:gd name="T10" fmla="*/ 72 w 75"/>
                <a:gd name="T11" fmla="*/ 21 h 121"/>
                <a:gd name="T12" fmla="*/ 30 w 75"/>
                <a:gd name="T13" fmla="*/ 112 h 121"/>
                <a:gd name="T14" fmla="*/ 14 w 75"/>
                <a:gd name="T15" fmla="*/ 118 h 121"/>
                <a:gd name="T16" fmla="*/ 9 w 75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120">
                  <a:moveTo>
                    <a:pt x="9" y="115"/>
                  </a:moveTo>
                  <a:cubicBezTo>
                    <a:pt x="3" y="112"/>
                    <a:pt x="0" y="105"/>
                    <a:pt x="3" y="9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8" y="3"/>
                    <a:pt x="55" y="0"/>
                    <a:pt x="61" y="3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73" y="8"/>
                    <a:pt x="75" y="15"/>
                    <a:pt x="72" y="21"/>
                  </a:cubicBezTo>
                  <a:cubicBezTo>
                    <a:pt x="30" y="112"/>
                    <a:pt x="30" y="112"/>
                    <a:pt x="30" y="112"/>
                  </a:cubicBezTo>
                  <a:cubicBezTo>
                    <a:pt x="27" y="118"/>
                    <a:pt x="20" y="121"/>
                    <a:pt x="14" y="118"/>
                  </a:cubicBezTo>
                  <a:lnTo>
                    <a:pt x="9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îṧlíḋè">
              <a:extLst>
                <a:ext uri="{FF2B5EF4-FFF2-40B4-BE49-F238E27FC236}">
                  <a16:creationId xmlns:a16="http://schemas.microsoft.com/office/drawing/2014/main" id="{0B0C4E0F-10EC-44BB-A4B6-5067C5DB5892}"/>
                </a:ext>
              </a:extLst>
            </p:cNvPr>
            <p:cNvSpPr/>
            <p:nvPr/>
          </p:nvSpPr>
          <p:spPr bwMode="auto">
            <a:xfrm>
              <a:off x="7535863" y="3765551"/>
              <a:ext cx="131763" cy="193675"/>
            </a:xfrm>
            <a:custGeom>
              <a:avLst/>
              <a:gdLst>
                <a:gd name="T0" fmla="*/ 2 w 13"/>
                <a:gd name="T1" fmla="*/ 19 h 19"/>
                <a:gd name="T2" fmla="*/ 0 w 13"/>
                <a:gd name="T3" fmla="*/ 14 h 19"/>
                <a:gd name="T4" fmla="*/ 6 w 13"/>
                <a:gd name="T5" fmla="*/ 2 h 19"/>
                <a:gd name="T6" fmla="*/ 10 w 13"/>
                <a:gd name="T7" fmla="*/ 1 h 19"/>
                <a:gd name="T8" fmla="*/ 12 w 13"/>
                <a:gd name="T9" fmla="*/ 5 h 19"/>
                <a:gd name="T10" fmla="*/ 6 w 13"/>
                <a:gd name="T11" fmla="*/ 17 h 19"/>
                <a:gd name="T12" fmla="*/ 2 w 13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9">
                  <a:moveTo>
                    <a:pt x="2" y="19"/>
                  </a:moveTo>
                  <a:cubicBezTo>
                    <a:pt x="0" y="18"/>
                    <a:pt x="0" y="16"/>
                    <a:pt x="0" y="14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9" y="0"/>
                    <a:pt x="10" y="1"/>
                  </a:cubicBezTo>
                  <a:cubicBezTo>
                    <a:pt x="12" y="2"/>
                    <a:pt x="13" y="4"/>
                    <a:pt x="12" y="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9"/>
                    <a:pt x="4" y="19"/>
                    <a:pt x="2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îṡlîḑê">
              <a:extLst>
                <a:ext uri="{FF2B5EF4-FFF2-40B4-BE49-F238E27FC236}">
                  <a16:creationId xmlns:a16="http://schemas.microsoft.com/office/drawing/2014/main" id="{D6F3A4DC-76F1-4FE3-9C1D-B9ADCA3C1127}"/>
                </a:ext>
              </a:extLst>
            </p:cNvPr>
            <p:cNvSpPr/>
            <p:nvPr/>
          </p:nvSpPr>
          <p:spPr bwMode="auto">
            <a:xfrm>
              <a:off x="7535863" y="3887788"/>
              <a:ext cx="71438" cy="71438"/>
            </a:xfrm>
            <a:custGeom>
              <a:avLst/>
              <a:gdLst>
                <a:gd name="T0" fmla="*/ 1 w 7"/>
                <a:gd name="T1" fmla="*/ 0 h 7"/>
                <a:gd name="T2" fmla="*/ 0 w 7"/>
                <a:gd name="T3" fmla="*/ 2 h 7"/>
                <a:gd name="T4" fmla="*/ 2 w 7"/>
                <a:gd name="T5" fmla="*/ 7 h 7"/>
                <a:gd name="T6" fmla="*/ 6 w 7"/>
                <a:gd name="T7" fmla="*/ 5 h 7"/>
                <a:gd name="T8" fmla="*/ 7 w 7"/>
                <a:gd name="T9" fmla="*/ 3 h 7"/>
                <a:gd name="T10" fmla="*/ 1 w 7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6"/>
                    <a:pt x="2" y="7"/>
                  </a:cubicBezTo>
                  <a:cubicBezTo>
                    <a:pt x="4" y="7"/>
                    <a:pt x="6" y="7"/>
                    <a:pt x="6" y="5"/>
                  </a:cubicBezTo>
                  <a:cubicBezTo>
                    <a:pt x="7" y="3"/>
                    <a:pt x="7" y="3"/>
                    <a:pt x="7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ïşļîḑê">
              <a:extLst>
                <a:ext uri="{FF2B5EF4-FFF2-40B4-BE49-F238E27FC236}">
                  <a16:creationId xmlns:a16="http://schemas.microsoft.com/office/drawing/2014/main" id="{4F2ECDAF-FDCF-4303-A889-C2B9035D21FB}"/>
                </a:ext>
              </a:extLst>
            </p:cNvPr>
            <p:cNvSpPr/>
            <p:nvPr/>
          </p:nvSpPr>
          <p:spPr bwMode="auto">
            <a:xfrm>
              <a:off x="8056563" y="2703513"/>
              <a:ext cx="142875" cy="82550"/>
            </a:xfrm>
            <a:custGeom>
              <a:avLst/>
              <a:gdLst>
                <a:gd name="T0" fmla="*/ 84 w 90"/>
                <a:gd name="T1" fmla="*/ 52 h 52"/>
                <a:gd name="T2" fmla="*/ 0 w 90"/>
                <a:gd name="T3" fmla="*/ 13 h 52"/>
                <a:gd name="T4" fmla="*/ 0 w 90"/>
                <a:gd name="T5" fmla="*/ 0 h 52"/>
                <a:gd name="T6" fmla="*/ 90 w 90"/>
                <a:gd name="T7" fmla="*/ 45 h 52"/>
                <a:gd name="T8" fmla="*/ 84 w 9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2">
                  <a:moveTo>
                    <a:pt x="84" y="52"/>
                  </a:moveTo>
                  <a:lnTo>
                    <a:pt x="0" y="13"/>
                  </a:lnTo>
                  <a:lnTo>
                    <a:pt x="0" y="0"/>
                  </a:lnTo>
                  <a:lnTo>
                    <a:pt x="90" y="45"/>
                  </a:lnTo>
                  <a:lnTo>
                    <a:pt x="84" y="52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íś1iḓê">
              <a:extLst>
                <a:ext uri="{FF2B5EF4-FFF2-40B4-BE49-F238E27FC236}">
                  <a16:creationId xmlns:a16="http://schemas.microsoft.com/office/drawing/2014/main" id="{13187FB6-0A8D-487A-8568-5A77807F94BB}"/>
                </a:ext>
              </a:extLst>
            </p:cNvPr>
            <p:cNvSpPr/>
            <p:nvPr/>
          </p:nvSpPr>
          <p:spPr bwMode="auto">
            <a:xfrm>
              <a:off x="8035926" y="2805113"/>
              <a:ext cx="92075" cy="52388"/>
            </a:xfrm>
            <a:custGeom>
              <a:avLst/>
              <a:gdLst>
                <a:gd name="T0" fmla="*/ 58 w 58"/>
                <a:gd name="T1" fmla="*/ 33 h 33"/>
                <a:gd name="T2" fmla="*/ 0 w 58"/>
                <a:gd name="T3" fmla="*/ 7 h 33"/>
                <a:gd name="T4" fmla="*/ 6 w 58"/>
                <a:gd name="T5" fmla="*/ 0 h 33"/>
                <a:gd name="T6" fmla="*/ 58 w 58"/>
                <a:gd name="T7" fmla="*/ 26 h 33"/>
                <a:gd name="T8" fmla="*/ 58 w 58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3">
                  <a:moveTo>
                    <a:pt x="58" y="33"/>
                  </a:moveTo>
                  <a:lnTo>
                    <a:pt x="0" y="7"/>
                  </a:lnTo>
                  <a:lnTo>
                    <a:pt x="6" y="0"/>
                  </a:lnTo>
                  <a:lnTo>
                    <a:pt x="58" y="26"/>
                  </a:lnTo>
                  <a:lnTo>
                    <a:pt x="58" y="33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íşḻiḋé">
              <a:extLst>
                <a:ext uri="{FF2B5EF4-FFF2-40B4-BE49-F238E27FC236}">
                  <a16:creationId xmlns:a16="http://schemas.microsoft.com/office/drawing/2014/main" id="{9FF55B14-268F-4B39-B812-22133688C035}"/>
                </a:ext>
              </a:extLst>
            </p:cNvPr>
            <p:cNvSpPr/>
            <p:nvPr/>
          </p:nvSpPr>
          <p:spPr bwMode="auto">
            <a:xfrm>
              <a:off x="7994651" y="2887663"/>
              <a:ext cx="92075" cy="60325"/>
            </a:xfrm>
            <a:custGeom>
              <a:avLst/>
              <a:gdLst>
                <a:gd name="T0" fmla="*/ 58 w 58"/>
                <a:gd name="T1" fmla="*/ 38 h 38"/>
                <a:gd name="T2" fmla="*/ 0 w 58"/>
                <a:gd name="T3" fmla="*/ 13 h 38"/>
                <a:gd name="T4" fmla="*/ 7 w 58"/>
                <a:gd name="T5" fmla="*/ 0 h 38"/>
                <a:gd name="T6" fmla="*/ 58 w 58"/>
                <a:gd name="T7" fmla="*/ 26 h 38"/>
                <a:gd name="T8" fmla="*/ 58 w 58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8">
                  <a:moveTo>
                    <a:pt x="58" y="38"/>
                  </a:moveTo>
                  <a:lnTo>
                    <a:pt x="0" y="13"/>
                  </a:lnTo>
                  <a:lnTo>
                    <a:pt x="7" y="0"/>
                  </a:lnTo>
                  <a:lnTo>
                    <a:pt x="58" y="26"/>
                  </a:lnTo>
                  <a:lnTo>
                    <a:pt x="58" y="38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ïSḻíḋè">
              <a:extLst>
                <a:ext uri="{FF2B5EF4-FFF2-40B4-BE49-F238E27FC236}">
                  <a16:creationId xmlns:a16="http://schemas.microsoft.com/office/drawing/2014/main" id="{2078DADA-09CA-4131-9160-F66F99EBE732}"/>
                </a:ext>
              </a:extLst>
            </p:cNvPr>
            <p:cNvSpPr/>
            <p:nvPr/>
          </p:nvSpPr>
          <p:spPr bwMode="auto">
            <a:xfrm>
              <a:off x="7954963" y="2979738"/>
              <a:ext cx="90488" cy="50800"/>
            </a:xfrm>
            <a:custGeom>
              <a:avLst/>
              <a:gdLst>
                <a:gd name="T0" fmla="*/ 57 w 57"/>
                <a:gd name="T1" fmla="*/ 32 h 32"/>
                <a:gd name="T2" fmla="*/ 0 w 57"/>
                <a:gd name="T3" fmla="*/ 6 h 32"/>
                <a:gd name="T4" fmla="*/ 6 w 57"/>
                <a:gd name="T5" fmla="*/ 0 h 32"/>
                <a:gd name="T6" fmla="*/ 57 w 57"/>
                <a:gd name="T7" fmla="*/ 25 h 32"/>
                <a:gd name="T8" fmla="*/ 57 w 57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2">
                  <a:moveTo>
                    <a:pt x="57" y="3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57" y="25"/>
                  </a:lnTo>
                  <a:lnTo>
                    <a:pt x="57" y="32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iṩ1ïḋè">
              <a:extLst>
                <a:ext uri="{FF2B5EF4-FFF2-40B4-BE49-F238E27FC236}">
                  <a16:creationId xmlns:a16="http://schemas.microsoft.com/office/drawing/2014/main" id="{67F7A5AD-2F67-4508-A496-E77CE7C5E7A9}"/>
                </a:ext>
              </a:extLst>
            </p:cNvPr>
            <p:cNvSpPr/>
            <p:nvPr/>
          </p:nvSpPr>
          <p:spPr bwMode="auto">
            <a:xfrm>
              <a:off x="7893051" y="3051176"/>
              <a:ext cx="142875" cy="80963"/>
            </a:xfrm>
            <a:custGeom>
              <a:avLst/>
              <a:gdLst>
                <a:gd name="T0" fmla="*/ 84 w 90"/>
                <a:gd name="T1" fmla="*/ 51 h 51"/>
                <a:gd name="T2" fmla="*/ 0 w 90"/>
                <a:gd name="T3" fmla="*/ 6 h 51"/>
                <a:gd name="T4" fmla="*/ 0 w 90"/>
                <a:gd name="T5" fmla="*/ 0 h 51"/>
                <a:gd name="T6" fmla="*/ 90 w 90"/>
                <a:gd name="T7" fmla="*/ 38 h 51"/>
                <a:gd name="T8" fmla="*/ 84 w 9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1">
                  <a:moveTo>
                    <a:pt x="84" y="51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90" y="38"/>
                  </a:lnTo>
                  <a:lnTo>
                    <a:pt x="84" y="51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íṣ1ïďè">
              <a:extLst>
                <a:ext uri="{FF2B5EF4-FFF2-40B4-BE49-F238E27FC236}">
                  <a16:creationId xmlns:a16="http://schemas.microsoft.com/office/drawing/2014/main" id="{29C2F511-6038-45C2-85E8-F2F5AE7F3525}"/>
                </a:ext>
              </a:extLst>
            </p:cNvPr>
            <p:cNvSpPr/>
            <p:nvPr/>
          </p:nvSpPr>
          <p:spPr bwMode="auto">
            <a:xfrm>
              <a:off x="7872413" y="3152776"/>
              <a:ext cx="92075" cy="50800"/>
            </a:xfrm>
            <a:custGeom>
              <a:avLst/>
              <a:gdLst>
                <a:gd name="T0" fmla="*/ 58 w 58"/>
                <a:gd name="T1" fmla="*/ 32 h 32"/>
                <a:gd name="T2" fmla="*/ 0 w 58"/>
                <a:gd name="T3" fmla="*/ 7 h 32"/>
                <a:gd name="T4" fmla="*/ 7 w 58"/>
                <a:gd name="T5" fmla="*/ 0 h 32"/>
                <a:gd name="T6" fmla="*/ 58 w 58"/>
                <a:gd name="T7" fmla="*/ 19 h 32"/>
                <a:gd name="T8" fmla="*/ 58 w 58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2">
                  <a:moveTo>
                    <a:pt x="58" y="32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58" y="19"/>
                  </a:lnTo>
                  <a:lnTo>
                    <a:pt x="58" y="32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îṩlîdè">
              <a:extLst>
                <a:ext uri="{FF2B5EF4-FFF2-40B4-BE49-F238E27FC236}">
                  <a16:creationId xmlns:a16="http://schemas.microsoft.com/office/drawing/2014/main" id="{34B7CA55-CACF-4415-8860-89955D7B71C6}"/>
                </a:ext>
              </a:extLst>
            </p:cNvPr>
            <p:cNvSpPr/>
            <p:nvPr/>
          </p:nvSpPr>
          <p:spPr bwMode="auto">
            <a:xfrm>
              <a:off x="7831138" y="3235326"/>
              <a:ext cx="103188" cy="50800"/>
            </a:xfrm>
            <a:custGeom>
              <a:avLst/>
              <a:gdLst>
                <a:gd name="T0" fmla="*/ 58 w 65"/>
                <a:gd name="T1" fmla="*/ 32 h 32"/>
                <a:gd name="T2" fmla="*/ 0 w 65"/>
                <a:gd name="T3" fmla="*/ 6 h 32"/>
                <a:gd name="T4" fmla="*/ 7 w 65"/>
                <a:gd name="T5" fmla="*/ 0 h 32"/>
                <a:gd name="T6" fmla="*/ 65 w 65"/>
                <a:gd name="T7" fmla="*/ 25 h 32"/>
                <a:gd name="T8" fmla="*/ 58 w 65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32">
                  <a:moveTo>
                    <a:pt x="58" y="32"/>
                  </a:moveTo>
                  <a:lnTo>
                    <a:pt x="0" y="6"/>
                  </a:lnTo>
                  <a:lnTo>
                    <a:pt x="7" y="0"/>
                  </a:lnTo>
                  <a:lnTo>
                    <a:pt x="65" y="25"/>
                  </a:lnTo>
                  <a:lnTo>
                    <a:pt x="58" y="32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íṩ1iďè">
              <a:extLst>
                <a:ext uri="{FF2B5EF4-FFF2-40B4-BE49-F238E27FC236}">
                  <a16:creationId xmlns:a16="http://schemas.microsoft.com/office/drawing/2014/main" id="{065B1687-7D08-4AA0-A020-59AF422FBDD1}"/>
                </a:ext>
              </a:extLst>
            </p:cNvPr>
            <p:cNvSpPr/>
            <p:nvPr/>
          </p:nvSpPr>
          <p:spPr bwMode="auto">
            <a:xfrm>
              <a:off x="7800976" y="3316288"/>
              <a:ext cx="92075" cy="61913"/>
            </a:xfrm>
            <a:custGeom>
              <a:avLst/>
              <a:gdLst>
                <a:gd name="T0" fmla="*/ 52 w 58"/>
                <a:gd name="T1" fmla="*/ 39 h 39"/>
                <a:gd name="T2" fmla="*/ 0 w 58"/>
                <a:gd name="T3" fmla="*/ 13 h 39"/>
                <a:gd name="T4" fmla="*/ 0 w 58"/>
                <a:gd name="T5" fmla="*/ 0 h 39"/>
                <a:gd name="T6" fmla="*/ 58 w 58"/>
                <a:gd name="T7" fmla="*/ 26 h 39"/>
                <a:gd name="T8" fmla="*/ 52 w 5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9">
                  <a:moveTo>
                    <a:pt x="52" y="39"/>
                  </a:moveTo>
                  <a:lnTo>
                    <a:pt x="0" y="13"/>
                  </a:lnTo>
                  <a:lnTo>
                    <a:pt x="0" y="0"/>
                  </a:lnTo>
                  <a:lnTo>
                    <a:pt x="58" y="26"/>
                  </a:lnTo>
                  <a:lnTo>
                    <a:pt x="52" y="39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îṩ1îḓé">
              <a:extLst>
                <a:ext uri="{FF2B5EF4-FFF2-40B4-BE49-F238E27FC236}">
                  <a16:creationId xmlns:a16="http://schemas.microsoft.com/office/drawing/2014/main" id="{D446EBC0-9183-44E7-A7E0-55F84E79B7EA}"/>
                </a:ext>
              </a:extLst>
            </p:cNvPr>
            <p:cNvSpPr/>
            <p:nvPr/>
          </p:nvSpPr>
          <p:spPr bwMode="auto">
            <a:xfrm>
              <a:off x="7729538" y="3398838"/>
              <a:ext cx="142875" cy="71438"/>
            </a:xfrm>
            <a:custGeom>
              <a:avLst/>
              <a:gdLst>
                <a:gd name="T0" fmla="*/ 90 w 90"/>
                <a:gd name="T1" fmla="*/ 45 h 45"/>
                <a:gd name="T2" fmla="*/ 0 w 90"/>
                <a:gd name="T3" fmla="*/ 6 h 45"/>
                <a:gd name="T4" fmla="*/ 6 w 90"/>
                <a:gd name="T5" fmla="*/ 0 h 45"/>
                <a:gd name="T6" fmla="*/ 90 w 90"/>
                <a:gd name="T7" fmla="*/ 38 h 45"/>
                <a:gd name="T8" fmla="*/ 90 w 90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45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90" y="38"/>
                  </a:lnTo>
                  <a:lnTo>
                    <a:pt x="90" y="45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iṥḷiḑe">
              <a:extLst>
                <a:ext uri="{FF2B5EF4-FFF2-40B4-BE49-F238E27FC236}">
                  <a16:creationId xmlns:a16="http://schemas.microsoft.com/office/drawing/2014/main" id="{6BB11FA3-8D9D-4E9E-A9EA-6210A0B1ED86}"/>
                </a:ext>
              </a:extLst>
            </p:cNvPr>
            <p:cNvSpPr/>
            <p:nvPr/>
          </p:nvSpPr>
          <p:spPr bwMode="auto">
            <a:xfrm>
              <a:off x="7720013" y="3489326"/>
              <a:ext cx="90488" cy="52388"/>
            </a:xfrm>
            <a:custGeom>
              <a:avLst/>
              <a:gdLst>
                <a:gd name="T0" fmla="*/ 51 w 57"/>
                <a:gd name="T1" fmla="*/ 33 h 33"/>
                <a:gd name="T2" fmla="*/ 0 w 57"/>
                <a:gd name="T3" fmla="*/ 7 h 33"/>
                <a:gd name="T4" fmla="*/ 0 w 57"/>
                <a:gd name="T5" fmla="*/ 0 h 33"/>
                <a:gd name="T6" fmla="*/ 57 w 57"/>
                <a:gd name="T7" fmla="*/ 26 h 33"/>
                <a:gd name="T8" fmla="*/ 51 w 57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3">
                  <a:moveTo>
                    <a:pt x="51" y="33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7" y="26"/>
                  </a:lnTo>
                  <a:lnTo>
                    <a:pt x="51" y="33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ïś1ïḓe">
              <a:extLst>
                <a:ext uri="{FF2B5EF4-FFF2-40B4-BE49-F238E27FC236}">
                  <a16:creationId xmlns:a16="http://schemas.microsoft.com/office/drawing/2014/main" id="{BBA7FA1A-2ADB-4DE5-96D2-4AA90B22EDD0}"/>
                </a:ext>
              </a:extLst>
            </p:cNvPr>
            <p:cNvSpPr/>
            <p:nvPr/>
          </p:nvSpPr>
          <p:spPr bwMode="auto">
            <a:xfrm>
              <a:off x="7678738" y="3581401"/>
              <a:ext cx="92075" cy="50800"/>
            </a:xfrm>
            <a:custGeom>
              <a:avLst/>
              <a:gdLst>
                <a:gd name="T0" fmla="*/ 51 w 58"/>
                <a:gd name="T1" fmla="*/ 32 h 32"/>
                <a:gd name="T2" fmla="*/ 0 w 58"/>
                <a:gd name="T3" fmla="*/ 7 h 32"/>
                <a:gd name="T4" fmla="*/ 0 w 58"/>
                <a:gd name="T5" fmla="*/ 0 h 32"/>
                <a:gd name="T6" fmla="*/ 58 w 58"/>
                <a:gd name="T7" fmla="*/ 20 h 32"/>
                <a:gd name="T8" fmla="*/ 51 w 58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2">
                  <a:moveTo>
                    <a:pt x="51" y="32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8" y="20"/>
                  </a:lnTo>
                  <a:lnTo>
                    <a:pt x="51" y="32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ïṥḻíḑê">
              <a:extLst>
                <a:ext uri="{FF2B5EF4-FFF2-40B4-BE49-F238E27FC236}">
                  <a16:creationId xmlns:a16="http://schemas.microsoft.com/office/drawing/2014/main" id="{921E5309-25F4-4021-9C94-ABDE9E149FD2}"/>
                </a:ext>
              </a:extLst>
            </p:cNvPr>
            <p:cNvSpPr/>
            <p:nvPr/>
          </p:nvSpPr>
          <p:spPr bwMode="auto">
            <a:xfrm>
              <a:off x="7637463" y="3663951"/>
              <a:ext cx="92075" cy="50800"/>
            </a:xfrm>
            <a:custGeom>
              <a:avLst/>
              <a:gdLst>
                <a:gd name="T0" fmla="*/ 52 w 58"/>
                <a:gd name="T1" fmla="*/ 32 h 32"/>
                <a:gd name="T2" fmla="*/ 0 w 58"/>
                <a:gd name="T3" fmla="*/ 6 h 32"/>
                <a:gd name="T4" fmla="*/ 0 w 58"/>
                <a:gd name="T5" fmla="*/ 0 h 32"/>
                <a:gd name="T6" fmla="*/ 58 w 58"/>
                <a:gd name="T7" fmla="*/ 26 h 32"/>
                <a:gd name="T8" fmla="*/ 52 w 58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2">
                  <a:moveTo>
                    <a:pt x="52" y="3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8" y="26"/>
                  </a:lnTo>
                  <a:lnTo>
                    <a:pt x="52" y="32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ísḻíďê">
              <a:extLst>
                <a:ext uri="{FF2B5EF4-FFF2-40B4-BE49-F238E27FC236}">
                  <a16:creationId xmlns:a16="http://schemas.microsoft.com/office/drawing/2014/main" id="{85A68F9C-BD62-46F9-B1B6-C8AA810AB6AD}"/>
                </a:ext>
              </a:extLst>
            </p:cNvPr>
            <p:cNvSpPr/>
            <p:nvPr/>
          </p:nvSpPr>
          <p:spPr bwMode="auto">
            <a:xfrm>
              <a:off x="7566026" y="3735388"/>
              <a:ext cx="142875" cy="80963"/>
            </a:xfrm>
            <a:custGeom>
              <a:avLst/>
              <a:gdLst>
                <a:gd name="T0" fmla="*/ 90 w 90"/>
                <a:gd name="T1" fmla="*/ 51 h 51"/>
                <a:gd name="T2" fmla="*/ 0 w 90"/>
                <a:gd name="T3" fmla="*/ 6 h 51"/>
                <a:gd name="T4" fmla="*/ 7 w 90"/>
                <a:gd name="T5" fmla="*/ 0 h 51"/>
                <a:gd name="T6" fmla="*/ 90 w 90"/>
                <a:gd name="T7" fmla="*/ 38 h 51"/>
                <a:gd name="T8" fmla="*/ 90 w 9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1">
                  <a:moveTo>
                    <a:pt x="90" y="51"/>
                  </a:moveTo>
                  <a:lnTo>
                    <a:pt x="0" y="6"/>
                  </a:lnTo>
                  <a:lnTo>
                    <a:pt x="7" y="0"/>
                  </a:lnTo>
                  <a:lnTo>
                    <a:pt x="90" y="38"/>
                  </a:lnTo>
                  <a:lnTo>
                    <a:pt x="90" y="51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íṧľîḍê">
              <a:extLst>
                <a:ext uri="{FF2B5EF4-FFF2-40B4-BE49-F238E27FC236}">
                  <a16:creationId xmlns:a16="http://schemas.microsoft.com/office/drawing/2014/main" id="{D34E35D7-121E-44EA-8D6C-0FFC06511E9D}"/>
                </a:ext>
              </a:extLst>
            </p:cNvPr>
            <p:cNvSpPr/>
            <p:nvPr/>
          </p:nvSpPr>
          <p:spPr bwMode="auto">
            <a:xfrm>
              <a:off x="7556501" y="2744788"/>
              <a:ext cx="581025" cy="1193800"/>
            </a:xfrm>
            <a:custGeom>
              <a:avLst/>
              <a:gdLst>
                <a:gd name="T0" fmla="*/ 13 w 366"/>
                <a:gd name="T1" fmla="*/ 752 h 752"/>
                <a:gd name="T2" fmla="*/ 0 w 366"/>
                <a:gd name="T3" fmla="*/ 746 h 752"/>
                <a:gd name="T4" fmla="*/ 347 w 366"/>
                <a:gd name="T5" fmla="*/ 0 h 752"/>
                <a:gd name="T6" fmla="*/ 366 w 366"/>
                <a:gd name="T7" fmla="*/ 6 h 752"/>
                <a:gd name="T8" fmla="*/ 13 w 366"/>
                <a:gd name="T9" fmla="*/ 752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752">
                  <a:moveTo>
                    <a:pt x="13" y="752"/>
                  </a:moveTo>
                  <a:lnTo>
                    <a:pt x="0" y="746"/>
                  </a:lnTo>
                  <a:lnTo>
                    <a:pt x="347" y="0"/>
                  </a:lnTo>
                  <a:lnTo>
                    <a:pt x="366" y="6"/>
                  </a:lnTo>
                  <a:lnTo>
                    <a:pt x="13" y="752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iṧḻîḓè">
              <a:extLst>
                <a:ext uri="{FF2B5EF4-FFF2-40B4-BE49-F238E27FC236}">
                  <a16:creationId xmlns:a16="http://schemas.microsoft.com/office/drawing/2014/main" id="{305128A5-E20B-4E2E-84ED-5D487DEAC735}"/>
                </a:ext>
              </a:extLst>
            </p:cNvPr>
            <p:cNvSpPr/>
            <p:nvPr/>
          </p:nvSpPr>
          <p:spPr bwMode="auto">
            <a:xfrm>
              <a:off x="7556501" y="3295651"/>
              <a:ext cx="315913" cy="642938"/>
            </a:xfrm>
            <a:custGeom>
              <a:avLst/>
              <a:gdLst>
                <a:gd name="T0" fmla="*/ 13 w 199"/>
                <a:gd name="T1" fmla="*/ 405 h 405"/>
                <a:gd name="T2" fmla="*/ 0 w 199"/>
                <a:gd name="T3" fmla="*/ 399 h 405"/>
                <a:gd name="T4" fmla="*/ 186 w 199"/>
                <a:gd name="T5" fmla="*/ 0 h 405"/>
                <a:gd name="T6" fmla="*/ 199 w 199"/>
                <a:gd name="T7" fmla="*/ 7 h 405"/>
                <a:gd name="T8" fmla="*/ 13 w 199"/>
                <a:gd name="T9" fmla="*/ 40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405">
                  <a:moveTo>
                    <a:pt x="13" y="405"/>
                  </a:moveTo>
                  <a:lnTo>
                    <a:pt x="0" y="399"/>
                  </a:lnTo>
                  <a:lnTo>
                    <a:pt x="186" y="0"/>
                  </a:lnTo>
                  <a:lnTo>
                    <a:pt x="199" y="7"/>
                  </a:lnTo>
                  <a:lnTo>
                    <a:pt x="13" y="405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îśḻiďê">
              <a:extLst>
                <a:ext uri="{FF2B5EF4-FFF2-40B4-BE49-F238E27FC236}">
                  <a16:creationId xmlns:a16="http://schemas.microsoft.com/office/drawing/2014/main" id="{AEF62BBD-7064-40A4-9A50-116006BFC2F4}"/>
                </a:ext>
              </a:extLst>
            </p:cNvPr>
            <p:cNvSpPr/>
            <p:nvPr/>
          </p:nvSpPr>
          <p:spPr bwMode="auto">
            <a:xfrm>
              <a:off x="4981576" y="4184651"/>
              <a:ext cx="939800" cy="1347788"/>
            </a:xfrm>
            <a:custGeom>
              <a:avLst/>
              <a:gdLst>
                <a:gd name="T0" fmla="*/ 73 w 92"/>
                <a:gd name="T1" fmla="*/ 132 h 132"/>
                <a:gd name="T2" fmla="*/ 92 w 92"/>
                <a:gd name="T3" fmla="*/ 54 h 132"/>
                <a:gd name="T4" fmla="*/ 84 w 92"/>
                <a:gd name="T5" fmla="*/ 0 h 132"/>
                <a:gd name="T6" fmla="*/ 20 w 92"/>
                <a:gd name="T7" fmla="*/ 77 h 132"/>
                <a:gd name="T8" fmla="*/ 0 w 92"/>
                <a:gd name="T9" fmla="*/ 132 h 132"/>
                <a:gd name="T10" fmla="*/ 73 w 92"/>
                <a:gd name="T1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132">
                  <a:moveTo>
                    <a:pt x="73" y="132"/>
                  </a:moveTo>
                  <a:cubicBezTo>
                    <a:pt x="92" y="54"/>
                    <a:pt x="92" y="54"/>
                    <a:pt x="92" y="54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47" y="19"/>
                    <a:pt x="20" y="77"/>
                  </a:cubicBezTo>
                  <a:cubicBezTo>
                    <a:pt x="14" y="90"/>
                    <a:pt x="7" y="110"/>
                    <a:pt x="0" y="132"/>
                  </a:cubicBezTo>
                  <a:lnTo>
                    <a:pt x="73" y="132"/>
                  </a:lnTo>
                  <a:close/>
                </a:path>
              </a:pathLst>
            </a:custGeom>
            <a:solidFill>
              <a:srgbClr val="00A3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íṣḷiḍè">
              <a:extLst>
                <a:ext uri="{FF2B5EF4-FFF2-40B4-BE49-F238E27FC236}">
                  <a16:creationId xmlns:a16="http://schemas.microsoft.com/office/drawing/2014/main" id="{26C8E3A5-6A29-439F-B73A-1630FC587644}"/>
                </a:ext>
              </a:extLst>
            </p:cNvPr>
            <p:cNvSpPr/>
            <p:nvPr/>
          </p:nvSpPr>
          <p:spPr bwMode="auto">
            <a:xfrm>
              <a:off x="7423151" y="4184651"/>
              <a:ext cx="949325" cy="1347788"/>
            </a:xfrm>
            <a:custGeom>
              <a:avLst/>
              <a:gdLst>
                <a:gd name="T0" fmla="*/ 93 w 93"/>
                <a:gd name="T1" fmla="*/ 132 h 132"/>
                <a:gd name="T2" fmla="*/ 73 w 93"/>
                <a:gd name="T3" fmla="*/ 77 h 132"/>
                <a:gd name="T4" fmla="*/ 8 w 93"/>
                <a:gd name="T5" fmla="*/ 0 h 132"/>
                <a:gd name="T6" fmla="*/ 0 w 93"/>
                <a:gd name="T7" fmla="*/ 54 h 132"/>
                <a:gd name="T8" fmla="*/ 20 w 93"/>
                <a:gd name="T9" fmla="*/ 132 h 132"/>
                <a:gd name="T10" fmla="*/ 93 w 93"/>
                <a:gd name="T1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132">
                  <a:moveTo>
                    <a:pt x="93" y="132"/>
                  </a:moveTo>
                  <a:cubicBezTo>
                    <a:pt x="86" y="110"/>
                    <a:pt x="79" y="90"/>
                    <a:pt x="73" y="77"/>
                  </a:cubicBezTo>
                  <a:cubicBezTo>
                    <a:pt x="46" y="19"/>
                    <a:pt x="8" y="0"/>
                    <a:pt x="8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0" y="132"/>
                    <a:pt x="20" y="132"/>
                    <a:pt x="20" y="132"/>
                  </a:cubicBezTo>
                  <a:lnTo>
                    <a:pt x="93" y="132"/>
                  </a:lnTo>
                  <a:close/>
                </a:path>
              </a:pathLst>
            </a:custGeom>
            <a:solidFill>
              <a:srgbClr val="00A3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ísḻiḋé">
              <a:extLst>
                <a:ext uri="{FF2B5EF4-FFF2-40B4-BE49-F238E27FC236}">
                  <a16:creationId xmlns:a16="http://schemas.microsoft.com/office/drawing/2014/main" id="{4F062666-9C47-44D1-B1D1-619CAE6DBBA4}"/>
                </a:ext>
              </a:extLst>
            </p:cNvPr>
            <p:cNvSpPr/>
            <p:nvPr/>
          </p:nvSpPr>
          <p:spPr bwMode="auto">
            <a:xfrm>
              <a:off x="7423151" y="4184651"/>
              <a:ext cx="949325" cy="1347788"/>
            </a:xfrm>
            <a:custGeom>
              <a:avLst/>
              <a:gdLst>
                <a:gd name="T0" fmla="*/ 93 w 93"/>
                <a:gd name="T1" fmla="*/ 132 h 132"/>
                <a:gd name="T2" fmla="*/ 73 w 93"/>
                <a:gd name="T3" fmla="*/ 77 h 132"/>
                <a:gd name="T4" fmla="*/ 8 w 93"/>
                <a:gd name="T5" fmla="*/ 0 h 132"/>
                <a:gd name="T6" fmla="*/ 0 w 93"/>
                <a:gd name="T7" fmla="*/ 54 h 132"/>
                <a:gd name="T8" fmla="*/ 20 w 93"/>
                <a:gd name="T9" fmla="*/ 132 h 132"/>
                <a:gd name="T10" fmla="*/ 93 w 93"/>
                <a:gd name="T1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132">
                  <a:moveTo>
                    <a:pt x="93" y="132"/>
                  </a:moveTo>
                  <a:cubicBezTo>
                    <a:pt x="86" y="110"/>
                    <a:pt x="79" y="90"/>
                    <a:pt x="73" y="77"/>
                  </a:cubicBezTo>
                  <a:cubicBezTo>
                    <a:pt x="46" y="19"/>
                    <a:pt x="8" y="0"/>
                    <a:pt x="8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0" y="132"/>
                    <a:pt x="20" y="132"/>
                    <a:pt x="20" y="132"/>
                  </a:cubicBezTo>
                  <a:lnTo>
                    <a:pt x="93" y="132"/>
                  </a:lnTo>
                  <a:close/>
                </a:path>
              </a:pathLst>
            </a:custGeom>
            <a:solidFill>
              <a:srgbClr val="00A3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îṣļïďê">
              <a:extLst>
                <a:ext uri="{FF2B5EF4-FFF2-40B4-BE49-F238E27FC236}">
                  <a16:creationId xmlns:a16="http://schemas.microsoft.com/office/drawing/2014/main" id="{4716F64E-B274-4CE0-9EB8-75244592B579}"/>
                </a:ext>
              </a:extLst>
            </p:cNvPr>
            <p:cNvSpPr/>
            <p:nvPr/>
          </p:nvSpPr>
          <p:spPr bwMode="auto">
            <a:xfrm>
              <a:off x="6340476" y="3806826"/>
              <a:ext cx="663575" cy="571500"/>
            </a:xfrm>
            <a:prstGeom prst="rect">
              <a:avLst/>
            </a:prstGeom>
            <a:solidFill>
              <a:srgbClr val="E5BD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îsḻiḑê">
              <a:extLst>
                <a:ext uri="{FF2B5EF4-FFF2-40B4-BE49-F238E27FC236}">
                  <a16:creationId xmlns:a16="http://schemas.microsoft.com/office/drawing/2014/main" id="{DCD54078-D089-46D9-9FCE-149D12E641AD}"/>
                </a:ext>
              </a:extLst>
            </p:cNvPr>
            <p:cNvSpPr/>
            <p:nvPr/>
          </p:nvSpPr>
          <p:spPr bwMode="auto">
            <a:xfrm>
              <a:off x="5810251" y="1968501"/>
              <a:ext cx="1735138" cy="1766888"/>
            </a:xfrm>
            <a:custGeom>
              <a:avLst/>
              <a:gdLst>
                <a:gd name="T0" fmla="*/ 170 w 170"/>
                <a:gd name="T1" fmla="*/ 82 h 173"/>
                <a:gd name="T2" fmla="*/ 85 w 170"/>
                <a:gd name="T3" fmla="*/ 173 h 173"/>
                <a:gd name="T4" fmla="*/ 0 w 170"/>
                <a:gd name="T5" fmla="*/ 82 h 173"/>
                <a:gd name="T6" fmla="*/ 85 w 170"/>
                <a:gd name="T7" fmla="*/ 0 h 173"/>
                <a:gd name="T8" fmla="*/ 170 w 170"/>
                <a:gd name="T9" fmla="*/ 8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173">
                  <a:moveTo>
                    <a:pt x="170" y="82"/>
                  </a:moveTo>
                  <a:cubicBezTo>
                    <a:pt x="170" y="132"/>
                    <a:pt x="132" y="173"/>
                    <a:pt x="85" y="173"/>
                  </a:cubicBezTo>
                  <a:cubicBezTo>
                    <a:pt x="38" y="173"/>
                    <a:pt x="0" y="132"/>
                    <a:pt x="0" y="82"/>
                  </a:cubicBezTo>
                  <a:cubicBezTo>
                    <a:pt x="0" y="32"/>
                    <a:pt x="31" y="0"/>
                    <a:pt x="85" y="0"/>
                  </a:cubicBezTo>
                  <a:cubicBezTo>
                    <a:pt x="143" y="0"/>
                    <a:pt x="170" y="32"/>
                    <a:pt x="170" y="82"/>
                  </a:cubicBezTo>
                  <a:close/>
                </a:path>
              </a:pathLst>
            </a:custGeom>
            <a:solidFill>
              <a:srgbClr val="1A4B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i$ḷîḑè">
              <a:extLst>
                <a:ext uri="{FF2B5EF4-FFF2-40B4-BE49-F238E27FC236}">
                  <a16:creationId xmlns:a16="http://schemas.microsoft.com/office/drawing/2014/main" id="{4A31EE21-B4A8-4E9E-A251-3796EEAB995F}"/>
                </a:ext>
              </a:extLst>
            </p:cNvPr>
            <p:cNvSpPr/>
            <p:nvPr/>
          </p:nvSpPr>
          <p:spPr bwMode="auto">
            <a:xfrm>
              <a:off x="5921376" y="2244726"/>
              <a:ext cx="1501775" cy="1755775"/>
            </a:xfrm>
            <a:prstGeom prst="ellipse">
              <a:avLst/>
            </a:prstGeom>
            <a:solidFill>
              <a:srgbClr val="EFD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iṡlidè">
              <a:extLst>
                <a:ext uri="{FF2B5EF4-FFF2-40B4-BE49-F238E27FC236}">
                  <a16:creationId xmlns:a16="http://schemas.microsoft.com/office/drawing/2014/main" id="{383FEC3B-799C-43E8-802E-3776A192C89A}"/>
                </a:ext>
              </a:extLst>
            </p:cNvPr>
            <p:cNvSpPr/>
            <p:nvPr/>
          </p:nvSpPr>
          <p:spPr bwMode="auto">
            <a:xfrm>
              <a:off x="5849938" y="2989263"/>
              <a:ext cx="338138" cy="409575"/>
            </a:xfrm>
            <a:prstGeom prst="ellipse">
              <a:avLst/>
            </a:prstGeom>
            <a:solidFill>
              <a:srgbClr val="EFD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i$ľiḋè">
              <a:extLst>
                <a:ext uri="{FF2B5EF4-FFF2-40B4-BE49-F238E27FC236}">
                  <a16:creationId xmlns:a16="http://schemas.microsoft.com/office/drawing/2014/main" id="{23FA476D-7CFF-4D27-8700-9CE07808CB7F}"/>
                </a:ext>
              </a:extLst>
            </p:cNvPr>
            <p:cNvSpPr/>
            <p:nvPr/>
          </p:nvSpPr>
          <p:spPr bwMode="auto">
            <a:xfrm>
              <a:off x="7158038" y="2989263"/>
              <a:ext cx="336550" cy="409575"/>
            </a:xfrm>
            <a:prstGeom prst="ellipse">
              <a:avLst/>
            </a:prstGeom>
            <a:solidFill>
              <a:srgbClr val="EFD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ïşļiďe">
              <a:extLst>
                <a:ext uri="{FF2B5EF4-FFF2-40B4-BE49-F238E27FC236}">
                  <a16:creationId xmlns:a16="http://schemas.microsoft.com/office/drawing/2014/main" id="{A08AF0C8-F765-4BAB-9195-83406DCA1552}"/>
                </a:ext>
              </a:extLst>
            </p:cNvPr>
            <p:cNvSpPr/>
            <p:nvPr/>
          </p:nvSpPr>
          <p:spPr bwMode="auto">
            <a:xfrm>
              <a:off x="5911851" y="2100263"/>
              <a:ext cx="1562100" cy="1308100"/>
            </a:xfrm>
            <a:custGeom>
              <a:avLst/>
              <a:gdLst>
                <a:gd name="T0" fmla="*/ 125 w 153"/>
                <a:gd name="T1" fmla="*/ 17 h 128"/>
                <a:gd name="T2" fmla="*/ 114 w 153"/>
                <a:gd name="T3" fmla="*/ 19 h 128"/>
                <a:gd name="T4" fmla="*/ 92 w 153"/>
                <a:gd name="T5" fmla="*/ 8 h 128"/>
                <a:gd name="T6" fmla="*/ 96 w 153"/>
                <a:gd name="T7" fmla="*/ 1 h 128"/>
                <a:gd name="T8" fmla="*/ 62 w 153"/>
                <a:gd name="T9" fmla="*/ 8 h 128"/>
                <a:gd name="T10" fmla="*/ 38 w 153"/>
                <a:gd name="T11" fmla="*/ 19 h 128"/>
                <a:gd name="T12" fmla="*/ 27 w 153"/>
                <a:gd name="T13" fmla="*/ 17 h 128"/>
                <a:gd name="T14" fmla="*/ 0 w 153"/>
                <a:gd name="T15" fmla="*/ 92 h 128"/>
                <a:gd name="T16" fmla="*/ 14 w 153"/>
                <a:gd name="T17" fmla="*/ 122 h 128"/>
                <a:gd name="T18" fmla="*/ 15 w 153"/>
                <a:gd name="T19" fmla="*/ 72 h 128"/>
                <a:gd name="T20" fmla="*/ 45 w 153"/>
                <a:gd name="T21" fmla="*/ 36 h 128"/>
                <a:gd name="T22" fmla="*/ 107 w 153"/>
                <a:gd name="T23" fmla="*/ 36 h 128"/>
                <a:gd name="T24" fmla="*/ 137 w 153"/>
                <a:gd name="T25" fmla="*/ 72 h 128"/>
                <a:gd name="T26" fmla="*/ 139 w 153"/>
                <a:gd name="T27" fmla="*/ 122 h 128"/>
                <a:gd name="T28" fmla="*/ 153 w 153"/>
                <a:gd name="T29" fmla="*/ 92 h 128"/>
                <a:gd name="T30" fmla="*/ 125 w 153"/>
                <a:gd name="T31" fmla="*/ 1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128">
                  <a:moveTo>
                    <a:pt x="125" y="17"/>
                  </a:moveTo>
                  <a:cubicBezTo>
                    <a:pt x="122" y="17"/>
                    <a:pt x="118" y="18"/>
                    <a:pt x="114" y="19"/>
                  </a:cubicBezTo>
                  <a:cubicBezTo>
                    <a:pt x="107" y="13"/>
                    <a:pt x="97" y="10"/>
                    <a:pt x="92" y="8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1" y="0"/>
                    <a:pt x="64" y="7"/>
                    <a:pt x="62" y="8"/>
                  </a:cubicBezTo>
                  <a:cubicBezTo>
                    <a:pt x="59" y="9"/>
                    <a:pt x="47" y="12"/>
                    <a:pt x="38" y="19"/>
                  </a:cubicBezTo>
                  <a:cubicBezTo>
                    <a:pt x="35" y="18"/>
                    <a:pt x="31" y="17"/>
                    <a:pt x="27" y="17"/>
                  </a:cubicBezTo>
                  <a:cubicBezTo>
                    <a:pt x="2" y="19"/>
                    <a:pt x="0" y="92"/>
                    <a:pt x="0" y="92"/>
                  </a:cubicBezTo>
                  <a:cubicBezTo>
                    <a:pt x="0" y="92"/>
                    <a:pt x="10" y="128"/>
                    <a:pt x="14" y="122"/>
                  </a:cubicBezTo>
                  <a:cubicBezTo>
                    <a:pt x="18" y="114"/>
                    <a:pt x="15" y="77"/>
                    <a:pt x="15" y="72"/>
                  </a:cubicBezTo>
                  <a:cubicBezTo>
                    <a:pt x="18" y="47"/>
                    <a:pt x="28" y="38"/>
                    <a:pt x="45" y="36"/>
                  </a:cubicBezTo>
                  <a:cubicBezTo>
                    <a:pt x="51" y="35"/>
                    <a:pt x="101" y="35"/>
                    <a:pt x="107" y="36"/>
                  </a:cubicBezTo>
                  <a:cubicBezTo>
                    <a:pt x="124" y="38"/>
                    <a:pt x="134" y="47"/>
                    <a:pt x="137" y="72"/>
                  </a:cubicBezTo>
                  <a:cubicBezTo>
                    <a:pt x="137" y="77"/>
                    <a:pt x="134" y="114"/>
                    <a:pt x="139" y="122"/>
                  </a:cubicBezTo>
                  <a:cubicBezTo>
                    <a:pt x="142" y="128"/>
                    <a:pt x="153" y="92"/>
                    <a:pt x="153" y="92"/>
                  </a:cubicBezTo>
                  <a:cubicBezTo>
                    <a:pt x="153" y="92"/>
                    <a:pt x="150" y="19"/>
                    <a:pt x="125" y="17"/>
                  </a:cubicBezTo>
                  <a:close/>
                </a:path>
              </a:pathLst>
            </a:custGeom>
            <a:solidFill>
              <a:srgbClr val="1A4B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ïṧliḍê">
              <a:extLst>
                <a:ext uri="{FF2B5EF4-FFF2-40B4-BE49-F238E27FC236}">
                  <a16:creationId xmlns:a16="http://schemas.microsoft.com/office/drawing/2014/main" id="{F3BA620A-D273-4236-A3D0-473EF8375FEC}"/>
                </a:ext>
              </a:extLst>
            </p:cNvPr>
            <p:cNvSpPr/>
            <p:nvPr/>
          </p:nvSpPr>
          <p:spPr bwMode="auto">
            <a:xfrm>
              <a:off x="6105526" y="2968626"/>
              <a:ext cx="1154113" cy="285750"/>
            </a:xfrm>
            <a:custGeom>
              <a:avLst/>
              <a:gdLst>
                <a:gd name="T0" fmla="*/ 111 w 113"/>
                <a:gd name="T1" fmla="*/ 0 h 28"/>
                <a:gd name="T2" fmla="*/ 69 w 113"/>
                <a:gd name="T3" fmla="*/ 0 h 28"/>
                <a:gd name="T4" fmla="*/ 66 w 113"/>
                <a:gd name="T5" fmla="*/ 2 h 28"/>
                <a:gd name="T6" fmla="*/ 66 w 113"/>
                <a:gd name="T7" fmla="*/ 11 h 28"/>
                <a:gd name="T8" fmla="*/ 47 w 113"/>
                <a:gd name="T9" fmla="*/ 11 h 28"/>
                <a:gd name="T10" fmla="*/ 47 w 113"/>
                <a:gd name="T11" fmla="*/ 2 h 28"/>
                <a:gd name="T12" fmla="*/ 45 w 113"/>
                <a:gd name="T13" fmla="*/ 0 h 28"/>
                <a:gd name="T14" fmla="*/ 3 w 113"/>
                <a:gd name="T15" fmla="*/ 0 h 28"/>
                <a:gd name="T16" fmla="*/ 0 w 113"/>
                <a:gd name="T17" fmla="*/ 2 h 28"/>
                <a:gd name="T18" fmla="*/ 0 w 113"/>
                <a:gd name="T19" fmla="*/ 25 h 28"/>
                <a:gd name="T20" fmla="*/ 3 w 113"/>
                <a:gd name="T21" fmla="*/ 28 h 28"/>
                <a:gd name="T22" fmla="*/ 45 w 113"/>
                <a:gd name="T23" fmla="*/ 28 h 28"/>
                <a:gd name="T24" fmla="*/ 47 w 113"/>
                <a:gd name="T25" fmla="*/ 25 h 28"/>
                <a:gd name="T26" fmla="*/ 47 w 113"/>
                <a:gd name="T27" fmla="*/ 16 h 28"/>
                <a:gd name="T28" fmla="*/ 66 w 113"/>
                <a:gd name="T29" fmla="*/ 16 h 28"/>
                <a:gd name="T30" fmla="*/ 66 w 113"/>
                <a:gd name="T31" fmla="*/ 25 h 28"/>
                <a:gd name="T32" fmla="*/ 69 w 113"/>
                <a:gd name="T33" fmla="*/ 28 h 28"/>
                <a:gd name="T34" fmla="*/ 111 w 113"/>
                <a:gd name="T35" fmla="*/ 28 h 28"/>
                <a:gd name="T36" fmla="*/ 113 w 113"/>
                <a:gd name="T37" fmla="*/ 25 h 28"/>
                <a:gd name="T38" fmla="*/ 113 w 113"/>
                <a:gd name="T39" fmla="*/ 2 h 28"/>
                <a:gd name="T40" fmla="*/ 111 w 113"/>
                <a:gd name="T41" fmla="*/ 0 h 28"/>
                <a:gd name="T42" fmla="*/ 42 w 113"/>
                <a:gd name="T43" fmla="*/ 23 h 28"/>
                <a:gd name="T44" fmla="*/ 6 w 113"/>
                <a:gd name="T45" fmla="*/ 23 h 28"/>
                <a:gd name="T46" fmla="*/ 6 w 113"/>
                <a:gd name="T47" fmla="*/ 5 h 28"/>
                <a:gd name="T48" fmla="*/ 42 w 113"/>
                <a:gd name="T49" fmla="*/ 5 h 28"/>
                <a:gd name="T50" fmla="*/ 42 w 113"/>
                <a:gd name="T51" fmla="*/ 23 h 28"/>
                <a:gd name="T52" fmla="*/ 108 w 113"/>
                <a:gd name="T53" fmla="*/ 23 h 28"/>
                <a:gd name="T54" fmla="*/ 72 w 113"/>
                <a:gd name="T55" fmla="*/ 23 h 28"/>
                <a:gd name="T56" fmla="*/ 72 w 113"/>
                <a:gd name="T57" fmla="*/ 5 h 28"/>
                <a:gd name="T58" fmla="*/ 108 w 113"/>
                <a:gd name="T59" fmla="*/ 5 h 28"/>
                <a:gd name="T60" fmla="*/ 108 w 113"/>
                <a:gd name="T6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3" h="28">
                  <a:moveTo>
                    <a:pt x="111" y="0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6" y="1"/>
                    <a:pt x="66" y="2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0"/>
                    <a:pt x="4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1" y="28"/>
                    <a:pt x="3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7" y="27"/>
                    <a:pt x="47" y="25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27"/>
                    <a:pt x="68" y="28"/>
                    <a:pt x="69" y="28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112" y="28"/>
                    <a:pt x="113" y="27"/>
                    <a:pt x="113" y="25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3" y="1"/>
                    <a:pt x="112" y="0"/>
                    <a:pt x="111" y="0"/>
                  </a:cubicBezTo>
                  <a:close/>
                  <a:moveTo>
                    <a:pt x="42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2" y="23"/>
                  </a:lnTo>
                  <a:close/>
                  <a:moveTo>
                    <a:pt x="108" y="23"/>
                  </a:moveTo>
                  <a:cubicBezTo>
                    <a:pt x="72" y="23"/>
                    <a:pt x="72" y="23"/>
                    <a:pt x="72" y="23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108" y="5"/>
                    <a:pt x="108" y="5"/>
                    <a:pt x="108" y="5"/>
                  </a:cubicBezTo>
                  <a:lnTo>
                    <a:pt x="108" y="23"/>
                  </a:lnTo>
                  <a:close/>
                </a:path>
              </a:pathLst>
            </a:custGeom>
            <a:solidFill>
              <a:srgbClr val="0733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ïsḻïďe">
              <a:extLst>
                <a:ext uri="{FF2B5EF4-FFF2-40B4-BE49-F238E27FC236}">
                  <a16:creationId xmlns:a16="http://schemas.microsoft.com/office/drawing/2014/main" id="{1932D754-D7A5-4D70-B604-57E76D4B32A1}"/>
                </a:ext>
              </a:extLst>
            </p:cNvPr>
            <p:cNvSpPr/>
            <p:nvPr/>
          </p:nvSpPr>
          <p:spPr bwMode="auto">
            <a:xfrm>
              <a:off x="6218238" y="4041776"/>
              <a:ext cx="898525" cy="744538"/>
            </a:xfrm>
            <a:custGeom>
              <a:avLst/>
              <a:gdLst>
                <a:gd name="T0" fmla="*/ 63 w 88"/>
                <a:gd name="T1" fmla="*/ 55 h 73"/>
                <a:gd name="T2" fmla="*/ 44 w 88"/>
                <a:gd name="T3" fmla="*/ 73 h 73"/>
                <a:gd name="T4" fmla="*/ 24 w 88"/>
                <a:gd name="T5" fmla="*/ 55 h 73"/>
                <a:gd name="T6" fmla="*/ 8 w 88"/>
                <a:gd name="T7" fmla="*/ 2 h 73"/>
                <a:gd name="T8" fmla="*/ 45 w 88"/>
                <a:gd name="T9" fmla="*/ 0 h 73"/>
                <a:gd name="T10" fmla="*/ 82 w 88"/>
                <a:gd name="T11" fmla="*/ 2 h 73"/>
                <a:gd name="T12" fmla="*/ 63 w 88"/>
                <a:gd name="T13" fmla="*/ 5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73">
                  <a:moveTo>
                    <a:pt x="63" y="55"/>
                  </a:moveTo>
                  <a:cubicBezTo>
                    <a:pt x="63" y="55"/>
                    <a:pt x="50" y="73"/>
                    <a:pt x="44" y="73"/>
                  </a:cubicBezTo>
                  <a:cubicBezTo>
                    <a:pt x="37" y="73"/>
                    <a:pt x="24" y="55"/>
                    <a:pt x="24" y="55"/>
                  </a:cubicBezTo>
                  <a:cubicBezTo>
                    <a:pt x="24" y="55"/>
                    <a:pt x="0" y="3"/>
                    <a:pt x="8" y="2"/>
                  </a:cubicBezTo>
                  <a:cubicBezTo>
                    <a:pt x="18" y="1"/>
                    <a:pt x="34" y="0"/>
                    <a:pt x="45" y="0"/>
                  </a:cubicBezTo>
                  <a:cubicBezTo>
                    <a:pt x="55" y="0"/>
                    <a:pt x="72" y="1"/>
                    <a:pt x="82" y="2"/>
                  </a:cubicBezTo>
                  <a:cubicBezTo>
                    <a:pt x="88" y="3"/>
                    <a:pt x="63" y="55"/>
                    <a:pt x="63" y="55"/>
                  </a:cubicBezTo>
                  <a:close/>
                </a:path>
              </a:pathLst>
            </a:custGeom>
            <a:solidFill>
              <a:srgbClr val="E5BD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îṧľîḋê">
              <a:extLst>
                <a:ext uri="{FF2B5EF4-FFF2-40B4-BE49-F238E27FC236}">
                  <a16:creationId xmlns:a16="http://schemas.microsoft.com/office/drawing/2014/main" id="{35E34A99-5B1A-48C3-A405-46E3D086AE65}"/>
                </a:ext>
              </a:extLst>
            </p:cNvPr>
            <p:cNvSpPr/>
            <p:nvPr/>
          </p:nvSpPr>
          <p:spPr bwMode="auto">
            <a:xfrm>
              <a:off x="5665788" y="4062413"/>
              <a:ext cx="2022475" cy="1470025"/>
            </a:xfrm>
            <a:custGeom>
              <a:avLst/>
              <a:gdLst>
                <a:gd name="T0" fmla="*/ 198 w 198"/>
                <a:gd name="T1" fmla="*/ 144 h 144"/>
                <a:gd name="T2" fmla="*/ 193 w 198"/>
                <a:gd name="T3" fmla="*/ 26 h 144"/>
                <a:gd name="T4" fmla="*/ 136 w 198"/>
                <a:gd name="T5" fmla="*/ 0 h 144"/>
                <a:gd name="T6" fmla="*/ 98 w 198"/>
                <a:gd name="T7" fmla="*/ 64 h 144"/>
                <a:gd name="T8" fmla="*/ 62 w 198"/>
                <a:gd name="T9" fmla="*/ 0 h 144"/>
                <a:gd name="T10" fmla="*/ 5 w 198"/>
                <a:gd name="T11" fmla="*/ 26 h 144"/>
                <a:gd name="T12" fmla="*/ 0 w 198"/>
                <a:gd name="T13" fmla="*/ 144 h 144"/>
                <a:gd name="T14" fmla="*/ 198 w 198"/>
                <a:gd name="T15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" h="144">
                  <a:moveTo>
                    <a:pt x="198" y="144"/>
                  </a:moveTo>
                  <a:cubicBezTo>
                    <a:pt x="193" y="26"/>
                    <a:pt x="193" y="26"/>
                    <a:pt x="193" y="26"/>
                  </a:cubicBezTo>
                  <a:cubicBezTo>
                    <a:pt x="193" y="14"/>
                    <a:pt x="169" y="4"/>
                    <a:pt x="136" y="0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28" y="4"/>
                    <a:pt x="5" y="14"/>
                    <a:pt x="5" y="26"/>
                  </a:cubicBezTo>
                  <a:cubicBezTo>
                    <a:pt x="0" y="144"/>
                    <a:pt x="0" y="144"/>
                    <a:pt x="0" y="144"/>
                  </a:cubicBezTo>
                  <a:lnTo>
                    <a:pt x="198" y="144"/>
                  </a:lnTo>
                  <a:close/>
                </a:path>
              </a:pathLst>
            </a:custGeom>
            <a:solidFill>
              <a:srgbClr val="00A3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îṩľiďé">
              <a:extLst>
                <a:ext uri="{FF2B5EF4-FFF2-40B4-BE49-F238E27FC236}">
                  <a16:creationId xmlns:a16="http://schemas.microsoft.com/office/drawing/2014/main" id="{90D10AB4-0B02-4150-882F-CE52F203AFFC}"/>
                </a:ext>
              </a:extLst>
            </p:cNvPr>
            <p:cNvSpPr/>
            <p:nvPr/>
          </p:nvSpPr>
          <p:spPr bwMode="auto">
            <a:xfrm>
              <a:off x="6227763" y="4062413"/>
              <a:ext cx="246063" cy="315913"/>
            </a:xfrm>
            <a:custGeom>
              <a:avLst/>
              <a:gdLst>
                <a:gd name="T0" fmla="*/ 0 w 155"/>
                <a:gd name="T1" fmla="*/ 199 h 199"/>
                <a:gd name="T2" fmla="*/ 45 w 155"/>
                <a:gd name="T3" fmla="*/ 0 h 199"/>
                <a:gd name="T4" fmla="*/ 155 w 155"/>
                <a:gd name="T5" fmla="*/ 199 h 199"/>
                <a:gd name="T6" fmla="*/ 0 w 155"/>
                <a:gd name="T7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199">
                  <a:moveTo>
                    <a:pt x="0" y="199"/>
                  </a:moveTo>
                  <a:lnTo>
                    <a:pt x="45" y="0"/>
                  </a:lnTo>
                  <a:lnTo>
                    <a:pt x="155" y="199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íṣḷîḋé">
              <a:extLst>
                <a:ext uri="{FF2B5EF4-FFF2-40B4-BE49-F238E27FC236}">
                  <a16:creationId xmlns:a16="http://schemas.microsoft.com/office/drawing/2014/main" id="{9D86A594-BEA6-4353-A8F7-9425806A1C25}"/>
                </a:ext>
              </a:extLst>
            </p:cNvPr>
            <p:cNvSpPr/>
            <p:nvPr/>
          </p:nvSpPr>
          <p:spPr bwMode="auto">
            <a:xfrm>
              <a:off x="6381751" y="4205288"/>
              <a:ext cx="285750" cy="509588"/>
            </a:xfrm>
            <a:custGeom>
              <a:avLst/>
              <a:gdLst>
                <a:gd name="T0" fmla="*/ 13 w 180"/>
                <a:gd name="T1" fmla="*/ 193 h 321"/>
                <a:gd name="T2" fmla="*/ 0 w 180"/>
                <a:gd name="T3" fmla="*/ 0 h 321"/>
                <a:gd name="T4" fmla="*/ 180 w 180"/>
                <a:gd name="T5" fmla="*/ 321 h 321"/>
                <a:gd name="T6" fmla="*/ 13 w 180"/>
                <a:gd name="T7" fmla="*/ 19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321">
                  <a:moveTo>
                    <a:pt x="13" y="193"/>
                  </a:moveTo>
                  <a:lnTo>
                    <a:pt x="0" y="0"/>
                  </a:lnTo>
                  <a:lnTo>
                    <a:pt x="180" y="321"/>
                  </a:lnTo>
                  <a:lnTo>
                    <a:pt x="13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íSlîḓê">
              <a:extLst>
                <a:ext uri="{FF2B5EF4-FFF2-40B4-BE49-F238E27FC236}">
                  <a16:creationId xmlns:a16="http://schemas.microsoft.com/office/drawing/2014/main" id="{759EB409-62A2-4771-8C5A-8A0ABAF02BDB}"/>
                </a:ext>
              </a:extLst>
            </p:cNvPr>
            <p:cNvSpPr/>
            <p:nvPr/>
          </p:nvSpPr>
          <p:spPr bwMode="auto">
            <a:xfrm>
              <a:off x="6872288" y="4062413"/>
              <a:ext cx="244475" cy="315913"/>
            </a:xfrm>
            <a:custGeom>
              <a:avLst/>
              <a:gdLst>
                <a:gd name="T0" fmla="*/ 154 w 154"/>
                <a:gd name="T1" fmla="*/ 199 h 199"/>
                <a:gd name="T2" fmla="*/ 115 w 154"/>
                <a:gd name="T3" fmla="*/ 0 h 199"/>
                <a:gd name="T4" fmla="*/ 0 w 154"/>
                <a:gd name="T5" fmla="*/ 199 h 199"/>
                <a:gd name="T6" fmla="*/ 154 w 154"/>
                <a:gd name="T7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199">
                  <a:moveTo>
                    <a:pt x="154" y="199"/>
                  </a:moveTo>
                  <a:lnTo>
                    <a:pt x="115" y="0"/>
                  </a:lnTo>
                  <a:lnTo>
                    <a:pt x="0" y="199"/>
                  </a:lnTo>
                  <a:lnTo>
                    <a:pt x="1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ïşḻíḋe">
              <a:extLst>
                <a:ext uri="{FF2B5EF4-FFF2-40B4-BE49-F238E27FC236}">
                  <a16:creationId xmlns:a16="http://schemas.microsoft.com/office/drawing/2014/main" id="{E613BFB3-DC9E-49FA-8665-BEC4837EAAD6}"/>
                </a:ext>
              </a:extLst>
            </p:cNvPr>
            <p:cNvSpPr/>
            <p:nvPr/>
          </p:nvSpPr>
          <p:spPr bwMode="auto">
            <a:xfrm>
              <a:off x="6667501" y="4205288"/>
              <a:ext cx="296863" cy="509588"/>
            </a:xfrm>
            <a:custGeom>
              <a:avLst/>
              <a:gdLst>
                <a:gd name="T0" fmla="*/ 174 w 187"/>
                <a:gd name="T1" fmla="*/ 193 h 321"/>
                <a:gd name="T2" fmla="*/ 187 w 187"/>
                <a:gd name="T3" fmla="*/ 0 h 321"/>
                <a:gd name="T4" fmla="*/ 0 w 187"/>
                <a:gd name="T5" fmla="*/ 321 h 321"/>
                <a:gd name="T6" fmla="*/ 174 w 187"/>
                <a:gd name="T7" fmla="*/ 19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321">
                  <a:moveTo>
                    <a:pt x="174" y="193"/>
                  </a:moveTo>
                  <a:lnTo>
                    <a:pt x="187" y="0"/>
                  </a:lnTo>
                  <a:lnTo>
                    <a:pt x="0" y="321"/>
                  </a:lnTo>
                  <a:lnTo>
                    <a:pt x="174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íśľíḋé">
              <a:extLst>
                <a:ext uri="{FF2B5EF4-FFF2-40B4-BE49-F238E27FC236}">
                  <a16:creationId xmlns:a16="http://schemas.microsoft.com/office/drawing/2014/main" id="{85C9F1C5-9B42-4095-B561-A87399C09A55}"/>
                </a:ext>
              </a:extLst>
            </p:cNvPr>
            <p:cNvSpPr/>
            <p:nvPr/>
          </p:nvSpPr>
          <p:spPr bwMode="auto">
            <a:xfrm>
              <a:off x="7086601" y="4735513"/>
              <a:ext cx="357188" cy="357188"/>
            </a:xfrm>
            <a:custGeom>
              <a:avLst/>
              <a:gdLst>
                <a:gd name="T0" fmla="*/ 225 w 225"/>
                <a:gd name="T1" fmla="*/ 65 h 225"/>
                <a:gd name="T2" fmla="*/ 154 w 225"/>
                <a:gd name="T3" fmla="*/ 65 h 225"/>
                <a:gd name="T4" fmla="*/ 154 w 225"/>
                <a:gd name="T5" fmla="*/ 0 h 225"/>
                <a:gd name="T6" fmla="*/ 64 w 225"/>
                <a:gd name="T7" fmla="*/ 0 h 225"/>
                <a:gd name="T8" fmla="*/ 64 w 225"/>
                <a:gd name="T9" fmla="*/ 65 h 225"/>
                <a:gd name="T10" fmla="*/ 0 w 225"/>
                <a:gd name="T11" fmla="*/ 65 h 225"/>
                <a:gd name="T12" fmla="*/ 0 w 225"/>
                <a:gd name="T13" fmla="*/ 155 h 225"/>
                <a:gd name="T14" fmla="*/ 64 w 225"/>
                <a:gd name="T15" fmla="*/ 155 h 225"/>
                <a:gd name="T16" fmla="*/ 64 w 225"/>
                <a:gd name="T17" fmla="*/ 225 h 225"/>
                <a:gd name="T18" fmla="*/ 154 w 225"/>
                <a:gd name="T19" fmla="*/ 225 h 225"/>
                <a:gd name="T20" fmla="*/ 154 w 225"/>
                <a:gd name="T21" fmla="*/ 155 h 225"/>
                <a:gd name="T22" fmla="*/ 225 w 225"/>
                <a:gd name="T23" fmla="*/ 155 h 225"/>
                <a:gd name="T24" fmla="*/ 225 w 225"/>
                <a:gd name="T25" fmla="*/ 6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5" h="225">
                  <a:moveTo>
                    <a:pt x="225" y="65"/>
                  </a:moveTo>
                  <a:lnTo>
                    <a:pt x="154" y="65"/>
                  </a:lnTo>
                  <a:lnTo>
                    <a:pt x="154" y="0"/>
                  </a:lnTo>
                  <a:lnTo>
                    <a:pt x="64" y="0"/>
                  </a:lnTo>
                  <a:lnTo>
                    <a:pt x="64" y="65"/>
                  </a:lnTo>
                  <a:lnTo>
                    <a:pt x="0" y="65"/>
                  </a:lnTo>
                  <a:lnTo>
                    <a:pt x="0" y="155"/>
                  </a:lnTo>
                  <a:lnTo>
                    <a:pt x="64" y="155"/>
                  </a:lnTo>
                  <a:lnTo>
                    <a:pt x="64" y="225"/>
                  </a:lnTo>
                  <a:lnTo>
                    <a:pt x="154" y="225"/>
                  </a:lnTo>
                  <a:lnTo>
                    <a:pt x="154" y="155"/>
                  </a:lnTo>
                  <a:lnTo>
                    <a:pt x="225" y="155"/>
                  </a:lnTo>
                  <a:lnTo>
                    <a:pt x="225" y="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ïṡḷîḑè">
              <a:extLst>
                <a:ext uri="{FF2B5EF4-FFF2-40B4-BE49-F238E27FC236}">
                  <a16:creationId xmlns:a16="http://schemas.microsoft.com/office/drawing/2014/main" id="{2B866BB4-C601-4465-9607-FF1E19E29C4E}"/>
                </a:ext>
              </a:extLst>
            </p:cNvPr>
            <p:cNvSpPr/>
            <p:nvPr/>
          </p:nvSpPr>
          <p:spPr bwMode="auto">
            <a:xfrm>
              <a:off x="6626226" y="4664076"/>
              <a:ext cx="92075" cy="868363"/>
            </a:xfrm>
            <a:custGeom>
              <a:avLst/>
              <a:gdLst>
                <a:gd name="T0" fmla="*/ 58 w 58"/>
                <a:gd name="T1" fmla="*/ 547 h 547"/>
                <a:gd name="T2" fmla="*/ 58 w 58"/>
                <a:gd name="T3" fmla="*/ 0 h 547"/>
                <a:gd name="T4" fmla="*/ 26 w 58"/>
                <a:gd name="T5" fmla="*/ 32 h 547"/>
                <a:gd name="T6" fmla="*/ 0 w 58"/>
                <a:gd name="T7" fmla="*/ 7 h 547"/>
                <a:gd name="T8" fmla="*/ 0 w 58"/>
                <a:gd name="T9" fmla="*/ 547 h 547"/>
                <a:gd name="T10" fmla="*/ 58 w 58"/>
                <a:gd name="T11" fmla="*/ 547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547">
                  <a:moveTo>
                    <a:pt x="58" y="547"/>
                  </a:moveTo>
                  <a:lnTo>
                    <a:pt x="58" y="0"/>
                  </a:lnTo>
                  <a:lnTo>
                    <a:pt x="26" y="32"/>
                  </a:lnTo>
                  <a:lnTo>
                    <a:pt x="0" y="7"/>
                  </a:lnTo>
                  <a:lnTo>
                    <a:pt x="0" y="547"/>
                  </a:lnTo>
                  <a:lnTo>
                    <a:pt x="58" y="5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îṣḻîḓé">
              <a:extLst>
                <a:ext uri="{FF2B5EF4-FFF2-40B4-BE49-F238E27FC236}">
                  <a16:creationId xmlns:a16="http://schemas.microsoft.com/office/drawing/2014/main" id="{D2310921-368D-4C72-9F8A-F0C7786D5570}"/>
                </a:ext>
              </a:extLst>
            </p:cNvPr>
            <p:cNvSpPr/>
            <p:nvPr/>
          </p:nvSpPr>
          <p:spPr bwMode="auto">
            <a:xfrm>
              <a:off x="4522788" y="3182938"/>
              <a:ext cx="368300" cy="511175"/>
            </a:xfrm>
            <a:custGeom>
              <a:avLst/>
              <a:gdLst>
                <a:gd name="T0" fmla="*/ 232 w 232"/>
                <a:gd name="T1" fmla="*/ 316 h 322"/>
                <a:gd name="T2" fmla="*/ 219 w 232"/>
                <a:gd name="T3" fmla="*/ 322 h 322"/>
                <a:gd name="T4" fmla="*/ 0 w 232"/>
                <a:gd name="T5" fmla="*/ 7 h 322"/>
                <a:gd name="T6" fmla="*/ 13 w 232"/>
                <a:gd name="T7" fmla="*/ 0 h 322"/>
                <a:gd name="T8" fmla="*/ 232 w 232"/>
                <a:gd name="T9" fmla="*/ 31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322">
                  <a:moveTo>
                    <a:pt x="232" y="316"/>
                  </a:moveTo>
                  <a:lnTo>
                    <a:pt x="219" y="322"/>
                  </a:lnTo>
                  <a:lnTo>
                    <a:pt x="0" y="7"/>
                  </a:lnTo>
                  <a:lnTo>
                    <a:pt x="13" y="0"/>
                  </a:lnTo>
                  <a:lnTo>
                    <a:pt x="232" y="316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ïṡḻíḍê">
              <a:extLst>
                <a:ext uri="{FF2B5EF4-FFF2-40B4-BE49-F238E27FC236}">
                  <a16:creationId xmlns:a16="http://schemas.microsoft.com/office/drawing/2014/main" id="{0ABA08AB-E9C7-4391-AB8F-31C859292823}"/>
                </a:ext>
              </a:extLst>
            </p:cNvPr>
            <p:cNvSpPr/>
            <p:nvPr/>
          </p:nvSpPr>
          <p:spPr bwMode="auto">
            <a:xfrm>
              <a:off x="4430713" y="3111501"/>
              <a:ext cx="265113" cy="255588"/>
            </a:xfrm>
            <a:custGeom>
              <a:avLst/>
              <a:gdLst>
                <a:gd name="T0" fmla="*/ 0 w 167"/>
                <a:gd name="T1" fmla="*/ 65 h 161"/>
                <a:gd name="T2" fmla="*/ 71 w 167"/>
                <a:gd name="T3" fmla="*/ 161 h 161"/>
                <a:gd name="T4" fmla="*/ 71 w 167"/>
                <a:gd name="T5" fmla="*/ 161 h 161"/>
                <a:gd name="T6" fmla="*/ 103 w 167"/>
                <a:gd name="T7" fmla="*/ 142 h 161"/>
                <a:gd name="T8" fmla="*/ 116 w 167"/>
                <a:gd name="T9" fmla="*/ 155 h 161"/>
                <a:gd name="T10" fmla="*/ 142 w 167"/>
                <a:gd name="T11" fmla="*/ 129 h 161"/>
                <a:gd name="T12" fmla="*/ 135 w 167"/>
                <a:gd name="T13" fmla="*/ 123 h 161"/>
                <a:gd name="T14" fmla="*/ 167 w 167"/>
                <a:gd name="T15" fmla="*/ 97 h 161"/>
                <a:gd name="T16" fmla="*/ 167 w 167"/>
                <a:gd name="T17" fmla="*/ 97 h 161"/>
                <a:gd name="T18" fmla="*/ 167 w 167"/>
                <a:gd name="T19" fmla="*/ 97 h 161"/>
                <a:gd name="T20" fmla="*/ 97 w 167"/>
                <a:gd name="T21" fmla="*/ 0 h 161"/>
                <a:gd name="T22" fmla="*/ 0 w 167"/>
                <a:gd name="T23" fmla="*/ 6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7" h="161">
                  <a:moveTo>
                    <a:pt x="0" y="65"/>
                  </a:moveTo>
                  <a:lnTo>
                    <a:pt x="71" y="161"/>
                  </a:lnTo>
                  <a:lnTo>
                    <a:pt x="71" y="161"/>
                  </a:lnTo>
                  <a:lnTo>
                    <a:pt x="103" y="142"/>
                  </a:lnTo>
                  <a:lnTo>
                    <a:pt x="116" y="155"/>
                  </a:lnTo>
                  <a:lnTo>
                    <a:pt x="142" y="129"/>
                  </a:lnTo>
                  <a:lnTo>
                    <a:pt x="135" y="123"/>
                  </a:lnTo>
                  <a:lnTo>
                    <a:pt x="167" y="97"/>
                  </a:lnTo>
                  <a:lnTo>
                    <a:pt x="167" y="97"/>
                  </a:lnTo>
                  <a:lnTo>
                    <a:pt x="167" y="97"/>
                  </a:lnTo>
                  <a:lnTo>
                    <a:pt x="97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ï$ḻîḑè">
              <a:extLst>
                <a:ext uri="{FF2B5EF4-FFF2-40B4-BE49-F238E27FC236}">
                  <a16:creationId xmlns:a16="http://schemas.microsoft.com/office/drawing/2014/main" id="{6818C828-3967-4002-A169-F4C11A5560DB}"/>
                </a:ext>
              </a:extLst>
            </p:cNvPr>
            <p:cNvSpPr/>
            <p:nvPr/>
          </p:nvSpPr>
          <p:spPr bwMode="auto">
            <a:xfrm>
              <a:off x="4502151" y="3194051"/>
              <a:ext cx="153988" cy="122238"/>
            </a:xfrm>
            <a:custGeom>
              <a:avLst/>
              <a:gdLst>
                <a:gd name="T0" fmla="*/ 52 w 97"/>
                <a:gd name="T1" fmla="*/ 45 h 77"/>
                <a:gd name="T2" fmla="*/ 0 w 97"/>
                <a:gd name="T3" fmla="*/ 71 h 77"/>
                <a:gd name="T4" fmla="*/ 0 w 97"/>
                <a:gd name="T5" fmla="*/ 77 h 77"/>
                <a:gd name="T6" fmla="*/ 58 w 97"/>
                <a:gd name="T7" fmla="*/ 51 h 77"/>
                <a:gd name="T8" fmla="*/ 97 w 97"/>
                <a:gd name="T9" fmla="*/ 13 h 77"/>
                <a:gd name="T10" fmla="*/ 90 w 97"/>
                <a:gd name="T11" fmla="*/ 0 h 77"/>
                <a:gd name="T12" fmla="*/ 52 w 97"/>
                <a:gd name="T13" fmla="*/ 4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77">
                  <a:moveTo>
                    <a:pt x="52" y="45"/>
                  </a:moveTo>
                  <a:lnTo>
                    <a:pt x="0" y="71"/>
                  </a:lnTo>
                  <a:lnTo>
                    <a:pt x="0" y="77"/>
                  </a:lnTo>
                  <a:lnTo>
                    <a:pt x="58" y="51"/>
                  </a:lnTo>
                  <a:lnTo>
                    <a:pt x="97" y="13"/>
                  </a:lnTo>
                  <a:lnTo>
                    <a:pt x="90" y="0"/>
                  </a:lnTo>
                  <a:lnTo>
                    <a:pt x="52" y="45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ïslíḓé">
              <a:extLst>
                <a:ext uri="{FF2B5EF4-FFF2-40B4-BE49-F238E27FC236}">
                  <a16:creationId xmlns:a16="http://schemas.microsoft.com/office/drawing/2014/main" id="{F79373ED-FBF6-49BF-9B94-0DA86D378C03}"/>
                </a:ext>
              </a:extLst>
            </p:cNvPr>
            <p:cNvSpPr/>
            <p:nvPr/>
          </p:nvSpPr>
          <p:spPr bwMode="auto">
            <a:xfrm>
              <a:off x="3930651" y="2438401"/>
              <a:ext cx="785813" cy="898525"/>
            </a:xfrm>
            <a:custGeom>
              <a:avLst/>
              <a:gdLst>
                <a:gd name="T0" fmla="*/ 495 w 495"/>
                <a:gd name="T1" fmla="*/ 431 h 566"/>
                <a:gd name="T2" fmla="*/ 495 w 495"/>
                <a:gd name="T3" fmla="*/ 431 h 566"/>
                <a:gd name="T4" fmla="*/ 495 w 495"/>
                <a:gd name="T5" fmla="*/ 431 h 566"/>
                <a:gd name="T6" fmla="*/ 193 w 495"/>
                <a:gd name="T7" fmla="*/ 0 h 566"/>
                <a:gd name="T8" fmla="*/ 0 w 495"/>
                <a:gd name="T9" fmla="*/ 141 h 566"/>
                <a:gd name="T10" fmla="*/ 296 w 495"/>
                <a:gd name="T11" fmla="*/ 566 h 566"/>
                <a:gd name="T12" fmla="*/ 296 w 495"/>
                <a:gd name="T13" fmla="*/ 566 h 566"/>
                <a:gd name="T14" fmla="*/ 412 w 495"/>
                <a:gd name="T15" fmla="*/ 521 h 566"/>
                <a:gd name="T16" fmla="*/ 495 w 495"/>
                <a:gd name="T17" fmla="*/ 431 h 566"/>
                <a:gd name="T18" fmla="*/ 495 w 495"/>
                <a:gd name="T19" fmla="*/ 431 h 566"/>
                <a:gd name="T20" fmla="*/ 495 w 495"/>
                <a:gd name="T21" fmla="*/ 431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5" h="566">
                  <a:moveTo>
                    <a:pt x="495" y="431"/>
                  </a:moveTo>
                  <a:lnTo>
                    <a:pt x="495" y="431"/>
                  </a:lnTo>
                  <a:lnTo>
                    <a:pt x="495" y="431"/>
                  </a:lnTo>
                  <a:lnTo>
                    <a:pt x="193" y="0"/>
                  </a:lnTo>
                  <a:lnTo>
                    <a:pt x="0" y="141"/>
                  </a:lnTo>
                  <a:lnTo>
                    <a:pt x="296" y="566"/>
                  </a:lnTo>
                  <a:lnTo>
                    <a:pt x="296" y="566"/>
                  </a:lnTo>
                  <a:lnTo>
                    <a:pt x="412" y="521"/>
                  </a:lnTo>
                  <a:lnTo>
                    <a:pt x="495" y="431"/>
                  </a:lnTo>
                  <a:lnTo>
                    <a:pt x="495" y="431"/>
                  </a:lnTo>
                  <a:lnTo>
                    <a:pt x="495" y="4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íSľíḓê">
              <a:extLst>
                <a:ext uri="{FF2B5EF4-FFF2-40B4-BE49-F238E27FC236}">
                  <a16:creationId xmlns:a16="http://schemas.microsoft.com/office/drawing/2014/main" id="{7E1BF6FE-852D-4A59-B9C5-AA962483D682}"/>
                </a:ext>
              </a:extLst>
            </p:cNvPr>
            <p:cNvSpPr/>
            <p:nvPr/>
          </p:nvSpPr>
          <p:spPr bwMode="auto">
            <a:xfrm>
              <a:off x="4103688" y="2673351"/>
              <a:ext cx="592138" cy="642938"/>
            </a:xfrm>
            <a:custGeom>
              <a:avLst/>
              <a:gdLst>
                <a:gd name="T0" fmla="*/ 0 w 373"/>
                <a:gd name="T1" fmla="*/ 128 h 405"/>
                <a:gd name="T2" fmla="*/ 193 w 373"/>
                <a:gd name="T3" fmla="*/ 405 h 405"/>
                <a:gd name="T4" fmla="*/ 296 w 373"/>
                <a:gd name="T5" fmla="*/ 366 h 405"/>
                <a:gd name="T6" fmla="*/ 373 w 373"/>
                <a:gd name="T7" fmla="*/ 283 h 405"/>
                <a:gd name="T8" fmla="*/ 174 w 373"/>
                <a:gd name="T9" fmla="*/ 0 h 405"/>
                <a:gd name="T10" fmla="*/ 0 w 373"/>
                <a:gd name="T11" fmla="*/ 1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405">
                  <a:moveTo>
                    <a:pt x="0" y="128"/>
                  </a:moveTo>
                  <a:lnTo>
                    <a:pt x="193" y="405"/>
                  </a:lnTo>
                  <a:lnTo>
                    <a:pt x="296" y="366"/>
                  </a:lnTo>
                  <a:lnTo>
                    <a:pt x="373" y="283"/>
                  </a:lnTo>
                  <a:lnTo>
                    <a:pt x="174" y="0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ïŝľïďe">
              <a:extLst>
                <a:ext uri="{FF2B5EF4-FFF2-40B4-BE49-F238E27FC236}">
                  <a16:creationId xmlns:a16="http://schemas.microsoft.com/office/drawing/2014/main" id="{26A07BE5-FA8B-4775-83D5-655F1A4F8C52}"/>
                </a:ext>
              </a:extLst>
            </p:cNvPr>
            <p:cNvSpPr/>
            <p:nvPr/>
          </p:nvSpPr>
          <p:spPr bwMode="auto">
            <a:xfrm>
              <a:off x="3746501" y="2182813"/>
              <a:ext cx="357188" cy="276225"/>
            </a:xfrm>
            <a:custGeom>
              <a:avLst/>
              <a:gdLst>
                <a:gd name="T0" fmla="*/ 199 w 225"/>
                <a:gd name="T1" fmla="*/ 0 h 174"/>
                <a:gd name="T2" fmla="*/ 0 w 225"/>
                <a:gd name="T3" fmla="*/ 141 h 174"/>
                <a:gd name="T4" fmla="*/ 26 w 225"/>
                <a:gd name="T5" fmla="*/ 174 h 174"/>
                <a:gd name="T6" fmla="*/ 225 w 225"/>
                <a:gd name="T7" fmla="*/ 39 h 174"/>
                <a:gd name="T8" fmla="*/ 199 w 225"/>
                <a:gd name="T9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174">
                  <a:moveTo>
                    <a:pt x="199" y="0"/>
                  </a:moveTo>
                  <a:lnTo>
                    <a:pt x="0" y="141"/>
                  </a:lnTo>
                  <a:lnTo>
                    <a:pt x="26" y="174"/>
                  </a:lnTo>
                  <a:lnTo>
                    <a:pt x="225" y="39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ïṡlíḍê">
              <a:extLst>
                <a:ext uri="{FF2B5EF4-FFF2-40B4-BE49-F238E27FC236}">
                  <a16:creationId xmlns:a16="http://schemas.microsoft.com/office/drawing/2014/main" id="{220DF7D2-5549-4AF9-A84E-E5CAB4FE578F}"/>
                </a:ext>
              </a:extLst>
            </p:cNvPr>
            <p:cNvSpPr/>
            <p:nvPr/>
          </p:nvSpPr>
          <p:spPr bwMode="auto">
            <a:xfrm>
              <a:off x="3868738" y="2295526"/>
              <a:ext cx="285750" cy="285750"/>
            </a:xfrm>
            <a:custGeom>
              <a:avLst/>
              <a:gdLst>
                <a:gd name="T0" fmla="*/ 103 w 180"/>
                <a:gd name="T1" fmla="*/ 0 h 180"/>
                <a:gd name="T2" fmla="*/ 0 w 180"/>
                <a:gd name="T3" fmla="*/ 70 h 180"/>
                <a:gd name="T4" fmla="*/ 71 w 180"/>
                <a:gd name="T5" fmla="*/ 180 h 180"/>
                <a:gd name="T6" fmla="*/ 180 w 180"/>
                <a:gd name="T7" fmla="*/ 103 h 180"/>
                <a:gd name="T8" fmla="*/ 103 w 180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80">
                  <a:moveTo>
                    <a:pt x="103" y="0"/>
                  </a:moveTo>
                  <a:lnTo>
                    <a:pt x="0" y="70"/>
                  </a:lnTo>
                  <a:lnTo>
                    <a:pt x="71" y="180"/>
                  </a:lnTo>
                  <a:lnTo>
                    <a:pt x="180" y="10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iSḻîḍe">
              <a:extLst>
                <a:ext uri="{FF2B5EF4-FFF2-40B4-BE49-F238E27FC236}">
                  <a16:creationId xmlns:a16="http://schemas.microsoft.com/office/drawing/2014/main" id="{67DBAEDE-9853-493A-BB84-2AE21B7DA17A}"/>
                </a:ext>
              </a:extLst>
            </p:cNvPr>
            <p:cNvSpPr/>
            <p:nvPr/>
          </p:nvSpPr>
          <p:spPr bwMode="auto">
            <a:xfrm>
              <a:off x="3838576" y="2346326"/>
              <a:ext cx="458788" cy="347663"/>
            </a:xfrm>
            <a:custGeom>
              <a:avLst/>
              <a:gdLst>
                <a:gd name="T0" fmla="*/ 264 w 289"/>
                <a:gd name="T1" fmla="*/ 0 h 219"/>
                <a:gd name="T2" fmla="*/ 0 w 289"/>
                <a:gd name="T3" fmla="*/ 186 h 219"/>
                <a:gd name="T4" fmla="*/ 26 w 289"/>
                <a:gd name="T5" fmla="*/ 219 h 219"/>
                <a:gd name="T6" fmla="*/ 289 w 289"/>
                <a:gd name="T7" fmla="*/ 38 h 219"/>
                <a:gd name="T8" fmla="*/ 264 w 289"/>
                <a:gd name="T9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19">
                  <a:moveTo>
                    <a:pt x="264" y="0"/>
                  </a:moveTo>
                  <a:lnTo>
                    <a:pt x="0" y="186"/>
                  </a:lnTo>
                  <a:lnTo>
                    <a:pt x="26" y="219"/>
                  </a:lnTo>
                  <a:lnTo>
                    <a:pt x="289" y="38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îsḻíďé">
              <a:extLst>
                <a:ext uri="{FF2B5EF4-FFF2-40B4-BE49-F238E27FC236}">
                  <a16:creationId xmlns:a16="http://schemas.microsoft.com/office/drawing/2014/main" id="{1EF48936-5C66-4BF2-AA8D-A7B1331FC28F}"/>
                </a:ext>
              </a:extLst>
            </p:cNvPr>
            <p:cNvSpPr/>
            <p:nvPr/>
          </p:nvSpPr>
          <p:spPr bwMode="auto">
            <a:xfrm>
              <a:off x="4329113" y="2786063"/>
              <a:ext cx="92075" cy="80963"/>
            </a:xfrm>
            <a:custGeom>
              <a:avLst/>
              <a:gdLst>
                <a:gd name="T0" fmla="*/ 0 w 58"/>
                <a:gd name="T1" fmla="*/ 38 h 51"/>
                <a:gd name="T2" fmla="*/ 6 w 58"/>
                <a:gd name="T3" fmla="*/ 51 h 51"/>
                <a:gd name="T4" fmla="*/ 58 w 58"/>
                <a:gd name="T5" fmla="*/ 6 h 51"/>
                <a:gd name="T6" fmla="*/ 58 w 58"/>
                <a:gd name="T7" fmla="*/ 0 h 51"/>
                <a:gd name="T8" fmla="*/ 0 w 58"/>
                <a:gd name="T9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1">
                  <a:moveTo>
                    <a:pt x="0" y="38"/>
                  </a:moveTo>
                  <a:lnTo>
                    <a:pt x="6" y="51"/>
                  </a:lnTo>
                  <a:lnTo>
                    <a:pt x="58" y="6"/>
                  </a:lnTo>
                  <a:lnTo>
                    <a:pt x="5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i$ḷíḋé">
              <a:extLst>
                <a:ext uri="{FF2B5EF4-FFF2-40B4-BE49-F238E27FC236}">
                  <a16:creationId xmlns:a16="http://schemas.microsoft.com/office/drawing/2014/main" id="{A909246F-F264-4CC2-9415-19E3CB254BDE}"/>
                </a:ext>
              </a:extLst>
            </p:cNvPr>
            <p:cNvSpPr/>
            <p:nvPr/>
          </p:nvSpPr>
          <p:spPr bwMode="auto">
            <a:xfrm>
              <a:off x="4532313" y="3081338"/>
              <a:ext cx="92075" cy="71438"/>
            </a:xfrm>
            <a:custGeom>
              <a:avLst/>
              <a:gdLst>
                <a:gd name="T0" fmla="*/ 0 w 58"/>
                <a:gd name="T1" fmla="*/ 39 h 45"/>
                <a:gd name="T2" fmla="*/ 0 w 58"/>
                <a:gd name="T3" fmla="*/ 45 h 45"/>
                <a:gd name="T4" fmla="*/ 58 w 58"/>
                <a:gd name="T5" fmla="*/ 7 h 45"/>
                <a:gd name="T6" fmla="*/ 52 w 58"/>
                <a:gd name="T7" fmla="*/ 0 h 45"/>
                <a:gd name="T8" fmla="*/ 0 w 58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45">
                  <a:moveTo>
                    <a:pt x="0" y="39"/>
                  </a:moveTo>
                  <a:lnTo>
                    <a:pt x="0" y="45"/>
                  </a:lnTo>
                  <a:lnTo>
                    <a:pt x="58" y="7"/>
                  </a:lnTo>
                  <a:lnTo>
                    <a:pt x="52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íṣļiḍé">
              <a:extLst>
                <a:ext uri="{FF2B5EF4-FFF2-40B4-BE49-F238E27FC236}">
                  <a16:creationId xmlns:a16="http://schemas.microsoft.com/office/drawing/2014/main" id="{9DED4984-0A56-4426-A2E7-5FC4CF2FDAE3}"/>
                </a:ext>
              </a:extLst>
            </p:cNvPr>
            <p:cNvSpPr/>
            <p:nvPr/>
          </p:nvSpPr>
          <p:spPr bwMode="auto">
            <a:xfrm>
              <a:off x="4400551" y="2876551"/>
              <a:ext cx="50800" cy="41275"/>
            </a:xfrm>
            <a:custGeom>
              <a:avLst/>
              <a:gdLst>
                <a:gd name="T0" fmla="*/ 0 w 32"/>
                <a:gd name="T1" fmla="*/ 20 h 26"/>
                <a:gd name="T2" fmla="*/ 6 w 32"/>
                <a:gd name="T3" fmla="*/ 26 h 26"/>
                <a:gd name="T4" fmla="*/ 32 w 32"/>
                <a:gd name="T5" fmla="*/ 7 h 26"/>
                <a:gd name="T6" fmla="*/ 25 w 32"/>
                <a:gd name="T7" fmla="*/ 0 h 26"/>
                <a:gd name="T8" fmla="*/ 0 w 32"/>
                <a:gd name="T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0" y="20"/>
                  </a:moveTo>
                  <a:lnTo>
                    <a:pt x="6" y="26"/>
                  </a:lnTo>
                  <a:lnTo>
                    <a:pt x="32" y="7"/>
                  </a:lnTo>
                  <a:lnTo>
                    <a:pt x="25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íşlïḓe">
              <a:extLst>
                <a:ext uri="{FF2B5EF4-FFF2-40B4-BE49-F238E27FC236}">
                  <a16:creationId xmlns:a16="http://schemas.microsoft.com/office/drawing/2014/main" id="{1E2B5F4D-0FCD-4308-8CA6-AE3DC0B56429}"/>
                </a:ext>
              </a:extLst>
            </p:cNvPr>
            <p:cNvSpPr/>
            <p:nvPr/>
          </p:nvSpPr>
          <p:spPr bwMode="auto">
            <a:xfrm>
              <a:off x="4502151" y="3019426"/>
              <a:ext cx="50800" cy="41275"/>
            </a:xfrm>
            <a:custGeom>
              <a:avLst/>
              <a:gdLst>
                <a:gd name="T0" fmla="*/ 0 w 32"/>
                <a:gd name="T1" fmla="*/ 20 h 26"/>
                <a:gd name="T2" fmla="*/ 7 w 32"/>
                <a:gd name="T3" fmla="*/ 26 h 26"/>
                <a:gd name="T4" fmla="*/ 32 w 32"/>
                <a:gd name="T5" fmla="*/ 7 h 26"/>
                <a:gd name="T6" fmla="*/ 26 w 32"/>
                <a:gd name="T7" fmla="*/ 0 h 26"/>
                <a:gd name="T8" fmla="*/ 0 w 32"/>
                <a:gd name="T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0" y="20"/>
                  </a:moveTo>
                  <a:lnTo>
                    <a:pt x="7" y="26"/>
                  </a:lnTo>
                  <a:lnTo>
                    <a:pt x="32" y="7"/>
                  </a:lnTo>
                  <a:lnTo>
                    <a:pt x="26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iṥļîḋê">
              <a:extLst>
                <a:ext uri="{FF2B5EF4-FFF2-40B4-BE49-F238E27FC236}">
                  <a16:creationId xmlns:a16="http://schemas.microsoft.com/office/drawing/2014/main" id="{C76CE8E8-B472-47C4-8953-74760DBBB00A}"/>
                </a:ext>
              </a:extLst>
            </p:cNvPr>
            <p:cNvSpPr/>
            <p:nvPr/>
          </p:nvSpPr>
          <p:spPr bwMode="auto">
            <a:xfrm>
              <a:off x="4451351" y="2947988"/>
              <a:ext cx="50800" cy="41275"/>
            </a:xfrm>
            <a:custGeom>
              <a:avLst/>
              <a:gdLst>
                <a:gd name="T0" fmla="*/ 0 w 32"/>
                <a:gd name="T1" fmla="*/ 20 h 26"/>
                <a:gd name="T2" fmla="*/ 6 w 32"/>
                <a:gd name="T3" fmla="*/ 26 h 26"/>
                <a:gd name="T4" fmla="*/ 32 w 32"/>
                <a:gd name="T5" fmla="*/ 7 h 26"/>
                <a:gd name="T6" fmla="*/ 26 w 32"/>
                <a:gd name="T7" fmla="*/ 0 h 26"/>
                <a:gd name="T8" fmla="*/ 0 w 32"/>
                <a:gd name="T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0" y="20"/>
                  </a:moveTo>
                  <a:lnTo>
                    <a:pt x="6" y="26"/>
                  </a:lnTo>
                  <a:lnTo>
                    <a:pt x="32" y="7"/>
                  </a:lnTo>
                  <a:lnTo>
                    <a:pt x="26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îṧļíḓé">
              <a:extLst>
                <a:ext uri="{FF2B5EF4-FFF2-40B4-BE49-F238E27FC236}">
                  <a16:creationId xmlns:a16="http://schemas.microsoft.com/office/drawing/2014/main" id="{62ADA5BD-4FA6-4E71-A09A-7F94576133AB}"/>
                </a:ext>
              </a:extLst>
            </p:cNvPr>
            <p:cNvSpPr/>
            <p:nvPr/>
          </p:nvSpPr>
          <p:spPr bwMode="auto">
            <a:xfrm>
              <a:off x="4124326" y="2498726"/>
              <a:ext cx="101600" cy="71438"/>
            </a:xfrm>
            <a:custGeom>
              <a:avLst/>
              <a:gdLst>
                <a:gd name="T0" fmla="*/ 0 w 64"/>
                <a:gd name="T1" fmla="*/ 39 h 45"/>
                <a:gd name="T2" fmla="*/ 6 w 64"/>
                <a:gd name="T3" fmla="*/ 45 h 45"/>
                <a:gd name="T4" fmla="*/ 64 w 64"/>
                <a:gd name="T5" fmla="*/ 7 h 45"/>
                <a:gd name="T6" fmla="*/ 58 w 64"/>
                <a:gd name="T7" fmla="*/ 0 h 45"/>
                <a:gd name="T8" fmla="*/ 0 w 64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45">
                  <a:moveTo>
                    <a:pt x="0" y="39"/>
                  </a:moveTo>
                  <a:lnTo>
                    <a:pt x="6" y="45"/>
                  </a:lnTo>
                  <a:lnTo>
                    <a:pt x="64" y="7"/>
                  </a:lnTo>
                  <a:lnTo>
                    <a:pt x="58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iṡḷïḓé">
              <a:extLst>
                <a:ext uri="{FF2B5EF4-FFF2-40B4-BE49-F238E27FC236}">
                  <a16:creationId xmlns:a16="http://schemas.microsoft.com/office/drawing/2014/main" id="{6EF29A2F-AE18-49A6-9AB7-FD52008A0699}"/>
                </a:ext>
              </a:extLst>
            </p:cNvPr>
            <p:cNvSpPr/>
            <p:nvPr/>
          </p:nvSpPr>
          <p:spPr bwMode="auto">
            <a:xfrm>
              <a:off x="4195763" y="2590801"/>
              <a:ext cx="50800" cy="41275"/>
            </a:xfrm>
            <a:custGeom>
              <a:avLst/>
              <a:gdLst>
                <a:gd name="T0" fmla="*/ 0 w 32"/>
                <a:gd name="T1" fmla="*/ 20 h 26"/>
                <a:gd name="T2" fmla="*/ 7 w 32"/>
                <a:gd name="T3" fmla="*/ 26 h 26"/>
                <a:gd name="T4" fmla="*/ 32 w 32"/>
                <a:gd name="T5" fmla="*/ 7 h 26"/>
                <a:gd name="T6" fmla="*/ 32 w 32"/>
                <a:gd name="T7" fmla="*/ 0 h 26"/>
                <a:gd name="T8" fmla="*/ 0 w 32"/>
                <a:gd name="T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0" y="20"/>
                  </a:moveTo>
                  <a:lnTo>
                    <a:pt x="7" y="26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íṥ1íďê">
              <a:extLst>
                <a:ext uri="{FF2B5EF4-FFF2-40B4-BE49-F238E27FC236}">
                  <a16:creationId xmlns:a16="http://schemas.microsoft.com/office/drawing/2014/main" id="{6D715BB8-9219-4EA6-8D75-EEB5B31B93FF}"/>
                </a:ext>
              </a:extLst>
            </p:cNvPr>
            <p:cNvSpPr/>
            <p:nvPr/>
          </p:nvSpPr>
          <p:spPr bwMode="auto">
            <a:xfrm>
              <a:off x="4297363" y="2733676"/>
              <a:ext cx="52388" cy="41275"/>
            </a:xfrm>
            <a:custGeom>
              <a:avLst/>
              <a:gdLst>
                <a:gd name="T0" fmla="*/ 0 w 33"/>
                <a:gd name="T1" fmla="*/ 20 h 26"/>
                <a:gd name="T2" fmla="*/ 7 w 33"/>
                <a:gd name="T3" fmla="*/ 26 h 26"/>
                <a:gd name="T4" fmla="*/ 33 w 33"/>
                <a:gd name="T5" fmla="*/ 7 h 26"/>
                <a:gd name="T6" fmla="*/ 26 w 33"/>
                <a:gd name="T7" fmla="*/ 0 h 26"/>
                <a:gd name="T8" fmla="*/ 0 w 33"/>
                <a:gd name="T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6">
                  <a:moveTo>
                    <a:pt x="0" y="20"/>
                  </a:moveTo>
                  <a:lnTo>
                    <a:pt x="7" y="26"/>
                  </a:lnTo>
                  <a:lnTo>
                    <a:pt x="33" y="7"/>
                  </a:lnTo>
                  <a:lnTo>
                    <a:pt x="26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isļiḋè">
              <a:extLst>
                <a:ext uri="{FF2B5EF4-FFF2-40B4-BE49-F238E27FC236}">
                  <a16:creationId xmlns:a16="http://schemas.microsoft.com/office/drawing/2014/main" id="{A97CB039-27FD-4218-9584-896256ADA5A2}"/>
                </a:ext>
              </a:extLst>
            </p:cNvPr>
            <p:cNvSpPr/>
            <p:nvPr/>
          </p:nvSpPr>
          <p:spPr bwMode="auto">
            <a:xfrm>
              <a:off x="4246563" y="2662238"/>
              <a:ext cx="50800" cy="41275"/>
            </a:xfrm>
            <a:custGeom>
              <a:avLst/>
              <a:gdLst>
                <a:gd name="T0" fmla="*/ 0 w 32"/>
                <a:gd name="T1" fmla="*/ 20 h 26"/>
                <a:gd name="T2" fmla="*/ 7 w 32"/>
                <a:gd name="T3" fmla="*/ 26 h 26"/>
                <a:gd name="T4" fmla="*/ 32 w 32"/>
                <a:gd name="T5" fmla="*/ 7 h 26"/>
                <a:gd name="T6" fmla="*/ 26 w 32"/>
                <a:gd name="T7" fmla="*/ 0 h 26"/>
                <a:gd name="T8" fmla="*/ 0 w 32"/>
                <a:gd name="T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0" y="20"/>
                  </a:moveTo>
                  <a:lnTo>
                    <a:pt x="7" y="26"/>
                  </a:lnTo>
                  <a:lnTo>
                    <a:pt x="32" y="7"/>
                  </a:lnTo>
                  <a:lnTo>
                    <a:pt x="26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ïṧľîḍè">
              <a:extLst>
                <a:ext uri="{FF2B5EF4-FFF2-40B4-BE49-F238E27FC236}">
                  <a16:creationId xmlns:a16="http://schemas.microsoft.com/office/drawing/2014/main" id="{37D9A453-B8B4-46F2-8D0D-80083C1560F4}"/>
                </a:ext>
              </a:extLst>
            </p:cNvPr>
            <p:cNvSpPr/>
            <p:nvPr/>
          </p:nvSpPr>
          <p:spPr bwMode="auto">
            <a:xfrm>
              <a:off x="7780338" y="3336926"/>
              <a:ext cx="1073150" cy="1052513"/>
            </a:xfrm>
            <a:custGeom>
              <a:avLst/>
              <a:gdLst>
                <a:gd name="T0" fmla="*/ 676 w 676"/>
                <a:gd name="T1" fmla="*/ 663 h 663"/>
                <a:gd name="T2" fmla="*/ 489 w 676"/>
                <a:gd name="T3" fmla="*/ 186 h 663"/>
                <a:gd name="T4" fmla="*/ 515 w 676"/>
                <a:gd name="T5" fmla="*/ 26 h 663"/>
                <a:gd name="T6" fmla="*/ 341 w 676"/>
                <a:gd name="T7" fmla="*/ 0 h 663"/>
                <a:gd name="T8" fmla="*/ 322 w 676"/>
                <a:gd name="T9" fmla="*/ 161 h 663"/>
                <a:gd name="T10" fmla="*/ 0 w 676"/>
                <a:gd name="T11" fmla="*/ 560 h 663"/>
                <a:gd name="T12" fmla="*/ 676 w 676"/>
                <a:gd name="T13" fmla="*/ 663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6" h="663">
                  <a:moveTo>
                    <a:pt x="676" y="663"/>
                  </a:moveTo>
                  <a:lnTo>
                    <a:pt x="489" y="186"/>
                  </a:lnTo>
                  <a:lnTo>
                    <a:pt x="515" y="26"/>
                  </a:lnTo>
                  <a:lnTo>
                    <a:pt x="341" y="0"/>
                  </a:lnTo>
                  <a:lnTo>
                    <a:pt x="322" y="161"/>
                  </a:lnTo>
                  <a:lnTo>
                    <a:pt x="0" y="560"/>
                  </a:lnTo>
                  <a:lnTo>
                    <a:pt x="676" y="6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ïṣḻïḑè">
              <a:extLst>
                <a:ext uri="{FF2B5EF4-FFF2-40B4-BE49-F238E27FC236}">
                  <a16:creationId xmlns:a16="http://schemas.microsoft.com/office/drawing/2014/main" id="{E98C2FF0-AB81-474B-9DA0-C72B9413C790}"/>
                </a:ext>
              </a:extLst>
            </p:cNvPr>
            <p:cNvSpPr/>
            <p:nvPr/>
          </p:nvSpPr>
          <p:spPr bwMode="auto">
            <a:xfrm>
              <a:off x="8321676" y="3336926"/>
              <a:ext cx="276225" cy="92075"/>
            </a:xfrm>
            <a:custGeom>
              <a:avLst/>
              <a:gdLst>
                <a:gd name="T0" fmla="*/ 167 w 174"/>
                <a:gd name="T1" fmla="*/ 58 h 58"/>
                <a:gd name="T2" fmla="*/ 174 w 174"/>
                <a:gd name="T3" fmla="*/ 26 h 58"/>
                <a:gd name="T4" fmla="*/ 0 w 174"/>
                <a:gd name="T5" fmla="*/ 0 h 58"/>
                <a:gd name="T6" fmla="*/ 0 w 174"/>
                <a:gd name="T7" fmla="*/ 32 h 58"/>
                <a:gd name="T8" fmla="*/ 167 w 174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57">
                  <a:moveTo>
                    <a:pt x="167" y="58"/>
                  </a:moveTo>
                  <a:lnTo>
                    <a:pt x="174" y="26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67" y="58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isḻïde">
              <a:extLst>
                <a:ext uri="{FF2B5EF4-FFF2-40B4-BE49-F238E27FC236}">
                  <a16:creationId xmlns:a16="http://schemas.microsoft.com/office/drawing/2014/main" id="{06D1BD43-EE44-4416-BE18-307A0BB1712B}"/>
                </a:ext>
              </a:extLst>
            </p:cNvPr>
            <p:cNvSpPr/>
            <p:nvPr/>
          </p:nvSpPr>
          <p:spPr bwMode="auto">
            <a:xfrm>
              <a:off x="7800976" y="3848101"/>
              <a:ext cx="1041400" cy="520700"/>
            </a:xfrm>
            <a:custGeom>
              <a:avLst/>
              <a:gdLst>
                <a:gd name="T0" fmla="*/ 547 w 656"/>
                <a:gd name="T1" fmla="*/ 57 h 328"/>
                <a:gd name="T2" fmla="*/ 187 w 656"/>
                <a:gd name="T3" fmla="*/ 0 h 328"/>
                <a:gd name="T4" fmla="*/ 0 w 656"/>
                <a:gd name="T5" fmla="*/ 231 h 328"/>
                <a:gd name="T6" fmla="*/ 656 w 656"/>
                <a:gd name="T7" fmla="*/ 328 h 328"/>
                <a:gd name="T8" fmla="*/ 547 w 656"/>
                <a:gd name="T9" fmla="*/ 57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6" h="328">
                  <a:moveTo>
                    <a:pt x="547" y="57"/>
                  </a:moveTo>
                  <a:lnTo>
                    <a:pt x="187" y="0"/>
                  </a:lnTo>
                  <a:lnTo>
                    <a:pt x="0" y="231"/>
                  </a:lnTo>
                  <a:lnTo>
                    <a:pt x="656" y="328"/>
                  </a:lnTo>
                  <a:lnTo>
                    <a:pt x="547" y="57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ïṩlîḋè">
              <a:extLst>
                <a:ext uri="{FF2B5EF4-FFF2-40B4-BE49-F238E27FC236}">
                  <a16:creationId xmlns:a16="http://schemas.microsoft.com/office/drawing/2014/main" id="{88E8C7A9-5423-4967-83B5-92ADE7654881}"/>
                </a:ext>
              </a:extLst>
            </p:cNvPr>
            <p:cNvSpPr/>
            <p:nvPr/>
          </p:nvSpPr>
          <p:spPr bwMode="auto">
            <a:xfrm>
              <a:off x="8280401" y="3265488"/>
              <a:ext cx="368300" cy="152400"/>
            </a:xfrm>
            <a:custGeom>
              <a:avLst/>
              <a:gdLst>
                <a:gd name="T0" fmla="*/ 226 w 232"/>
                <a:gd name="T1" fmla="*/ 96 h 96"/>
                <a:gd name="T2" fmla="*/ 0 w 232"/>
                <a:gd name="T3" fmla="*/ 64 h 96"/>
                <a:gd name="T4" fmla="*/ 7 w 232"/>
                <a:gd name="T5" fmla="*/ 0 h 96"/>
                <a:gd name="T6" fmla="*/ 232 w 232"/>
                <a:gd name="T7" fmla="*/ 38 h 96"/>
                <a:gd name="T8" fmla="*/ 226 w 232"/>
                <a:gd name="T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96">
                  <a:moveTo>
                    <a:pt x="226" y="96"/>
                  </a:moveTo>
                  <a:lnTo>
                    <a:pt x="0" y="64"/>
                  </a:lnTo>
                  <a:lnTo>
                    <a:pt x="7" y="0"/>
                  </a:lnTo>
                  <a:lnTo>
                    <a:pt x="232" y="38"/>
                  </a:lnTo>
                  <a:lnTo>
                    <a:pt x="226" y="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16" name="圆角矩形 115"/>
          <p:cNvSpPr/>
          <p:nvPr/>
        </p:nvSpPr>
        <p:spPr>
          <a:xfrm>
            <a:off x="5565272" y="2411903"/>
            <a:ext cx="703006" cy="12740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773019" y="2506514"/>
            <a:ext cx="5939684" cy="579120"/>
          </a:xfrm>
          <a:prstGeom prst="rect">
            <a:avLst/>
          </a:prstGeom>
          <a:noFill/>
          <a:ln>
            <a:noFill/>
          </a:ln>
        </p:spPr>
        <p:txBody>
          <a:bodyPr wrap="square">
            <a:normAutofit/>
          </a:bodyPr>
          <a:lstStyle/>
          <a:p>
            <a:pPr algn="ctr"/>
            <a:r>
              <a:rPr lang="el-GR" altLang="zh-CN" sz="3200" b="1" dirty="0">
                <a:ln w="28575" cmpd="sng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ΔΑΛΑΜΑΓΚΑΣ ΕΥΣΤΑΘΙΟΣ</a:t>
            </a:r>
            <a:endParaRPr lang="zh-CN" altLang="en-US" sz="3200" b="1" dirty="0">
              <a:ln w="28575" cmpd="sng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12945979" y="5358063"/>
            <a:ext cx="415498" cy="369332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altLang="en-US"/>
              <a:t>。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8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  <p:cond evt="onBegin" delay="0">
                          <p:tn val="38"/>
                        </p:cond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" grpId="0" animBg="1"/>
      <p:bldP spid="3" grpId="0" animBg="1"/>
      <p:bldP spid="10" grpId="0"/>
      <p:bldP spid="12" grpId="0" animBg="1"/>
      <p:bldP spid="116" grpId="0" animBg="1"/>
      <p:bldP spid="4" grpId="0"/>
      <p:bldP spid="1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 rot="2815562">
            <a:off x="9390968" y="1129900"/>
            <a:ext cx="5297264" cy="5037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圆角矩形 6"/>
          <p:cNvSpPr/>
          <p:nvPr/>
        </p:nvSpPr>
        <p:spPr>
          <a:xfrm rot="2815562">
            <a:off x="8594333" y="183794"/>
            <a:ext cx="6752750" cy="503720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349988" y="128869"/>
            <a:ext cx="6905772" cy="115129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none" anchor="ctr">
            <a:normAutofit/>
          </a:bodyPr>
          <a:lstStyle/>
          <a:p>
            <a:pPr marL="144000" algn="ctr"/>
            <a:r>
              <a:rPr lang="en-US" altLang="en-US" sz="4400" dirty="0">
                <a:solidFill>
                  <a:srgbClr val="002060"/>
                </a:solidFill>
                <a:latin typeface="Source Han Sans SC"/>
                <a:ea typeface="Source Han Sans SC"/>
              </a:rPr>
              <a:t>Sarcoptes Scabei var hominis</a:t>
            </a:r>
          </a:p>
        </p:txBody>
      </p:sp>
      <p:sp>
        <p:nvSpPr>
          <p:cNvPr id="4" name="矩形 3"/>
          <p:cNvSpPr/>
          <p:nvPr/>
        </p:nvSpPr>
        <p:spPr>
          <a:xfrm>
            <a:off x="0" y="-16263"/>
            <a:ext cx="2255520" cy="139802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none" anchor="ctr">
            <a:no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Source Han Sans SC"/>
                <a:ea typeface="Source Han Sans SC"/>
              </a:rPr>
              <a:t>0</a:t>
            </a:r>
            <a:r>
              <a:rPr lang="el-GR" altLang="zh-CN" sz="9600" dirty="0">
                <a:solidFill>
                  <a:schemeClr val="bg1"/>
                </a:solidFill>
                <a:latin typeface="Source Han Sans SC"/>
                <a:ea typeface="Source Han Sans SC"/>
              </a:rPr>
              <a:t>1</a:t>
            </a:r>
            <a:endParaRPr lang="zh-CN" altLang="en-US" sz="9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945979" y="5358063"/>
            <a:ext cx="415498" cy="369332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altLang="en-US"/>
              <a:t>。</a:t>
            </a:r>
            <a:endParaRPr lang="zh-CN" alt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A8049EE-6445-0C15-38D4-C970D4849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6501" y="4463188"/>
            <a:ext cx="3472259" cy="23114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F34A813-9952-FE7C-CE6D-709FEE47E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23" y="1334789"/>
            <a:ext cx="3985678" cy="52226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C1801A-AAE4-26B3-35AA-BD954822A43C}"/>
              </a:ext>
            </a:extLst>
          </p:cNvPr>
          <p:cNvSpPr txBox="1"/>
          <p:nvPr/>
        </p:nvSpPr>
        <p:spPr>
          <a:xfrm>
            <a:off x="8756341" y="1381760"/>
            <a:ext cx="3425499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050" dirty="0"/>
              <a:t>Αρθρόποδο 300-400</a:t>
            </a:r>
            <a:r>
              <a:rPr lang="en-US" sz="2050" dirty="0"/>
              <a:t> </a:t>
            </a:r>
            <a:r>
              <a:rPr lang="el-GR" sz="2050" dirty="0"/>
              <a:t>μ</a:t>
            </a:r>
            <a:r>
              <a:rPr lang="en-US" sz="2050" dirty="0"/>
              <a:t>m</a:t>
            </a:r>
            <a:endParaRPr lang="el-GR" sz="205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050" dirty="0"/>
              <a:t>300 εκατ. Νέα κρούσματα / έτος</a:t>
            </a:r>
            <a:endParaRPr lang="en-US" sz="205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050" b="1" dirty="0"/>
              <a:t>Μετάδοση</a:t>
            </a:r>
            <a:r>
              <a:rPr lang="el-GR" sz="2050" dirty="0"/>
              <a:t>: Άμεση επαφή και ΣΜΝ, 15-20’ στενής επαφής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996EF5-47F2-93D5-02FD-A570667C27AB}"/>
              </a:ext>
            </a:extLst>
          </p:cNvPr>
          <p:cNvSpPr txBox="1"/>
          <p:nvPr/>
        </p:nvSpPr>
        <p:spPr>
          <a:xfrm>
            <a:off x="152400" y="1686560"/>
            <a:ext cx="4368800" cy="515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1650" dirty="0"/>
              <a:t>Ζευγάρωμα θηλυκού- αρσενικού ακάρεος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1650" dirty="0"/>
              <a:t>Το αρσενικό πεθαίνει, το θηλυκό απλώνει τα αυγά του.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1650" dirty="0"/>
              <a:t>Δεν φτάνει βαθύτερα από την κοκκώδη στιβάδα.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1650" dirty="0"/>
              <a:t>Παράγει 1-3 αυγά ημερησίως, μετά από 3-4 ημέρες εκκολάπτονται.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1650" dirty="0"/>
              <a:t>2 φάσεις ανάπτυξης (πρωτονύμφες, τριτονύμφες) πριν διαχωριστούν σε αρσενικά και θηλυκά.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1650" dirty="0"/>
              <a:t>Αντιδράσεις υπερευαισθησίας τύπου </a:t>
            </a:r>
            <a:r>
              <a:rPr lang="en-US" sz="1650" dirty="0"/>
              <a:t>I, IV (‘’</a:t>
            </a:r>
            <a:r>
              <a:rPr lang="el-GR" sz="1650" dirty="0"/>
              <a:t>ανοσολογική μνήμη’’ σε αντιγόνα </a:t>
            </a:r>
            <a:r>
              <a:rPr lang="el-GR" sz="1650" dirty="0" err="1"/>
              <a:t>ακάρεων</a:t>
            </a:r>
            <a:r>
              <a:rPr lang="el-GR" sz="165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5617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  <p:bldP spid="4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2375231" cy="135387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none" anchor="ctr">
            <a:noAutofit/>
          </a:bodyPr>
          <a:lstStyle/>
          <a:p>
            <a:r>
              <a:rPr lang="el-GR" altLang="zh-CN" sz="9600" dirty="0">
                <a:solidFill>
                  <a:schemeClr val="bg1"/>
                </a:solidFill>
                <a:latin typeface="Source Han Sans SC"/>
                <a:ea typeface="Source Han Sans SC"/>
              </a:rPr>
              <a:t>  </a:t>
            </a:r>
            <a:r>
              <a:rPr lang="en-US" altLang="zh-CN" sz="9600" dirty="0">
                <a:solidFill>
                  <a:schemeClr val="bg1"/>
                </a:solidFill>
                <a:latin typeface="Source Han Sans SC"/>
                <a:ea typeface="Source Han Sans SC"/>
              </a:rPr>
              <a:t>0</a:t>
            </a:r>
            <a:r>
              <a:rPr lang="el-GR" altLang="zh-CN" sz="9600" dirty="0">
                <a:solidFill>
                  <a:schemeClr val="bg1"/>
                </a:solidFill>
                <a:latin typeface="Source Han Sans SC"/>
                <a:ea typeface="Source Han Sans SC"/>
              </a:rPr>
              <a:t>2</a:t>
            </a:r>
            <a:endParaRPr lang="zh-CN" altLang="en-US" sz="9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F86D945-A398-B15B-0BA6-7BA38C060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210" y="176334"/>
            <a:ext cx="4140220" cy="325266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9CE3B21-7684-8D99-E89B-0565FE967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211" y="3525521"/>
            <a:ext cx="4140220" cy="3018986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933E16FB-C1F8-3545-496B-6B21225BB627}"/>
              </a:ext>
            </a:extLst>
          </p:cNvPr>
          <p:cNvSpPr/>
          <p:nvPr/>
        </p:nvSpPr>
        <p:spPr>
          <a:xfrm>
            <a:off x="2456510" y="0"/>
            <a:ext cx="5214289" cy="135387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none" anchor="ctr">
            <a:normAutofit/>
          </a:bodyPr>
          <a:lstStyle/>
          <a:p>
            <a:pPr marL="144000" algn="ctr"/>
            <a:r>
              <a:rPr lang="el-GR" altLang="en-US" sz="5400" dirty="0">
                <a:solidFill>
                  <a:srgbClr val="002060"/>
                </a:solidFill>
                <a:latin typeface="Source Han Sans SC"/>
                <a:ea typeface="Source Han Sans SC"/>
              </a:rPr>
              <a:t>ΚΛΙΝΙΚΗ ΕΙΚΟΝΑ</a:t>
            </a:r>
            <a:endParaRPr lang="en-US" altLang="en-US" sz="5400" dirty="0">
              <a:solidFill>
                <a:srgbClr val="002060"/>
              </a:solidFill>
              <a:latin typeface="Source Han Sans SC"/>
              <a:ea typeface="Source Han Sans SC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4A5BBC-2A75-F591-CE9C-16D29AA2173F}"/>
              </a:ext>
            </a:extLst>
          </p:cNvPr>
          <p:cNvSpPr txBox="1"/>
          <p:nvPr/>
        </p:nvSpPr>
        <p:spPr>
          <a:xfrm>
            <a:off x="81280" y="1353871"/>
            <a:ext cx="7589519" cy="742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350" dirty="0"/>
              <a:t>Συμπτώματα 4-6 εβδομάδες μετά τη λοίμωξη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350" dirty="0"/>
              <a:t>Κνησμός, ιδιαίτερα τη νύχτα ή μετά από θερμό μπάνιο 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350" dirty="0"/>
              <a:t>Σήραγγες ( Σπάνια ορατές δια γυμνού οφθαλμού)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350" dirty="0"/>
              <a:t>Ερυθηματώδεις βλατιδοφυσαλιδώδεις βλάβες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350" dirty="0"/>
              <a:t>Ιδιαίτερες θέσεις προσβολής: κοιλιά, μασχάλες, μαστοί, γλουτοί, αγκώνες, καρποί, μεσοδακτύλια, γεννητικά όργανα  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350" dirty="0"/>
              <a:t>Σε παιδιά, βρέφη και ανοσοκατεσταλμένους </a:t>
            </a:r>
            <a:r>
              <a:rPr lang="el-GR" sz="2350" b="1" dirty="0"/>
              <a:t>ΜΟΝΟ</a:t>
            </a:r>
            <a:r>
              <a:rPr lang="el-GR" sz="2350" dirty="0"/>
              <a:t> μπορεί να προβληθούν το τριχωτό της κεφαλής και ο αυχένας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l-GR" sz="2600" dirty="0"/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l-GR" sz="2600" dirty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l-GR" sz="2800" dirty="0"/>
          </a:p>
          <a:p>
            <a:pPr>
              <a:buClr>
                <a:schemeClr val="accent1">
                  <a:lumMod val="75000"/>
                </a:schemeClr>
              </a:buClr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84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2375231" cy="135387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none" anchor="ctr">
            <a:noAutofit/>
          </a:bodyPr>
          <a:lstStyle/>
          <a:p>
            <a:r>
              <a:rPr lang="el-GR" altLang="zh-CN" sz="9600" dirty="0">
                <a:solidFill>
                  <a:schemeClr val="bg1"/>
                </a:solidFill>
                <a:latin typeface="Source Han Sans SC"/>
                <a:ea typeface="Source Han Sans SC"/>
              </a:rPr>
              <a:t>  </a:t>
            </a:r>
            <a:r>
              <a:rPr lang="en-US" altLang="zh-CN" sz="9600" dirty="0">
                <a:solidFill>
                  <a:schemeClr val="bg1"/>
                </a:solidFill>
                <a:latin typeface="Source Han Sans SC"/>
                <a:ea typeface="Source Han Sans SC"/>
              </a:rPr>
              <a:t>0</a:t>
            </a:r>
            <a:r>
              <a:rPr lang="el-GR" altLang="zh-CN" sz="9600" dirty="0">
                <a:solidFill>
                  <a:schemeClr val="bg1"/>
                </a:solidFill>
                <a:latin typeface="Source Han Sans SC"/>
                <a:ea typeface="Source Han Sans SC"/>
              </a:rPr>
              <a:t>3</a:t>
            </a:r>
            <a:endParaRPr lang="zh-CN" altLang="en-US" sz="9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933E16FB-C1F8-3545-496B-6B21225BB627}"/>
              </a:ext>
            </a:extLst>
          </p:cNvPr>
          <p:cNvSpPr/>
          <p:nvPr/>
        </p:nvSpPr>
        <p:spPr>
          <a:xfrm>
            <a:off x="2456510" y="0"/>
            <a:ext cx="5214289" cy="135387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none" anchor="ctr">
            <a:normAutofit/>
          </a:bodyPr>
          <a:lstStyle/>
          <a:p>
            <a:pPr marL="144000" algn="ctr"/>
            <a:r>
              <a:rPr lang="el-GR" altLang="en-US" sz="5400" dirty="0">
                <a:solidFill>
                  <a:srgbClr val="002060"/>
                </a:solidFill>
                <a:latin typeface="Source Han Sans SC"/>
                <a:ea typeface="Source Han Sans SC"/>
              </a:rPr>
              <a:t>ΔΙΑΓΝΩΣΗ</a:t>
            </a:r>
            <a:endParaRPr lang="en-US" altLang="en-US" sz="5400" dirty="0">
              <a:solidFill>
                <a:srgbClr val="002060"/>
              </a:solidFill>
              <a:latin typeface="Source Han Sans SC"/>
              <a:ea typeface="Source Han Sans SC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4A5BBC-2A75-F591-CE9C-16D29AA2173F}"/>
              </a:ext>
            </a:extLst>
          </p:cNvPr>
          <p:cNvSpPr txBox="1"/>
          <p:nvPr/>
        </p:nvSpPr>
        <p:spPr>
          <a:xfrm>
            <a:off x="81281" y="1353871"/>
            <a:ext cx="306832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600" dirty="0"/>
              <a:t>Κλινική εξέταση </a:t>
            </a:r>
            <a:endParaRPr lang="en-US" sz="2600" dirty="0"/>
          </a:p>
          <a:p>
            <a:pPr marL="457200" indent="-4572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600" dirty="0"/>
              <a:t>Μικροσκόπηση</a:t>
            </a:r>
          </a:p>
          <a:p>
            <a:pPr marL="457200" indent="-4572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600" dirty="0"/>
              <a:t>Δερματοσκόπηση </a:t>
            </a:r>
          </a:p>
          <a:p>
            <a:pPr marL="457200" indent="-4572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600" dirty="0"/>
              <a:t>Βιοψία δέρματος</a:t>
            </a:r>
          </a:p>
          <a:p>
            <a:pPr marL="457200" indent="-4572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dirty="0"/>
              <a:t>PCR</a:t>
            </a:r>
          </a:p>
          <a:p>
            <a:pPr marL="457200" indent="-4572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600" dirty="0"/>
              <a:t>Ηωσινοφιλία</a:t>
            </a:r>
          </a:p>
          <a:p>
            <a:pPr marL="457200" indent="-4572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l-GR" sz="2600" dirty="0"/>
              <a:t>Αυξημένη </a:t>
            </a:r>
            <a:r>
              <a:rPr lang="en-US" sz="2600" dirty="0"/>
              <a:t>IgE</a:t>
            </a:r>
            <a:endParaRPr lang="el-GR" sz="2600" dirty="0"/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l-GR" sz="2600" dirty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l-GR" sz="2800" dirty="0"/>
          </a:p>
          <a:p>
            <a:pPr>
              <a:buClr>
                <a:schemeClr val="accent1">
                  <a:lumMod val="75000"/>
                </a:schemeClr>
              </a:buClr>
            </a:pPr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834238D8-9796-2606-574D-D0FAF7158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098" y="1808480"/>
            <a:ext cx="6013803" cy="356616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D962E19D-D578-C455-A8E3-75C70602A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681" y="1808479"/>
            <a:ext cx="2798319" cy="37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4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2375231" cy="135387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none" anchor="ctr">
            <a:noAutofit/>
          </a:bodyPr>
          <a:lstStyle/>
          <a:p>
            <a:r>
              <a:rPr lang="el-GR" altLang="zh-CN" sz="9600" dirty="0">
                <a:solidFill>
                  <a:schemeClr val="bg1"/>
                </a:solidFill>
                <a:latin typeface="Source Han Sans SC"/>
                <a:ea typeface="Source Han Sans SC"/>
              </a:rPr>
              <a:t>  </a:t>
            </a:r>
            <a:r>
              <a:rPr lang="en-US" altLang="zh-CN" sz="9600" dirty="0">
                <a:solidFill>
                  <a:schemeClr val="bg1"/>
                </a:solidFill>
                <a:latin typeface="Source Han Sans SC"/>
                <a:ea typeface="Source Han Sans SC"/>
              </a:rPr>
              <a:t>04</a:t>
            </a:r>
            <a:endParaRPr lang="zh-CN" altLang="en-US" sz="9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74AE869-3A26-F56D-4C35-93740BD6C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3870"/>
            <a:ext cx="6492240" cy="550412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886631CB-3DDC-034D-479A-A2655AD54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240" y="1"/>
            <a:ext cx="5699760" cy="313944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15830D2-610A-14E8-CAD8-AEACAC305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240" y="3139441"/>
            <a:ext cx="5699760" cy="3718558"/>
          </a:xfrm>
          <a:prstGeom prst="rect">
            <a:avLst/>
          </a:prstGeom>
        </p:spPr>
      </p:pic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C0497F33-5E31-CBD4-5814-7E50777C2786}"/>
              </a:ext>
            </a:extLst>
          </p:cNvPr>
          <p:cNvCxnSpPr/>
          <p:nvPr/>
        </p:nvCxnSpPr>
        <p:spPr>
          <a:xfrm>
            <a:off x="6096000" y="233680"/>
            <a:ext cx="3474720" cy="122936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Οβάλ 23">
            <a:extLst>
              <a:ext uri="{FF2B5EF4-FFF2-40B4-BE49-F238E27FC236}">
                <a16:creationId xmlns:a16="http://schemas.microsoft.com/office/drawing/2014/main" id="{F1C8F5E8-E7E8-98F7-CE11-2C57899285D9}"/>
              </a:ext>
            </a:extLst>
          </p:cNvPr>
          <p:cNvSpPr/>
          <p:nvPr/>
        </p:nvSpPr>
        <p:spPr>
          <a:xfrm>
            <a:off x="8585200" y="1737360"/>
            <a:ext cx="985520" cy="853441"/>
          </a:xfrm>
          <a:prstGeom prst="ellipse">
            <a:avLst/>
          </a:prstGeom>
          <a:noFill/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28" name="Ευθύγραμμο βέλος σύνδεσης 27">
            <a:extLst>
              <a:ext uri="{FF2B5EF4-FFF2-40B4-BE49-F238E27FC236}">
                <a16:creationId xmlns:a16="http://schemas.microsoft.com/office/drawing/2014/main" id="{8BA14DD4-624F-F864-D0EC-5D136738DC1D}"/>
              </a:ext>
            </a:extLst>
          </p:cNvPr>
          <p:cNvCxnSpPr>
            <a:cxnSpLocks/>
          </p:cNvCxnSpPr>
          <p:nvPr/>
        </p:nvCxnSpPr>
        <p:spPr>
          <a:xfrm>
            <a:off x="5222240" y="965200"/>
            <a:ext cx="3362960" cy="104648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0393A8B-DD3A-5363-9003-1456DD178AE4}"/>
              </a:ext>
            </a:extLst>
          </p:cNvPr>
          <p:cNvSpPr txBox="1"/>
          <p:nvPr/>
        </p:nvSpPr>
        <p:spPr>
          <a:xfrm>
            <a:off x="3059264" y="562431"/>
            <a:ext cx="249936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900" dirty="0"/>
              <a:t>Ηωσινόφιλα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477885-9531-A545-4EBE-3DC0A54B4D0E}"/>
              </a:ext>
            </a:extLst>
          </p:cNvPr>
          <p:cNvSpPr txBox="1"/>
          <p:nvPr/>
        </p:nvSpPr>
        <p:spPr>
          <a:xfrm>
            <a:off x="3690290" y="-60132"/>
            <a:ext cx="34747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900" dirty="0"/>
              <a:t>Δικτυωτό χόριο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6668BF-F31A-BBBF-BCFF-89D9FB873423}"/>
              </a:ext>
            </a:extLst>
          </p:cNvPr>
          <p:cNvSpPr txBox="1"/>
          <p:nvPr/>
        </p:nvSpPr>
        <p:spPr>
          <a:xfrm>
            <a:off x="0" y="4602480"/>
            <a:ext cx="103816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Κλασική ψώρα</a:t>
            </a:r>
          </a:p>
          <a:p>
            <a:r>
              <a:rPr lang="el-GR" sz="1400" dirty="0"/>
              <a:t>Αναγνώριση </a:t>
            </a:r>
            <a:r>
              <a:rPr lang="el-GR" sz="1400" dirty="0" err="1"/>
              <a:t>ενδοκεράτινων</a:t>
            </a:r>
            <a:r>
              <a:rPr lang="el-GR" sz="1400" dirty="0"/>
              <a:t> </a:t>
            </a:r>
            <a:r>
              <a:rPr lang="el-GR" sz="1400" dirty="0" err="1"/>
              <a:t>ακάρεων</a:t>
            </a:r>
            <a:r>
              <a:rPr lang="el-GR" sz="1400" dirty="0"/>
              <a:t>, ωαρίων ή </a:t>
            </a:r>
            <a:r>
              <a:rPr lang="el-GR" sz="1400" dirty="0" err="1"/>
              <a:t>σκύβαλων</a:t>
            </a:r>
            <a:endParaRPr lang="el-GR" sz="1400" dirty="0"/>
          </a:p>
          <a:p>
            <a:r>
              <a:rPr lang="el-GR" sz="1400" dirty="0" err="1"/>
              <a:t>Ακάρεα</a:t>
            </a:r>
            <a:r>
              <a:rPr lang="el-GR" sz="1400" dirty="0"/>
              <a:t>: 0,2 - 0,4 </a:t>
            </a:r>
            <a:r>
              <a:rPr lang="el-GR" sz="1400" dirty="0" err="1"/>
              <a:t>mm</a:t>
            </a:r>
            <a:r>
              <a:rPr lang="el-GR" sz="1400" dirty="0"/>
              <a:t> μήκος </a:t>
            </a:r>
          </a:p>
          <a:p>
            <a:r>
              <a:rPr lang="el-GR" sz="1400" dirty="0"/>
              <a:t>Οβάλ σώματα με υποτυπώδη πόδια </a:t>
            </a:r>
          </a:p>
          <a:p>
            <a:r>
              <a:rPr lang="el-GR" sz="1400" dirty="0" err="1"/>
              <a:t>Εξωσκελετός</a:t>
            </a:r>
            <a:r>
              <a:rPr lang="el-GR" sz="1400" dirty="0"/>
              <a:t> με ραβδώσεις, </a:t>
            </a:r>
            <a:r>
              <a:rPr lang="el-GR" sz="1400" dirty="0" err="1"/>
              <a:t>νωτιαία</a:t>
            </a:r>
            <a:r>
              <a:rPr lang="el-GR" sz="1400" dirty="0"/>
              <a:t> ράχη. </a:t>
            </a:r>
          </a:p>
          <a:p>
            <a:r>
              <a:rPr lang="el-GR" sz="1400" dirty="0"/>
              <a:t>Μακριές δομές δίκην τριχών  στα πίσω πόδια.</a:t>
            </a:r>
          </a:p>
          <a:p>
            <a:r>
              <a:rPr lang="el-GR" sz="1400" dirty="0"/>
              <a:t>Οβάλ αυγά: 0,1 - 0,2 </a:t>
            </a:r>
            <a:r>
              <a:rPr lang="el-GR" sz="1400" dirty="0" err="1"/>
              <a:t>mm</a:t>
            </a:r>
            <a:r>
              <a:rPr lang="el-GR" sz="1400" dirty="0"/>
              <a:t> </a:t>
            </a:r>
          </a:p>
          <a:p>
            <a:r>
              <a:rPr lang="el-GR" sz="1400" dirty="0"/>
              <a:t>Επιφανειακή </a:t>
            </a:r>
            <a:r>
              <a:rPr lang="el-GR" sz="1400" dirty="0" err="1"/>
              <a:t>περιαγγειακή</a:t>
            </a:r>
            <a:r>
              <a:rPr lang="el-GR" sz="1400" dirty="0"/>
              <a:t> </a:t>
            </a:r>
            <a:r>
              <a:rPr lang="el-GR" sz="1400" dirty="0" err="1"/>
              <a:t>λεμφο-ηωσινοφιλική</a:t>
            </a:r>
            <a:r>
              <a:rPr lang="el-GR" sz="1400" dirty="0"/>
              <a:t> διήθηση με </a:t>
            </a:r>
            <a:r>
              <a:rPr lang="el-GR" sz="1400" dirty="0" err="1"/>
              <a:t>ιστιοκύτταρα</a:t>
            </a:r>
            <a:r>
              <a:rPr lang="el-GR" sz="1400" dirty="0"/>
              <a:t> και πιθανά ουδετερόφιλα</a:t>
            </a:r>
          </a:p>
          <a:p>
            <a:r>
              <a:rPr lang="el-GR" sz="1400" dirty="0"/>
              <a:t>Πιθανή </a:t>
            </a:r>
            <a:r>
              <a:rPr lang="el-GR" sz="1400" dirty="0" err="1"/>
              <a:t>επιδερμιδική</a:t>
            </a:r>
            <a:r>
              <a:rPr lang="el-GR" sz="1400" dirty="0"/>
              <a:t> </a:t>
            </a:r>
            <a:r>
              <a:rPr lang="el-GR" sz="1400" dirty="0" err="1"/>
              <a:t>σπογγίωση</a:t>
            </a:r>
            <a:r>
              <a:rPr lang="el-GR" sz="1400" dirty="0"/>
              <a:t> με ή χωρίς χαρακτηριστικά απολέπισης (έλκος, διάβρωση) και κρούστας</a:t>
            </a:r>
          </a:p>
          <a:p>
            <a:r>
              <a:rPr lang="el-GR" sz="1400" dirty="0"/>
              <a:t>Πιθανότητα ύπαρξης διηθήματος CD30+.</a:t>
            </a:r>
          </a:p>
        </p:txBody>
      </p:sp>
    </p:spTree>
    <p:extLst>
      <p:ext uri="{BB962C8B-B14F-4D97-AF65-F5344CB8AC3E}">
        <p14:creationId xmlns:p14="http://schemas.microsoft.com/office/powerpoint/2010/main" val="1018123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2375231" cy="135387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none" anchor="ctr">
            <a:noAutofit/>
          </a:bodyPr>
          <a:lstStyle/>
          <a:p>
            <a:r>
              <a:rPr lang="el-GR" altLang="zh-CN" sz="9600" dirty="0">
                <a:solidFill>
                  <a:schemeClr val="bg1"/>
                </a:solidFill>
                <a:latin typeface="Source Han Sans SC"/>
                <a:ea typeface="Source Han Sans SC"/>
              </a:rPr>
              <a:t>  </a:t>
            </a:r>
            <a:r>
              <a:rPr lang="en-US" altLang="zh-CN" sz="9600" dirty="0">
                <a:solidFill>
                  <a:schemeClr val="bg1"/>
                </a:solidFill>
                <a:latin typeface="Source Han Sans SC"/>
                <a:ea typeface="Source Han Sans SC"/>
              </a:rPr>
              <a:t>0</a:t>
            </a:r>
            <a:r>
              <a:rPr lang="el-GR" altLang="zh-CN" sz="9600" dirty="0">
                <a:solidFill>
                  <a:schemeClr val="bg1"/>
                </a:solidFill>
                <a:latin typeface="Source Han Sans SC"/>
                <a:ea typeface="Source Han Sans SC"/>
              </a:rPr>
              <a:t>5</a:t>
            </a:r>
            <a:endParaRPr lang="zh-CN" altLang="en-US" sz="9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933E16FB-C1F8-3545-496B-6B21225BB627}"/>
              </a:ext>
            </a:extLst>
          </p:cNvPr>
          <p:cNvSpPr/>
          <p:nvPr/>
        </p:nvSpPr>
        <p:spPr>
          <a:xfrm>
            <a:off x="2456510" y="0"/>
            <a:ext cx="5498770" cy="135387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none" anchor="ctr">
            <a:normAutofit/>
          </a:bodyPr>
          <a:lstStyle/>
          <a:p>
            <a:pPr marL="144000" algn="r"/>
            <a:r>
              <a:rPr lang="el-GR" altLang="en-US" sz="4450" dirty="0">
                <a:solidFill>
                  <a:srgbClr val="002060"/>
                </a:solidFill>
                <a:latin typeface="Source Han Sans SC"/>
                <a:ea typeface="Source Han Sans SC"/>
              </a:rPr>
              <a:t>ΔΙΑΦΟΡΙΚΗ ΔΙΑΓΝΩΣΗ</a:t>
            </a:r>
            <a:endParaRPr lang="en-US" altLang="en-US" sz="4450" dirty="0">
              <a:solidFill>
                <a:srgbClr val="002060"/>
              </a:solidFill>
              <a:latin typeface="Source Han Sans SC"/>
              <a:ea typeface="Source Han Sans SC"/>
            </a:endParaRP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4AFA3D01-7B04-F79B-1321-920B8A23F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460" y="43231"/>
            <a:ext cx="3055620" cy="1998137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2D696CF5-F718-BB46-ACFF-18E348235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7" y="1610674"/>
            <a:ext cx="6039693" cy="4591691"/>
          </a:xfrm>
          <a:prstGeom prst="rect">
            <a:avLst/>
          </a:prstGeom>
        </p:spPr>
      </p:pic>
      <p:pic>
        <p:nvPicPr>
          <p:cNvPr id="9" name="Εικόνα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38145F56-E2DC-350B-273D-B5F4BD66C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03" y="2133732"/>
            <a:ext cx="5249008" cy="384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2375231" cy="135387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none" anchor="ctr">
            <a:noAutofit/>
          </a:bodyPr>
          <a:lstStyle/>
          <a:p>
            <a:r>
              <a:rPr lang="el-GR" altLang="zh-CN" sz="9600" dirty="0">
                <a:solidFill>
                  <a:schemeClr val="bg1"/>
                </a:solidFill>
                <a:latin typeface="Source Han Sans SC"/>
                <a:ea typeface="Source Han Sans SC"/>
              </a:rPr>
              <a:t>  </a:t>
            </a:r>
            <a:r>
              <a:rPr lang="en-US" altLang="zh-CN" sz="9600" dirty="0">
                <a:solidFill>
                  <a:schemeClr val="bg1"/>
                </a:solidFill>
                <a:latin typeface="Source Han Sans SC"/>
                <a:ea typeface="Source Han Sans SC"/>
              </a:rPr>
              <a:t>0</a:t>
            </a:r>
            <a:r>
              <a:rPr lang="el-GR" altLang="zh-CN" sz="9600" dirty="0">
                <a:solidFill>
                  <a:schemeClr val="bg1"/>
                </a:solidFill>
                <a:latin typeface="Source Han Sans SC"/>
                <a:ea typeface="Source Han Sans SC"/>
              </a:rPr>
              <a:t>6</a:t>
            </a:r>
            <a:endParaRPr lang="zh-CN" altLang="en-US" sz="9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933E16FB-C1F8-3545-496B-6B21225BB627}"/>
              </a:ext>
            </a:extLst>
          </p:cNvPr>
          <p:cNvSpPr/>
          <p:nvPr/>
        </p:nvSpPr>
        <p:spPr>
          <a:xfrm>
            <a:off x="2446351" y="72415"/>
            <a:ext cx="5285409" cy="111482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none" anchor="ctr">
            <a:normAutofit/>
          </a:bodyPr>
          <a:lstStyle/>
          <a:p>
            <a:pPr marL="144000" algn="ctr"/>
            <a:r>
              <a:rPr lang="el-GR" altLang="en-US" sz="5200" dirty="0">
                <a:solidFill>
                  <a:srgbClr val="002060"/>
                </a:solidFill>
                <a:latin typeface="Source Han Sans SC"/>
                <a:ea typeface="Source Han Sans SC"/>
              </a:rPr>
              <a:t>ΝΟΡΒ</a:t>
            </a:r>
            <a:r>
              <a:rPr lang="en-US" altLang="en-US" sz="5200" dirty="0">
                <a:solidFill>
                  <a:srgbClr val="002060"/>
                </a:solidFill>
                <a:latin typeface="Source Han Sans SC"/>
                <a:ea typeface="Source Han Sans SC"/>
              </a:rPr>
              <a:t>H</a:t>
            </a:r>
            <a:r>
              <a:rPr lang="el-GR" altLang="en-US" sz="5200" dirty="0">
                <a:solidFill>
                  <a:srgbClr val="002060"/>
                </a:solidFill>
                <a:latin typeface="Source Han Sans SC"/>
                <a:ea typeface="Source Han Sans SC"/>
              </a:rPr>
              <a:t>ΓΙΚΗ ΨΩΡΑ</a:t>
            </a:r>
            <a:endParaRPr lang="en-US" altLang="en-US" sz="5200" dirty="0">
              <a:solidFill>
                <a:srgbClr val="002060"/>
              </a:solidFill>
              <a:latin typeface="Source Han Sans SC"/>
              <a:ea typeface="Source Han Sans SC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B9C85D52-F1DF-1631-AAAD-3E2A0C50F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20" y="1280160"/>
            <a:ext cx="5051731" cy="557783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8C0E065B-F112-C20C-0CA3-2E49B5EC4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711" y="1280160"/>
            <a:ext cx="4224181" cy="304799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4B32A8A-AFB6-E33D-0CC9-1565C3806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711" y="4328159"/>
            <a:ext cx="4224182" cy="2529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EC0804-16A2-834F-40A4-A162E1170AD1}"/>
              </a:ext>
            </a:extLst>
          </p:cNvPr>
          <p:cNvSpPr txBox="1"/>
          <p:nvPr/>
        </p:nvSpPr>
        <p:spPr>
          <a:xfrm>
            <a:off x="9269891" y="1287831"/>
            <a:ext cx="28389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2400" dirty="0">
                <a:highlight>
                  <a:srgbClr val="FFFFFF"/>
                </a:highlight>
                <a:latin typeface="Gotham Greek"/>
              </a:rPr>
              <a:t>Β</a:t>
            </a:r>
            <a:r>
              <a:rPr lang="el-GR" sz="2400" b="0" i="0" dirty="0">
                <a:effectLst/>
                <a:highlight>
                  <a:srgbClr val="FFFFFF"/>
                </a:highlight>
                <a:latin typeface="Gotham Greek"/>
              </a:rPr>
              <a:t>αρύτερη και πολύ μεταδοτική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2400" dirty="0">
                <a:highlight>
                  <a:srgbClr val="FFFFFF"/>
                </a:highlight>
                <a:latin typeface="Gotham Greek"/>
              </a:rPr>
              <a:t>Αυξημένο φορτίο παρασίτων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2400" dirty="0">
                <a:highlight>
                  <a:srgbClr val="FFFFFF"/>
                </a:highlight>
                <a:latin typeface="Gotham Greek"/>
              </a:rPr>
              <a:t>Συχνή σε ανοσοκατεσταλμένα ή εξασθενημένα ή ηλικιωμένα άτομα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2400" dirty="0">
                <a:highlight>
                  <a:srgbClr val="FFFFFF"/>
                </a:highlight>
                <a:latin typeface="Gotham Greek"/>
              </a:rPr>
              <a:t>Συχνά </a:t>
            </a:r>
            <a:r>
              <a:rPr lang="el-GR" sz="2600" b="1" i="1" dirty="0">
                <a:highlight>
                  <a:srgbClr val="FFFFFF"/>
                </a:highlight>
                <a:latin typeface="Gotham Greek"/>
              </a:rPr>
              <a:t>ΔΕΝ </a:t>
            </a:r>
            <a:r>
              <a:rPr lang="el-GR" sz="2350" dirty="0">
                <a:highlight>
                  <a:srgbClr val="FFFFFF"/>
                </a:highlight>
                <a:latin typeface="Gotham Greek"/>
              </a:rPr>
              <a:t>συνοδεύεται από τα κλασικά συμπτώματα της ψώρας</a:t>
            </a:r>
            <a:endParaRPr lang="el-GR" sz="2350" b="1" i="1" dirty="0">
              <a:highlight>
                <a:srgbClr val="FFFFFF"/>
              </a:highlight>
              <a:latin typeface="Gotham Greek"/>
            </a:endParaRPr>
          </a:p>
        </p:txBody>
      </p:sp>
    </p:spTree>
    <p:extLst>
      <p:ext uri="{BB962C8B-B14F-4D97-AF65-F5344CB8AC3E}">
        <p14:creationId xmlns:p14="http://schemas.microsoft.com/office/powerpoint/2010/main" val="150257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泪滴形 10"/>
          <p:cNvSpPr/>
          <p:nvPr/>
        </p:nvSpPr>
        <p:spPr>
          <a:xfrm rot="16200000">
            <a:off x="7022" y="-22437"/>
            <a:ext cx="6005398" cy="6019440"/>
          </a:xfrm>
          <a:prstGeom prst="teardrop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泪滴形 1"/>
          <p:cNvSpPr/>
          <p:nvPr/>
        </p:nvSpPr>
        <p:spPr>
          <a:xfrm rot="16200000">
            <a:off x="5893" y="-5892"/>
            <a:ext cx="5039972" cy="5051757"/>
          </a:xfrm>
          <a:prstGeom prst="teardrop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泪滴形 2"/>
          <p:cNvSpPr/>
          <p:nvPr/>
        </p:nvSpPr>
        <p:spPr>
          <a:xfrm rot="21117918">
            <a:off x="1654584" y="2637955"/>
            <a:ext cx="3671519" cy="3680104"/>
          </a:xfrm>
          <a:prstGeom prst="teardrop">
            <a:avLst/>
          </a:prstGeom>
          <a:solidFill>
            <a:schemeClr val="accent5">
              <a:lumMod val="75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959654" y="2829067"/>
            <a:ext cx="6212417" cy="716280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algn="ctr"/>
            <a:r>
              <a:rPr lang="el-GR" altLang="zh-CN" sz="4400" b="1" dirty="0">
                <a:ln w="69850" cmpd="thinThick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Ευχαριστώ πολύ!</a:t>
            </a:r>
            <a:endParaRPr lang="zh-CN" altLang="en-US" sz="4400" b="1" dirty="0">
              <a:ln w="69850" cmpd="thinThick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泪滴形 11"/>
          <p:cNvSpPr/>
          <p:nvPr/>
        </p:nvSpPr>
        <p:spPr>
          <a:xfrm rot="21117918">
            <a:off x="982285" y="2676606"/>
            <a:ext cx="4389429" cy="4399693"/>
          </a:xfrm>
          <a:prstGeom prst="teardrop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2d7a650d-784a-44ef-9755-18d292fc909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379338" y="3283296"/>
            <a:ext cx="2401843" cy="1860204"/>
            <a:chOff x="3327401" y="1293813"/>
            <a:chExt cx="5526087" cy="4279900"/>
          </a:xfrm>
        </p:grpSpPr>
        <p:sp>
          <p:nvSpPr>
            <p:cNvPr id="14" name="îṧliďe">
              <a:extLst>
                <a:ext uri="{FF2B5EF4-FFF2-40B4-BE49-F238E27FC236}">
                  <a16:creationId xmlns:a16="http://schemas.microsoft.com/office/drawing/2014/main" id="{7EFF2277-7EC3-4C19-876A-D03CEA5C3FE0}"/>
                </a:ext>
              </a:extLst>
            </p:cNvPr>
            <p:cNvSpPr/>
            <p:nvPr/>
          </p:nvSpPr>
          <p:spPr bwMode="auto">
            <a:xfrm>
              <a:off x="5400676" y="1293813"/>
              <a:ext cx="357188" cy="573088"/>
            </a:xfrm>
            <a:custGeom>
              <a:avLst/>
              <a:gdLst>
                <a:gd name="T0" fmla="*/ 26 w 35"/>
                <a:gd name="T1" fmla="*/ 0 h 56"/>
                <a:gd name="T2" fmla="*/ 14 w 35"/>
                <a:gd name="T3" fmla="*/ 4 h 56"/>
                <a:gd name="T4" fmla="*/ 14 w 35"/>
                <a:gd name="T5" fmla="*/ 5 h 56"/>
                <a:gd name="T6" fmla="*/ 13 w 35"/>
                <a:gd name="T7" fmla="*/ 4 h 56"/>
                <a:gd name="T8" fmla="*/ 1 w 35"/>
                <a:gd name="T9" fmla="*/ 37 h 56"/>
                <a:gd name="T10" fmla="*/ 1 w 35"/>
                <a:gd name="T11" fmla="*/ 47 h 56"/>
                <a:gd name="T12" fmla="*/ 0 w 35"/>
                <a:gd name="T13" fmla="*/ 56 h 56"/>
                <a:gd name="T14" fmla="*/ 4 w 35"/>
                <a:gd name="T15" fmla="*/ 56 h 56"/>
                <a:gd name="T16" fmla="*/ 4 w 35"/>
                <a:gd name="T17" fmla="*/ 47 h 56"/>
                <a:gd name="T18" fmla="*/ 5 w 35"/>
                <a:gd name="T19" fmla="*/ 37 h 56"/>
                <a:gd name="T20" fmla="*/ 15 w 35"/>
                <a:gd name="T21" fmla="*/ 7 h 56"/>
                <a:gd name="T22" fmla="*/ 26 w 35"/>
                <a:gd name="T23" fmla="*/ 4 h 56"/>
                <a:gd name="T24" fmla="*/ 34 w 35"/>
                <a:gd name="T25" fmla="*/ 6 h 56"/>
                <a:gd name="T26" fmla="*/ 35 w 35"/>
                <a:gd name="T27" fmla="*/ 2 h 56"/>
                <a:gd name="T28" fmla="*/ 26 w 35"/>
                <a:gd name="T2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6">
                  <a:moveTo>
                    <a:pt x="26" y="0"/>
                  </a:moveTo>
                  <a:cubicBezTo>
                    <a:pt x="21" y="0"/>
                    <a:pt x="17" y="1"/>
                    <a:pt x="14" y="4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3" y="11"/>
                    <a:pt x="2" y="20"/>
                    <a:pt x="1" y="37"/>
                  </a:cubicBezTo>
                  <a:cubicBezTo>
                    <a:pt x="1" y="40"/>
                    <a:pt x="1" y="43"/>
                    <a:pt x="1" y="47"/>
                  </a:cubicBezTo>
                  <a:cubicBezTo>
                    <a:pt x="0" y="50"/>
                    <a:pt x="0" y="55"/>
                    <a:pt x="0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0"/>
                    <a:pt x="4" y="47"/>
                  </a:cubicBezTo>
                  <a:cubicBezTo>
                    <a:pt x="5" y="43"/>
                    <a:pt x="5" y="40"/>
                    <a:pt x="5" y="37"/>
                  </a:cubicBezTo>
                  <a:cubicBezTo>
                    <a:pt x="6" y="20"/>
                    <a:pt x="6" y="13"/>
                    <a:pt x="15" y="7"/>
                  </a:cubicBezTo>
                  <a:cubicBezTo>
                    <a:pt x="18" y="5"/>
                    <a:pt x="22" y="4"/>
                    <a:pt x="26" y="4"/>
                  </a:cubicBezTo>
                  <a:cubicBezTo>
                    <a:pt x="27" y="4"/>
                    <a:pt x="32" y="5"/>
                    <a:pt x="34" y="6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2"/>
                    <a:pt x="28" y="1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îṩļíḍe">
              <a:extLst>
                <a:ext uri="{FF2B5EF4-FFF2-40B4-BE49-F238E27FC236}">
                  <a16:creationId xmlns:a16="http://schemas.microsoft.com/office/drawing/2014/main" id="{D6D2B276-CE0B-43DC-987F-16FD4B7337E8}"/>
                </a:ext>
              </a:extLst>
            </p:cNvPr>
            <p:cNvSpPr/>
            <p:nvPr/>
          </p:nvSpPr>
          <p:spPr bwMode="auto">
            <a:xfrm>
              <a:off x="5891213" y="1344613"/>
              <a:ext cx="265113" cy="644525"/>
            </a:xfrm>
            <a:custGeom>
              <a:avLst/>
              <a:gdLst>
                <a:gd name="T0" fmla="*/ 19 w 26"/>
                <a:gd name="T1" fmla="*/ 11 h 63"/>
                <a:gd name="T2" fmla="*/ 18 w 26"/>
                <a:gd name="T3" fmla="*/ 12 h 63"/>
                <a:gd name="T4" fmla="*/ 19 w 26"/>
                <a:gd name="T5" fmla="*/ 11 h 63"/>
                <a:gd name="T6" fmla="*/ 10 w 26"/>
                <a:gd name="T7" fmla="*/ 3 h 63"/>
                <a:gd name="T8" fmla="*/ 0 w 26"/>
                <a:gd name="T9" fmla="*/ 0 h 63"/>
                <a:gd name="T10" fmla="*/ 0 w 26"/>
                <a:gd name="T11" fmla="*/ 4 h 63"/>
                <a:gd name="T12" fmla="*/ 8 w 26"/>
                <a:gd name="T13" fmla="*/ 6 h 63"/>
                <a:gd name="T14" fmla="*/ 16 w 26"/>
                <a:gd name="T15" fmla="*/ 13 h 63"/>
                <a:gd name="T16" fmla="*/ 13 w 26"/>
                <a:gd name="T17" fmla="*/ 44 h 63"/>
                <a:gd name="T18" fmla="*/ 9 w 26"/>
                <a:gd name="T19" fmla="*/ 54 h 63"/>
                <a:gd name="T20" fmla="*/ 5 w 26"/>
                <a:gd name="T21" fmla="*/ 62 h 63"/>
                <a:gd name="T22" fmla="*/ 9 w 26"/>
                <a:gd name="T23" fmla="*/ 63 h 63"/>
                <a:gd name="T24" fmla="*/ 12 w 26"/>
                <a:gd name="T25" fmla="*/ 56 h 63"/>
                <a:gd name="T26" fmla="*/ 16 w 26"/>
                <a:gd name="T27" fmla="*/ 46 h 63"/>
                <a:gd name="T28" fmla="*/ 19 w 26"/>
                <a:gd name="T29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62">
                  <a:moveTo>
                    <a:pt x="19" y="11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7" y="7"/>
                    <a:pt x="14" y="5"/>
                    <a:pt x="10" y="3"/>
                  </a:cubicBezTo>
                  <a:cubicBezTo>
                    <a:pt x="7" y="2"/>
                    <a:pt x="1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6" y="5"/>
                    <a:pt x="8" y="6"/>
                  </a:cubicBezTo>
                  <a:cubicBezTo>
                    <a:pt x="11" y="8"/>
                    <a:pt x="14" y="10"/>
                    <a:pt x="16" y="13"/>
                  </a:cubicBezTo>
                  <a:cubicBezTo>
                    <a:pt x="22" y="22"/>
                    <a:pt x="19" y="29"/>
                    <a:pt x="13" y="44"/>
                  </a:cubicBezTo>
                  <a:cubicBezTo>
                    <a:pt x="11" y="47"/>
                    <a:pt x="10" y="51"/>
                    <a:pt x="9" y="54"/>
                  </a:cubicBezTo>
                  <a:cubicBezTo>
                    <a:pt x="8" y="57"/>
                    <a:pt x="5" y="62"/>
                    <a:pt x="5" y="62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3"/>
                    <a:pt x="11" y="58"/>
                    <a:pt x="12" y="56"/>
                  </a:cubicBezTo>
                  <a:cubicBezTo>
                    <a:pt x="13" y="52"/>
                    <a:pt x="15" y="49"/>
                    <a:pt x="16" y="46"/>
                  </a:cubicBezTo>
                  <a:cubicBezTo>
                    <a:pt x="22" y="30"/>
                    <a:pt x="26" y="22"/>
                    <a:pt x="19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íšḻîḑè">
              <a:extLst>
                <a:ext uri="{FF2B5EF4-FFF2-40B4-BE49-F238E27FC236}">
                  <a16:creationId xmlns:a16="http://schemas.microsoft.com/office/drawing/2014/main" id="{97799A73-C78D-405F-8107-F901A9572D88}"/>
                </a:ext>
              </a:extLst>
            </p:cNvPr>
            <p:cNvSpPr/>
            <p:nvPr/>
          </p:nvSpPr>
          <p:spPr bwMode="auto">
            <a:xfrm>
              <a:off x="5400676" y="1293813"/>
              <a:ext cx="357188" cy="573088"/>
            </a:xfrm>
            <a:custGeom>
              <a:avLst/>
              <a:gdLst>
                <a:gd name="T0" fmla="*/ 26 w 35"/>
                <a:gd name="T1" fmla="*/ 0 h 56"/>
                <a:gd name="T2" fmla="*/ 14 w 35"/>
                <a:gd name="T3" fmla="*/ 4 h 56"/>
                <a:gd name="T4" fmla="*/ 14 w 35"/>
                <a:gd name="T5" fmla="*/ 5 h 56"/>
                <a:gd name="T6" fmla="*/ 13 w 35"/>
                <a:gd name="T7" fmla="*/ 4 h 56"/>
                <a:gd name="T8" fmla="*/ 1 w 35"/>
                <a:gd name="T9" fmla="*/ 37 h 56"/>
                <a:gd name="T10" fmla="*/ 1 w 35"/>
                <a:gd name="T11" fmla="*/ 47 h 56"/>
                <a:gd name="T12" fmla="*/ 0 w 35"/>
                <a:gd name="T13" fmla="*/ 56 h 56"/>
                <a:gd name="T14" fmla="*/ 4 w 35"/>
                <a:gd name="T15" fmla="*/ 56 h 56"/>
                <a:gd name="T16" fmla="*/ 4 w 35"/>
                <a:gd name="T17" fmla="*/ 47 h 56"/>
                <a:gd name="T18" fmla="*/ 5 w 35"/>
                <a:gd name="T19" fmla="*/ 37 h 56"/>
                <a:gd name="T20" fmla="*/ 15 w 35"/>
                <a:gd name="T21" fmla="*/ 7 h 56"/>
                <a:gd name="T22" fmla="*/ 26 w 35"/>
                <a:gd name="T23" fmla="*/ 4 h 56"/>
                <a:gd name="T24" fmla="*/ 34 w 35"/>
                <a:gd name="T25" fmla="*/ 6 h 56"/>
                <a:gd name="T26" fmla="*/ 35 w 35"/>
                <a:gd name="T27" fmla="*/ 2 h 56"/>
                <a:gd name="T28" fmla="*/ 26 w 35"/>
                <a:gd name="T2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6">
                  <a:moveTo>
                    <a:pt x="26" y="0"/>
                  </a:moveTo>
                  <a:cubicBezTo>
                    <a:pt x="21" y="0"/>
                    <a:pt x="17" y="1"/>
                    <a:pt x="14" y="4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3" y="11"/>
                    <a:pt x="2" y="20"/>
                    <a:pt x="1" y="37"/>
                  </a:cubicBezTo>
                  <a:cubicBezTo>
                    <a:pt x="1" y="40"/>
                    <a:pt x="1" y="43"/>
                    <a:pt x="1" y="47"/>
                  </a:cubicBezTo>
                  <a:cubicBezTo>
                    <a:pt x="0" y="50"/>
                    <a:pt x="0" y="55"/>
                    <a:pt x="0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0"/>
                    <a:pt x="4" y="47"/>
                  </a:cubicBezTo>
                  <a:cubicBezTo>
                    <a:pt x="5" y="43"/>
                    <a:pt x="5" y="40"/>
                    <a:pt x="5" y="37"/>
                  </a:cubicBezTo>
                  <a:cubicBezTo>
                    <a:pt x="6" y="20"/>
                    <a:pt x="6" y="13"/>
                    <a:pt x="15" y="7"/>
                  </a:cubicBezTo>
                  <a:cubicBezTo>
                    <a:pt x="18" y="5"/>
                    <a:pt x="22" y="4"/>
                    <a:pt x="26" y="4"/>
                  </a:cubicBezTo>
                  <a:cubicBezTo>
                    <a:pt x="27" y="4"/>
                    <a:pt x="32" y="5"/>
                    <a:pt x="34" y="6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2"/>
                    <a:pt x="28" y="1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iṣ1îḋè">
              <a:extLst>
                <a:ext uri="{FF2B5EF4-FFF2-40B4-BE49-F238E27FC236}">
                  <a16:creationId xmlns:a16="http://schemas.microsoft.com/office/drawing/2014/main" id="{64942BF5-663F-466A-A922-DE1723B26624}"/>
                </a:ext>
              </a:extLst>
            </p:cNvPr>
            <p:cNvSpPr/>
            <p:nvPr/>
          </p:nvSpPr>
          <p:spPr bwMode="auto">
            <a:xfrm>
              <a:off x="5891213" y="1344613"/>
              <a:ext cx="265113" cy="644525"/>
            </a:xfrm>
            <a:custGeom>
              <a:avLst/>
              <a:gdLst>
                <a:gd name="T0" fmla="*/ 19 w 26"/>
                <a:gd name="T1" fmla="*/ 11 h 63"/>
                <a:gd name="T2" fmla="*/ 18 w 26"/>
                <a:gd name="T3" fmla="*/ 12 h 63"/>
                <a:gd name="T4" fmla="*/ 19 w 26"/>
                <a:gd name="T5" fmla="*/ 11 h 63"/>
                <a:gd name="T6" fmla="*/ 10 w 26"/>
                <a:gd name="T7" fmla="*/ 3 h 63"/>
                <a:gd name="T8" fmla="*/ 0 w 26"/>
                <a:gd name="T9" fmla="*/ 0 h 63"/>
                <a:gd name="T10" fmla="*/ 0 w 26"/>
                <a:gd name="T11" fmla="*/ 4 h 63"/>
                <a:gd name="T12" fmla="*/ 8 w 26"/>
                <a:gd name="T13" fmla="*/ 6 h 63"/>
                <a:gd name="T14" fmla="*/ 16 w 26"/>
                <a:gd name="T15" fmla="*/ 13 h 63"/>
                <a:gd name="T16" fmla="*/ 13 w 26"/>
                <a:gd name="T17" fmla="*/ 44 h 63"/>
                <a:gd name="T18" fmla="*/ 9 w 26"/>
                <a:gd name="T19" fmla="*/ 54 h 63"/>
                <a:gd name="T20" fmla="*/ 5 w 26"/>
                <a:gd name="T21" fmla="*/ 62 h 63"/>
                <a:gd name="T22" fmla="*/ 9 w 26"/>
                <a:gd name="T23" fmla="*/ 63 h 63"/>
                <a:gd name="T24" fmla="*/ 12 w 26"/>
                <a:gd name="T25" fmla="*/ 56 h 63"/>
                <a:gd name="T26" fmla="*/ 16 w 26"/>
                <a:gd name="T27" fmla="*/ 46 h 63"/>
                <a:gd name="T28" fmla="*/ 19 w 26"/>
                <a:gd name="T29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62">
                  <a:moveTo>
                    <a:pt x="19" y="11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7" y="7"/>
                    <a:pt x="14" y="5"/>
                    <a:pt x="10" y="3"/>
                  </a:cubicBezTo>
                  <a:cubicBezTo>
                    <a:pt x="7" y="2"/>
                    <a:pt x="1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6" y="5"/>
                    <a:pt x="8" y="6"/>
                  </a:cubicBezTo>
                  <a:cubicBezTo>
                    <a:pt x="11" y="8"/>
                    <a:pt x="14" y="10"/>
                    <a:pt x="16" y="13"/>
                  </a:cubicBezTo>
                  <a:cubicBezTo>
                    <a:pt x="22" y="22"/>
                    <a:pt x="19" y="29"/>
                    <a:pt x="13" y="44"/>
                  </a:cubicBezTo>
                  <a:cubicBezTo>
                    <a:pt x="11" y="47"/>
                    <a:pt x="10" y="51"/>
                    <a:pt x="9" y="54"/>
                  </a:cubicBezTo>
                  <a:cubicBezTo>
                    <a:pt x="8" y="57"/>
                    <a:pt x="5" y="62"/>
                    <a:pt x="5" y="62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3"/>
                    <a:pt x="11" y="58"/>
                    <a:pt x="12" y="56"/>
                  </a:cubicBezTo>
                  <a:cubicBezTo>
                    <a:pt x="13" y="52"/>
                    <a:pt x="15" y="49"/>
                    <a:pt x="16" y="46"/>
                  </a:cubicBezTo>
                  <a:cubicBezTo>
                    <a:pt x="22" y="30"/>
                    <a:pt x="26" y="22"/>
                    <a:pt x="19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îṩļîḓê">
              <a:extLst>
                <a:ext uri="{FF2B5EF4-FFF2-40B4-BE49-F238E27FC236}">
                  <a16:creationId xmlns:a16="http://schemas.microsoft.com/office/drawing/2014/main" id="{5D34E4F3-600F-4858-A752-E30AB4083254}"/>
                </a:ext>
              </a:extLst>
            </p:cNvPr>
            <p:cNvSpPr/>
            <p:nvPr/>
          </p:nvSpPr>
          <p:spPr bwMode="auto">
            <a:xfrm>
              <a:off x="5881688" y="1335088"/>
              <a:ext cx="80963" cy="71438"/>
            </a:xfrm>
            <a:custGeom>
              <a:avLst/>
              <a:gdLst>
                <a:gd name="T0" fmla="*/ 0 w 8"/>
                <a:gd name="T1" fmla="*/ 5 h 7"/>
                <a:gd name="T2" fmla="*/ 1 w 8"/>
                <a:gd name="T3" fmla="*/ 6 h 7"/>
                <a:gd name="T4" fmla="*/ 5 w 8"/>
                <a:gd name="T5" fmla="*/ 7 h 7"/>
                <a:gd name="T6" fmla="*/ 7 w 8"/>
                <a:gd name="T7" fmla="*/ 5 h 7"/>
                <a:gd name="T8" fmla="*/ 8 w 8"/>
                <a:gd name="T9" fmla="*/ 4 h 7"/>
                <a:gd name="T10" fmla="*/ 6 w 8"/>
                <a:gd name="T11" fmla="*/ 2 h 7"/>
                <a:gd name="T12" fmla="*/ 3 w 8"/>
                <a:gd name="T13" fmla="*/ 0 h 7"/>
                <a:gd name="T14" fmla="*/ 1 w 8"/>
                <a:gd name="T15" fmla="*/ 1 h 7"/>
                <a:gd name="T16" fmla="*/ 0 w 8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0" y="5"/>
                  </a:moveTo>
                  <a:cubicBezTo>
                    <a:pt x="0" y="6"/>
                    <a:pt x="1" y="6"/>
                    <a:pt x="1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ïŝļîḓé">
              <a:extLst>
                <a:ext uri="{FF2B5EF4-FFF2-40B4-BE49-F238E27FC236}">
                  <a16:creationId xmlns:a16="http://schemas.microsoft.com/office/drawing/2014/main" id="{EAA3FCD5-C904-4CF8-B4FE-0D8D66657EA8}"/>
                </a:ext>
              </a:extLst>
            </p:cNvPr>
            <p:cNvSpPr/>
            <p:nvPr/>
          </p:nvSpPr>
          <p:spPr bwMode="auto">
            <a:xfrm>
              <a:off x="5391151" y="1855788"/>
              <a:ext cx="244475" cy="398463"/>
            </a:xfrm>
            <a:custGeom>
              <a:avLst/>
              <a:gdLst>
                <a:gd name="T0" fmla="*/ 22 w 24"/>
                <a:gd name="T1" fmla="*/ 39 h 39"/>
                <a:gd name="T2" fmla="*/ 1 w 24"/>
                <a:gd name="T3" fmla="*/ 17 h 39"/>
                <a:gd name="T4" fmla="*/ 0 w 24"/>
                <a:gd name="T5" fmla="*/ 0 h 39"/>
                <a:gd name="T6" fmla="*/ 6 w 24"/>
                <a:gd name="T7" fmla="*/ 0 h 39"/>
                <a:gd name="T8" fmla="*/ 7 w 24"/>
                <a:gd name="T9" fmla="*/ 16 h 39"/>
                <a:gd name="T10" fmla="*/ 24 w 24"/>
                <a:gd name="T11" fmla="*/ 33 h 39"/>
                <a:gd name="T12" fmla="*/ 22 w 24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39">
                  <a:moveTo>
                    <a:pt x="22" y="39"/>
                  </a:moveTo>
                  <a:cubicBezTo>
                    <a:pt x="10" y="36"/>
                    <a:pt x="3" y="29"/>
                    <a:pt x="1" y="17"/>
                  </a:cubicBezTo>
                  <a:cubicBezTo>
                    <a:pt x="1" y="13"/>
                    <a:pt x="0" y="1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7" y="12"/>
                    <a:pt x="7" y="16"/>
                  </a:cubicBezTo>
                  <a:cubicBezTo>
                    <a:pt x="9" y="25"/>
                    <a:pt x="14" y="30"/>
                    <a:pt x="24" y="33"/>
                  </a:cubicBezTo>
                  <a:lnTo>
                    <a:pt x="22" y="39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íṧḷiḓe">
              <a:extLst>
                <a:ext uri="{FF2B5EF4-FFF2-40B4-BE49-F238E27FC236}">
                  <a16:creationId xmlns:a16="http://schemas.microsoft.com/office/drawing/2014/main" id="{84D2B702-7CDE-42C4-965E-10269AE2F1CA}"/>
                </a:ext>
              </a:extLst>
            </p:cNvPr>
            <p:cNvSpPr/>
            <p:nvPr/>
          </p:nvSpPr>
          <p:spPr bwMode="auto">
            <a:xfrm>
              <a:off x="5614988" y="1968501"/>
              <a:ext cx="377825" cy="315913"/>
            </a:xfrm>
            <a:custGeom>
              <a:avLst/>
              <a:gdLst>
                <a:gd name="T0" fmla="*/ 0 w 37"/>
                <a:gd name="T1" fmla="*/ 28 h 31"/>
                <a:gd name="T2" fmla="*/ 2 w 37"/>
                <a:gd name="T3" fmla="*/ 22 h 31"/>
                <a:gd name="T4" fmla="*/ 24 w 37"/>
                <a:gd name="T5" fmla="*/ 14 h 31"/>
                <a:gd name="T6" fmla="*/ 32 w 37"/>
                <a:gd name="T7" fmla="*/ 0 h 31"/>
                <a:gd name="T8" fmla="*/ 37 w 37"/>
                <a:gd name="T9" fmla="*/ 3 h 31"/>
                <a:gd name="T10" fmla="*/ 29 w 37"/>
                <a:gd name="T11" fmla="*/ 17 h 31"/>
                <a:gd name="T12" fmla="*/ 0 w 37"/>
                <a:gd name="T13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1">
                  <a:moveTo>
                    <a:pt x="0" y="2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12" y="24"/>
                    <a:pt x="19" y="22"/>
                    <a:pt x="24" y="14"/>
                  </a:cubicBezTo>
                  <a:cubicBezTo>
                    <a:pt x="26" y="10"/>
                    <a:pt x="32" y="0"/>
                    <a:pt x="32" y="0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2" y="14"/>
                    <a:pt x="29" y="17"/>
                  </a:cubicBezTo>
                  <a:cubicBezTo>
                    <a:pt x="23" y="27"/>
                    <a:pt x="13" y="31"/>
                    <a:pt x="0" y="28"/>
                  </a:cubicBez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işļíďê">
              <a:extLst>
                <a:ext uri="{FF2B5EF4-FFF2-40B4-BE49-F238E27FC236}">
                  <a16:creationId xmlns:a16="http://schemas.microsoft.com/office/drawing/2014/main" id="{294DED60-57DB-4F65-BDBD-F652360FB215}"/>
                </a:ext>
              </a:extLst>
            </p:cNvPr>
            <p:cNvSpPr/>
            <p:nvPr/>
          </p:nvSpPr>
          <p:spPr bwMode="auto">
            <a:xfrm>
              <a:off x="4838701" y="1620838"/>
              <a:ext cx="817563" cy="1112838"/>
            </a:xfrm>
            <a:custGeom>
              <a:avLst/>
              <a:gdLst>
                <a:gd name="T0" fmla="*/ 41 w 80"/>
                <a:gd name="T1" fmla="*/ 108 h 109"/>
                <a:gd name="T2" fmla="*/ 37 w 80"/>
                <a:gd name="T3" fmla="*/ 107 h 109"/>
                <a:gd name="T4" fmla="*/ 26 w 80"/>
                <a:gd name="T5" fmla="*/ 97 h 109"/>
                <a:gd name="T6" fmla="*/ 33 w 80"/>
                <a:gd name="T7" fmla="*/ 51 h 109"/>
                <a:gd name="T8" fmla="*/ 40 w 80"/>
                <a:gd name="T9" fmla="*/ 20 h 109"/>
                <a:gd name="T10" fmla="*/ 32 w 80"/>
                <a:gd name="T11" fmla="*/ 9 h 109"/>
                <a:gd name="T12" fmla="*/ 5 w 80"/>
                <a:gd name="T13" fmla="*/ 17 h 109"/>
                <a:gd name="T14" fmla="*/ 5 w 80"/>
                <a:gd name="T15" fmla="*/ 17 h 109"/>
                <a:gd name="T16" fmla="*/ 0 w 80"/>
                <a:gd name="T17" fmla="*/ 13 h 109"/>
                <a:gd name="T18" fmla="*/ 31 w 80"/>
                <a:gd name="T19" fmla="*/ 2 h 109"/>
                <a:gd name="T20" fmla="*/ 46 w 80"/>
                <a:gd name="T21" fmla="*/ 19 h 109"/>
                <a:gd name="T22" fmla="*/ 39 w 80"/>
                <a:gd name="T23" fmla="*/ 53 h 109"/>
                <a:gd name="T24" fmla="*/ 31 w 80"/>
                <a:gd name="T25" fmla="*/ 94 h 109"/>
                <a:gd name="T26" fmla="*/ 39 w 80"/>
                <a:gd name="T27" fmla="*/ 101 h 109"/>
                <a:gd name="T28" fmla="*/ 55 w 80"/>
                <a:gd name="T29" fmla="*/ 100 h 109"/>
                <a:gd name="T30" fmla="*/ 73 w 80"/>
                <a:gd name="T31" fmla="*/ 62 h 109"/>
                <a:gd name="T32" fmla="*/ 74 w 80"/>
                <a:gd name="T33" fmla="*/ 58 h 109"/>
                <a:gd name="T34" fmla="*/ 80 w 80"/>
                <a:gd name="T35" fmla="*/ 59 h 109"/>
                <a:gd name="T36" fmla="*/ 79 w 80"/>
                <a:gd name="T37" fmla="*/ 63 h 109"/>
                <a:gd name="T38" fmla="*/ 59 w 80"/>
                <a:gd name="T39" fmla="*/ 105 h 109"/>
                <a:gd name="T40" fmla="*/ 41 w 80"/>
                <a:gd name="T41" fmla="*/ 10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" h="109">
                  <a:moveTo>
                    <a:pt x="41" y="108"/>
                  </a:moveTo>
                  <a:cubicBezTo>
                    <a:pt x="40" y="107"/>
                    <a:pt x="38" y="107"/>
                    <a:pt x="37" y="107"/>
                  </a:cubicBezTo>
                  <a:cubicBezTo>
                    <a:pt x="32" y="105"/>
                    <a:pt x="28" y="102"/>
                    <a:pt x="26" y="97"/>
                  </a:cubicBezTo>
                  <a:cubicBezTo>
                    <a:pt x="20" y="86"/>
                    <a:pt x="27" y="68"/>
                    <a:pt x="33" y="51"/>
                  </a:cubicBezTo>
                  <a:cubicBezTo>
                    <a:pt x="37" y="39"/>
                    <a:pt x="42" y="27"/>
                    <a:pt x="40" y="20"/>
                  </a:cubicBezTo>
                  <a:cubicBezTo>
                    <a:pt x="39" y="14"/>
                    <a:pt x="36" y="10"/>
                    <a:pt x="32" y="9"/>
                  </a:cubicBezTo>
                  <a:cubicBezTo>
                    <a:pt x="22" y="6"/>
                    <a:pt x="7" y="15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1"/>
                    <a:pt x="19" y="0"/>
                    <a:pt x="31" y="2"/>
                  </a:cubicBezTo>
                  <a:cubicBezTo>
                    <a:pt x="37" y="3"/>
                    <a:pt x="44" y="7"/>
                    <a:pt x="46" y="19"/>
                  </a:cubicBezTo>
                  <a:cubicBezTo>
                    <a:pt x="48" y="27"/>
                    <a:pt x="43" y="40"/>
                    <a:pt x="39" y="53"/>
                  </a:cubicBezTo>
                  <a:cubicBezTo>
                    <a:pt x="33" y="68"/>
                    <a:pt x="27" y="85"/>
                    <a:pt x="31" y="94"/>
                  </a:cubicBezTo>
                  <a:cubicBezTo>
                    <a:pt x="33" y="97"/>
                    <a:pt x="35" y="99"/>
                    <a:pt x="39" y="101"/>
                  </a:cubicBezTo>
                  <a:cubicBezTo>
                    <a:pt x="45" y="103"/>
                    <a:pt x="51" y="103"/>
                    <a:pt x="55" y="100"/>
                  </a:cubicBezTo>
                  <a:cubicBezTo>
                    <a:pt x="67" y="93"/>
                    <a:pt x="71" y="72"/>
                    <a:pt x="73" y="62"/>
                  </a:cubicBezTo>
                  <a:cubicBezTo>
                    <a:pt x="74" y="60"/>
                    <a:pt x="74" y="59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0" y="60"/>
                    <a:pt x="80" y="62"/>
                    <a:pt x="79" y="63"/>
                  </a:cubicBezTo>
                  <a:cubicBezTo>
                    <a:pt x="77" y="75"/>
                    <a:pt x="73" y="97"/>
                    <a:pt x="59" y="105"/>
                  </a:cubicBezTo>
                  <a:cubicBezTo>
                    <a:pt x="53" y="108"/>
                    <a:pt x="47" y="109"/>
                    <a:pt x="41" y="108"/>
                  </a:cubicBez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ï$ľíḋê">
              <a:extLst>
                <a:ext uri="{FF2B5EF4-FFF2-40B4-BE49-F238E27FC236}">
                  <a16:creationId xmlns:a16="http://schemas.microsoft.com/office/drawing/2014/main" id="{31FBCB90-F737-463C-B5AC-6E791EA89735}"/>
                </a:ext>
              </a:extLst>
            </p:cNvPr>
            <p:cNvSpPr/>
            <p:nvPr/>
          </p:nvSpPr>
          <p:spPr bwMode="auto">
            <a:xfrm>
              <a:off x="4727576" y="1692276"/>
              <a:ext cx="203200" cy="204788"/>
            </a:xfrm>
            <a:custGeom>
              <a:avLst/>
              <a:gdLst>
                <a:gd name="T0" fmla="*/ 19 w 20"/>
                <a:gd name="T1" fmla="*/ 12 h 20"/>
                <a:gd name="T2" fmla="*/ 12 w 20"/>
                <a:gd name="T3" fmla="*/ 1 h 20"/>
                <a:gd name="T4" fmla="*/ 1 w 20"/>
                <a:gd name="T5" fmla="*/ 8 h 20"/>
                <a:gd name="T6" fmla="*/ 8 w 20"/>
                <a:gd name="T7" fmla="*/ 19 h 20"/>
                <a:gd name="T8" fmla="*/ 19 w 20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9" y="12"/>
                  </a:moveTo>
                  <a:cubicBezTo>
                    <a:pt x="20" y="7"/>
                    <a:pt x="17" y="3"/>
                    <a:pt x="12" y="1"/>
                  </a:cubicBezTo>
                  <a:cubicBezTo>
                    <a:pt x="7" y="0"/>
                    <a:pt x="3" y="3"/>
                    <a:pt x="1" y="8"/>
                  </a:cubicBezTo>
                  <a:cubicBezTo>
                    <a:pt x="0" y="13"/>
                    <a:pt x="3" y="18"/>
                    <a:pt x="8" y="19"/>
                  </a:cubicBezTo>
                  <a:cubicBezTo>
                    <a:pt x="13" y="20"/>
                    <a:pt x="18" y="17"/>
                    <a:pt x="19" y="12"/>
                  </a:cubicBez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iSļïḋè">
              <a:extLst>
                <a:ext uri="{FF2B5EF4-FFF2-40B4-BE49-F238E27FC236}">
                  <a16:creationId xmlns:a16="http://schemas.microsoft.com/office/drawing/2014/main" id="{01A8E027-13FA-4022-9EE2-F843F6B1E04E}"/>
                </a:ext>
              </a:extLst>
            </p:cNvPr>
            <p:cNvSpPr/>
            <p:nvPr/>
          </p:nvSpPr>
          <p:spPr bwMode="auto">
            <a:xfrm>
              <a:off x="4767263" y="1733551"/>
              <a:ext cx="123825" cy="122238"/>
            </a:xfrm>
            <a:custGeom>
              <a:avLst/>
              <a:gdLst>
                <a:gd name="T0" fmla="*/ 11 w 12"/>
                <a:gd name="T1" fmla="*/ 7 h 12"/>
                <a:gd name="T2" fmla="*/ 7 w 12"/>
                <a:gd name="T3" fmla="*/ 1 h 12"/>
                <a:gd name="T4" fmla="*/ 1 w 12"/>
                <a:gd name="T5" fmla="*/ 5 h 12"/>
                <a:gd name="T6" fmla="*/ 5 w 12"/>
                <a:gd name="T7" fmla="*/ 11 h 12"/>
                <a:gd name="T8" fmla="*/ 11 w 12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1" y="7"/>
                  </a:moveTo>
                  <a:cubicBezTo>
                    <a:pt x="12" y="4"/>
                    <a:pt x="10" y="2"/>
                    <a:pt x="7" y="1"/>
                  </a:cubicBezTo>
                  <a:cubicBezTo>
                    <a:pt x="4" y="0"/>
                    <a:pt x="2" y="2"/>
                    <a:pt x="1" y="5"/>
                  </a:cubicBezTo>
                  <a:cubicBezTo>
                    <a:pt x="0" y="8"/>
                    <a:pt x="2" y="11"/>
                    <a:pt x="5" y="11"/>
                  </a:cubicBezTo>
                  <a:cubicBezTo>
                    <a:pt x="8" y="12"/>
                    <a:pt x="11" y="10"/>
                    <a:pt x="11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îSḷîḑé">
              <a:extLst>
                <a:ext uri="{FF2B5EF4-FFF2-40B4-BE49-F238E27FC236}">
                  <a16:creationId xmlns:a16="http://schemas.microsoft.com/office/drawing/2014/main" id="{8AFD4E1D-00A4-44DC-A7FD-FE237D77BC7D}"/>
                </a:ext>
              </a:extLst>
            </p:cNvPr>
            <p:cNvSpPr/>
            <p:nvPr/>
          </p:nvSpPr>
          <p:spPr bwMode="auto">
            <a:xfrm>
              <a:off x="5686426" y="1293813"/>
              <a:ext cx="82550" cy="71438"/>
            </a:xfrm>
            <a:custGeom>
              <a:avLst/>
              <a:gdLst>
                <a:gd name="T0" fmla="*/ 7 w 8"/>
                <a:gd name="T1" fmla="*/ 6 h 7"/>
                <a:gd name="T2" fmla="*/ 5 w 8"/>
                <a:gd name="T3" fmla="*/ 7 h 7"/>
                <a:gd name="T4" fmla="*/ 1 w 8"/>
                <a:gd name="T5" fmla="*/ 5 h 7"/>
                <a:gd name="T6" fmla="*/ 0 w 8"/>
                <a:gd name="T7" fmla="*/ 3 h 7"/>
                <a:gd name="T8" fmla="*/ 0 w 8"/>
                <a:gd name="T9" fmla="*/ 2 h 7"/>
                <a:gd name="T10" fmla="*/ 2 w 8"/>
                <a:gd name="T11" fmla="*/ 0 h 7"/>
                <a:gd name="T12" fmla="*/ 6 w 8"/>
                <a:gd name="T13" fmla="*/ 1 h 7"/>
                <a:gd name="T14" fmla="*/ 7 w 8"/>
                <a:gd name="T15" fmla="*/ 2 h 7"/>
                <a:gd name="T16" fmla="*/ 7 w 8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7" y="6"/>
                  </a:moveTo>
                  <a:cubicBezTo>
                    <a:pt x="6" y="7"/>
                    <a:pt x="6" y="7"/>
                    <a:pt x="5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8" y="1"/>
                    <a:pt x="7" y="2"/>
                  </a:cubicBezTo>
                  <a:lnTo>
                    <a:pt x="7" y="6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íŝ1íḍê">
              <a:extLst>
                <a:ext uri="{FF2B5EF4-FFF2-40B4-BE49-F238E27FC236}">
                  <a16:creationId xmlns:a16="http://schemas.microsoft.com/office/drawing/2014/main" id="{332F336A-259D-42C5-BA7C-C9921E007735}"/>
                </a:ext>
              </a:extLst>
            </p:cNvPr>
            <p:cNvSpPr/>
            <p:nvPr/>
          </p:nvSpPr>
          <p:spPr bwMode="auto">
            <a:xfrm>
              <a:off x="4552951" y="3479801"/>
              <a:ext cx="990600" cy="531813"/>
            </a:xfrm>
            <a:custGeom>
              <a:avLst/>
              <a:gdLst>
                <a:gd name="T0" fmla="*/ 0 w 624"/>
                <a:gd name="T1" fmla="*/ 0 h 335"/>
                <a:gd name="T2" fmla="*/ 0 w 624"/>
                <a:gd name="T3" fmla="*/ 335 h 335"/>
                <a:gd name="T4" fmla="*/ 77 w 624"/>
                <a:gd name="T5" fmla="*/ 335 h 335"/>
                <a:gd name="T6" fmla="*/ 77 w 624"/>
                <a:gd name="T7" fmla="*/ 77 h 335"/>
                <a:gd name="T8" fmla="*/ 547 w 624"/>
                <a:gd name="T9" fmla="*/ 77 h 335"/>
                <a:gd name="T10" fmla="*/ 547 w 624"/>
                <a:gd name="T11" fmla="*/ 335 h 335"/>
                <a:gd name="T12" fmla="*/ 624 w 624"/>
                <a:gd name="T13" fmla="*/ 335 h 335"/>
                <a:gd name="T14" fmla="*/ 624 w 624"/>
                <a:gd name="T15" fmla="*/ 0 h 335"/>
                <a:gd name="T16" fmla="*/ 0 w 624"/>
                <a:gd name="T17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4" h="335">
                  <a:moveTo>
                    <a:pt x="0" y="0"/>
                  </a:moveTo>
                  <a:lnTo>
                    <a:pt x="0" y="335"/>
                  </a:lnTo>
                  <a:lnTo>
                    <a:pt x="77" y="335"/>
                  </a:lnTo>
                  <a:lnTo>
                    <a:pt x="77" y="77"/>
                  </a:lnTo>
                  <a:lnTo>
                    <a:pt x="547" y="77"/>
                  </a:lnTo>
                  <a:lnTo>
                    <a:pt x="547" y="335"/>
                  </a:lnTo>
                  <a:lnTo>
                    <a:pt x="624" y="335"/>
                  </a:lnTo>
                  <a:lnTo>
                    <a:pt x="6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4B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îsḻïḑè">
              <a:extLst>
                <a:ext uri="{FF2B5EF4-FFF2-40B4-BE49-F238E27FC236}">
                  <a16:creationId xmlns:a16="http://schemas.microsoft.com/office/drawing/2014/main" id="{CA62DDD7-1EA0-4911-AC15-9F04FCD5C874}"/>
                </a:ext>
              </a:extLst>
            </p:cNvPr>
            <p:cNvSpPr/>
            <p:nvPr/>
          </p:nvSpPr>
          <p:spPr bwMode="auto">
            <a:xfrm>
              <a:off x="3951288" y="3765551"/>
              <a:ext cx="306388" cy="71438"/>
            </a:xfrm>
            <a:prstGeom prst="rect">
              <a:avLst/>
            </a:prstGeom>
            <a:solidFill>
              <a:srgbClr val="1A4B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ïśļîḓè">
              <a:extLst>
                <a:ext uri="{FF2B5EF4-FFF2-40B4-BE49-F238E27FC236}">
                  <a16:creationId xmlns:a16="http://schemas.microsoft.com/office/drawing/2014/main" id="{AB2AA136-8E69-4B82-AC93-3DDC5E048D95}"/>
                </a:ext>
              </a:extLst>
            </p:cNvPr>
            <p:cNvSpPr/>
            <p:nvPr/>
          </p:nvSpPr>
          <p:spPr bwMode="auto">
            <a:xfrm>
              <a:off x="5829301" y="3765551"/>
              <a:ext cx="317500" cy="71438"/>
            </a:xfrm>
            <a:prstGeom prst="rect">
              <a:avLst/>
            </a:prstGeom>
            <a:solidFill>
              <a:srgbClr val="1A4B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îṣļîḑé">
              <a:extLst>
                <a:ext uri="{FF2B5EF4-FFF2-40B4-BE49-F238E27FC236}">
                  <a16:creationId xmlns:a16="http://schemas.microsoft.com/office/drawing/2014/main" id="{7E1F2F3B-22E9-4474-9E50-249A11ECB662}"/>
                </a:ext>
              </a:extLst>
            </p:cNvPr>
            <p:cNvSpPr/>
            <p:nvPr/>
          </p:nvSpPr>
          <p:spPr bwMode="auto">
            <a:xfrm>
              <a:off x="3787776" y="3795713"/>
              <a:ext cx="2511425" cy="1736725"/>
            </a:xfrm>
            <a:prstGeom prst="rect">
              <a:avLst/>
            </a:pr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iṡľíḍê">
              <a:extLst>
                <a:ext uri="{FF2B5EF4-FFF2-40B4-BE49-F238E27FC236}">
                  <a16:creationId xmlns:a16="http://schemas.microsoft.com/office/drawing/2014/main" id="{0A64EBF5-A731-4DCD-A8A8-BAB095F7BEDF}"/>
                </a:ext>
              </a:extLst>
            </p:cNvPr>
            <p:cNvSpPr/>
            <p:nvPr/>
          </p:nvSpPr>
          <p:spPr bwMode="auto">
            <a:xfrm>
              <a:off x="4645026" y="4265613"/>
              <a:ext cx="806450" cy="808038"/>
            </a:xfrm>
            <a:custGeom>
              <a:avLst/>
              <a:gdLst>
                <a:gd name="T0" fmla="*/ 508 w 508"/>
                <a:gd name="T1" fmla="*/ 148 h 509"/>
                <a:gd name="T2" fmla="*/ 354 w 508"/>
                <a:gd name="T3" fmla="*/ 148 h 509"/>
                <a:gd name="T4" fmla="*/ 354 w 508"/>
                <a:gd name="T5" fmla="*/ 0 h 509"/>
                <a:gd name="T6" fmla="*/ 148 w 508"/>
                <a:gd name="T7" fmla="*/ 0 h 509"/>
                <a:gd name="T8" fmla="*/ 148 w 508"/>
                <a:gd name="T9" fmla="*/ 148 h 509"/>
                <a:gd name="T10" fmla="*/ 0 w 508"/>
                <a:gd name="T11" fmla="*/ 148 h 509"/>
                <a:gd name="T12" fmla="*/ 0 w 508"/>
                <a:gd name="T13" fmla="*/ 354 h 509"/>
                <a:gd name="T14" fmla="*/ 148 w 508"/>
                <a:gd name="T15" fmla="*/ 354 h 509"/>
                <a:gd name="T16" fmla="*/ 148 w 508"/>
                <a:gd name="T17" fmla="*/ 509 h 509"/>
                <a:gd name="T18" fmla="*/ 354 w 508"/>
                <a:gd name="T19" fmla="*/ 509 h 509"/>
                <a:gd name="T20" fmla="*/ 354 w 508"/>
                <a:gd name="T21" fmla="*/ 354 h 509"/>
                <a:gd name="T22" fmla="*/ 508 w 508"/>
                <a:gd name="T23" fmla="*/ 354 h 509"/>
                <a:gd name="T24" fmla="*/ 508 w 508"/>
                <a:gd name="T25" fmla="*/ 14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8" h="509">
                  <a:moveTo>
                    <a:pt x="508" y="148"/>
                  </a:moveTo>
                  <a:lnTo>
                    <a:pt x="354" y="148"/>
                  </a:lnTo>
                  <a:lnTo>
                    <a:pt x="354" y="0"/>
                  </a:lnTo>
                  <a:lnTo>
                    <a:pt x="148" y="0"/>
                  </a:lnTo>
                  <a:lnTo>
                    <a:pt x="148" y="148"/>
                  </a:lnTo>
                  <a:lnTo>
                    <a:pt x="0" y="148"/>
                  </a:lnTo>
                  <a:lnTo>
                    <a:pt x="0" y="354"/>
                  </a:lnTo>
                  <a:lnTo>
                    <a:pt x="148" y="354"/>
                  </a:lnTo>
                  <a:lnTo>
                    <a:pt x="148" y="509"/>
                  </a:lnTo>
                  <a:lnTo>
                    <a:pt x="354" y="509"/>
                  </a:lnTo>
                  <a:lnTo>
                    <a:pt x="354" y="354"/>
                  </a:lnTo>
                  <a:lnTo>
                    <a:pt x="508" y="354"/>
                  </a:lnTo>
                  <a:lnTo>
                    <a:pt x="508" y="1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íṡľïde">
              <a:extLst>
                <a:ext uri="{FF2B5EF4-FFF2-40B4-BE49-F238E27FC236}">
                  <a16:creationId xmlns:a16="http://schemas.microsoft.com/office/drawing/2014/main" id="{CF19EBA0-C742-49D4-B8C9-CC37F6305CEF}"/>
                </a:ext>
              </a:extLst>
            </p:cNvPr>
            <p:cNvSpPr/>
            <p:nvPr/>
          </p:nvSpPr>
          <p:spPr bwMode="auto">
            <a:xfrm>
              <a:off x="3633788" y="4408488"/>
              <a:ext cx="704850" cy="1165225"/>
            </a:xfrm>
            <a:custGeom>
              <a:avLst/>
              <a:gdLst>
                <a:gd name="T0" fmla="*/ 45 w 69"/>
                <a:gd name="T1" fmla="*/ 22 h 114"/>
                <a:gd name="T2" fmla="*/ 45 w 69"/>
                <a:gd name="T3" fmla="*/ 0 h 114"/>
                <a:gd name="T4" fmla="*/ 24 w 69"/>
                <a:gd name="T5" fmla="*/ 0 h 114"/>
                <a:gd name="T6" fmla="*/ 24 w 69"/>
                <a:gd name="T7" fmla="*/ 22 h 114"/>
                <a:gd name="T8" fmla="*/ 0 w 69"/>
                <a:gd name="T9" fmla="*/ 46 h 114"/>
                <a:gd name="T10" fmla="*/ 0 w 69"/>
                <a:gd name="T11" fmla="*/ 107 h 114"/>
                <a:gd name="T12" fmla="*/ 9 w 69"/>
                <a:gd name="T13" fmla="*/ 114 h 114"/>
                <a:gd name="T14" fmla="*/ 61 w 69"/>
                <a:gd name="T15" fmla="*/ 114 h 114"/>
                <a:gd name="T16" fmla="*/ 69 w 69"/>
                <a:gd name="T17" fmla="*/ 107 h 114"/>
                <a:gd name="T18" fmla="*/ 69 w 69"/>
                <a:gd name="T19" fmla="*/ 46 h 114"/>
                <a:gd name="T20" fmla="*/ 45 w 69"/>
                <a:gd name="T21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114">
                  <a:moveTo>
                    <a:pt x="45" y="22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11" y="25"/>
                    <a:pt x="0" y="35"/>
                    <a:pt x="0" y="46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11"/>
                    <a:pt x="4" y="114"/>
                    <a:pt x="9" y="114"/>
                  </a:cubicBezTo>
                  <a:cubicBezTo>
                    <a:pt x="61" y="114"/>
                    <a:pt x="61" y="114"/>
                    <a:pt x="61" y="114"/>
                  </a:cubicBezTo>
                  <a:cubicBezTo>
                    <a:pt x="65" y="114"/>
                    <a:pt x="69" y="111"/>
                    <a:pt x="69" y="107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69" y="35"/>
                    <a:pt x="59" y="25"/>
                    <a:pt x="45" y="22"/>
                  </a:cubicBezTo>
                  <a:close/>
                </a:path>
              </a:pathLst>
            </a:custGeom>
            <a:solidFill>
              <a:srgbClr val="1A4B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îṥḻîḓe">
              <a:extLst>
                <a:ext uri="{FF2B5EF4-FFF2-40B4-BE49-F238E27FC236}">
                  <a16:creationId xmlns:a16="http://schemas.microsoft.com/office/drawing/2014/main" id="{B2982AAE-AC5B-42B0-A390-7692E5569DA1}"/>
                </a:ext>
              </a:extLst>
            </p:cNvPr>
            <p:cNvSpPr/>
            <p:nvPr/>
          </p:nvSpPr>
          <p:spPr bwMode="auto">
            <a:xfrm>
              <a:off x="3633788" y="4991101"/>
              <a:ext cx="704850" cy="3270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isļide">
              <a:extLst>
                <a:ext uri="{FF2B5EF4-FFF2-40B4-BE49-F238E27FC236}">
                  <a16:creationId xmlns:a16="http://schemas.microsoft.com/office/drawing/2014/main" id="{CC8D2887-4A06-4353-86EC-9E20FDD24BAB}"/>
                </a:ext>
              </a:extLst>
            </p:cNvPr>
            <p:cNvSpPr/>
            <p:nvPr/>
          </p:nvSpPr>
          <p:spPr bwMode="auto">
            <a:xfrm>
              <a:off x="3879851" y="4592638"/>
              <a:ext cx="214313" cy="31750"/>
            </a:xfrm>
            <a:prstGeom prst="rect">
              <a:avLst/>
            </a:prstGeom>
            <a:solidFill>
              <a:srgbClr val="1A4B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îšľídê">
              <a:extLst>
                <a:ext uri="{FF2B5EF4-FFF2-40B4-BE49-F238E27FC236}">
                  <a16:creationId xmlns:a16="http://schemas.microsoft.com/office/drawing/2014/main" id="{C4645730-FB5E-43C2-A618-EE139A7E6FAB}"/>
                </a:ext>
              </a:extLst>
            </p:cNvPr>
            <p:cNvSpPr/>
            <p:nvPr/>
          </p:nvSpPr>
          <p:spPr bwMode="auto">
            <a:xfrm>
              <a:off x="3848101" y="4408488"/>
              <a:ext cx="276225" cy="195263"/>
            </a:xfrm>
            <a:custGeom>
              <a:avLst/>
              <a:gdLst>
                <a:gd name="T0" fmla="*/ 27 w 27"/>
                <a:gd name="T1" fmla="*/ 17 h 19"/>
                <a:gd name="T2" fmla="*/ 25 w 27"/>
                <a:gd name="T3" fmla="*/ 19 h 19"/>
                <a:gd name="T4" fmla="*/ 3 w 27"/>
                <a:gd name="T5" fmla="*/ 19 h 19"/>
                <a:gd name="T6" fmla="*/ 0 w 27"/>
                <a:gd name="T7" fmla="*/ 17 h 19"/>
                <a:gd name="T8" fmla="*/ 0 w 27"/>
                <a:gd name="T9" fmla="*/ 2 h 19"/>
                <a:gd name="T10" fmla="*/ 3 w 27"/>
                <a:gd name="T11" fmla="*/ 0 h 19"/>
                <a:gd name="T12" fmla="*/ 25 w 27"/>
                <a:gd name="T13" fmla="*/ 0 h 19"/>
                <a:gd name="T14" fmla="*/ 27 w 27"/>
                <a:gd name="T15" fmla="*/ 2 h 19"/>
                <a:gd name="T16" fmla="*/ 27 w 27"/>
                <a:gd name="T1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9">
                  <a:moveTo>
                    <a:pt x="27" y="17"/>
                  </a:moveTo>
                  <a:cubicBezTo>
                    <a:pt x="27" y="18"/>
                    <a:pt x="26" y="19"/>
                    <a:pt x="25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2" y="19"/>
                    <a:pt x="0" y="18"/>
                    <a:pt x="0" y="1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1"/>
                    <a:pt x="27" y="2"/>
                  </a:cubicBezTo>
                  <a:lnTo>
                    <a:pt x="27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iṣ1íḋe">
              <a:extLst>
                <a:ext uri="{FF2B5EF4-FFF2-40B4-BE49-F238E27FC236}">
                  <a16:creationId xmlns:a16="http://schemas.microsoft.com/office/drawing/2014/main" id="{E54F334C-BC0E-476D-9FE7-57F1C4299B7B}"/>
                </a:ext>
              </a:extLst>
            </p:cNvPr>
            <p:cNvSpPr/>
            <p:nvPr/>
          </p:nvSpPr>
          <p:spPr bwMode="auto">
            <a:xfrm>
              <a:off x="3327401" y="5113338"/>
              <a:ext cx="92075" cy="163513"/>
            </a:xfrm>
            <a:custGeom>
              <a:avLst/>
              <a:gdLst>
                <a:gd name="T0" fmla="*/ 1 w 9"/>
                <a:gd name="T1" fmla="*/ 7 h 16"/>
                <a:gd name="T2" fmla="*/ 7 w 9"/>
                <a:gd name="T3" fmla="*/ 16 h 16"/>
                <a:gd name="T4" fmla="*/ 9 w 9"/>
                <a:gd name="T5" fmla="*/ 0 h 16"/>
                <a:gd name="T6" fmla="*/ 1 w 9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6">
                  <a:moveTo>
                    <a:pt x="1" y="7"/>
                  </a:moveTo>
                  <a:cubicBezTo>
                    <a:pt x="0" y="11"/>
                    <a:pt x="3" y="15"/>
                    <a:pt x="7" y="1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1" y="3"/>
                    <a:pt x="1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íśḷiḑe">
              <a:extLst>
                <a:ext uri="{FF2B5EF4-FFF2-40B4-BE49-F238E27FC236}">
                  <a16:creationId xmlns:a16="http://schemas.microsoft.com/office/drawing/2014/main" id="{65502A47-6D23-462A-BC02-324AD1DB6D0E}"/>
                </a:ext>
              </a:extLst>
            </p:cNvPr>
            <p:cNvSpPr/>
            <p:nvPr/>
          </p:nvSpPr>
          <p:spPr bwMode="auto">
            <a:xfrm>
              <a:off x="3419476" y="5113338"/>
              <a:ext cx="82550" cy="163513"/>
            </a:xfrm>
            <a:custGeom>
              <a:avLst/>
              <a:gdLst>
                <a:gd name="T0" fmla="*/ 8 w 8"/>
                <a:gd name="T1" fmla="*/ 8 h 16"/>
                <a:gd name="T2" fmla="*/ 1 w 8"/>
                <a:gd name="T3" fmla="*/ 0 h 16"/>
                <a:gd name="T4" fmla="*/ 0 w 8"/>
                <a:gd name="T5" fmla="*/ 16 h 16"/>
                <a:gd name="T6" fmla="*/ 8 w 8"/>
                <a:gd name="T7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6">
                  <a:moveTo>
                    <a:pt x="8" y="8"/>
                  </a:moveTo>
                  <a:cubicBezTo>
                    <a:pt x="8" y="4"/>
                    <a:pt x="5" y="0"/>
                    <a:pt x="1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16"/>
                    <a:pt x="8" y="12"/>
                    <a:pt x="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ïšlíde">
              <a:extLst>
                <a:ext uri="{FF2B5EF4-FFF2-40B4-BE49-F238E27FC236}">
                  <a16:creationId xmlns:a16="http://schemas.microsoft.com/office/drawing/2014/main" id="{917E9A50-1F46-4922-A0CF-B954E45960A2}"/>
                </a:ext>
              </a:extLst>
            </p:cNvPr>
            <p:cNvSpPr/>
            <p:nvPr/>
          </p:nvSpPr>
          <p:spPr bwMode="auto">
            <a:xfrm>
              <a:off x="3398838" y="5113338"/>
              <a:ext cx="31750" cy="163513"/>
            </a:xfrm>
            <a:custGeom>
              <a:avLst/>
              <a:gdLst>
                <a:gd name="T0" fmla="*/ 2 w 3"/>
                <a:gd name="T1" fmla="*/ 0 h 16"/>
                <a:gd name="T2" fmla="*/ 2 w 3"/>
                <a:gd name="T3" fmla="*/ 0 h 16"/>
                <a:gd name="T4" fmla="*/ 0 w 3"/>
                <a:gd name="T5" fmla="*/ 16 h 16"/>
                <a:gd name="T6" fmla="*/ 1 w 3"/>
                <a:gd name="T7" fmla="*/ 16 h 16"/>
                <a:gd name="T8" fmla="*/ 2 w 3"/>
                <a:gd name="T9" fmla="*/ 16 h 16"/>
                <a:gd name="T10" fmla="*/ 3 w 3"/>
                <a:gd name="T11" fmla="*/ 0 h 16"/>
                <a:gd name="T12" fmla="*/ 2 w 3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6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2" y="16"/>
                    <a:pt x="2" y="1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3D8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îSḻíḑè">
              <a:extLst>
                <a:ext uri="{FF2B5EF4-FFF2-40B4-BE49-F238E27FC236}">
                  <a16:creationId xmlns:a16="http://schemas.microsoft.com/office/drawing/2014/main" id="{0A96EEF6-A085-41E4-A159-86D5052EB60A}"/>
                </a:ext>
              </a:extLst>
            </p:cNvPr>
            <p:cNvSpPr/>
            <p:nvPr/>
          </p:nvSpPr>
          <p:spPr bwMode="auto">
            <a:xfrm>
              <a:off x="3951288" y="4083051"/>
              <a:ext cx="163513" cy="90488"/>
            </a:xfrm>
            <a:custGeom>
              <a:avLst/>
              <a:gdLst>
                <a:gd name="T0" fmla="*/ 7 w 16"/>
                <a:gd name="T1" fmla="*/ 1 h 9"/>
                <a:gd name="T2" fmla="*/ 0 w 16"/>
                <a:gd name="T3" fmla="*/ 9 h 9"/>
                <a:gd name="T4" fmla="*/ 16 w 16"/>
                <a:gd name="T5" fmla="*/ 7 h 9"/>
                <a:gd name="T6" fmla="*/ 7 w 16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7" y="1"/>
                  </a:moveTo>
                  <a:cubicBezTo>
                    <a:pt x="3" y="1"/>
                    <a:pt x="0" y="5"/>
                    <a:pt x="0" y="9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3"/>
                    <a:pt x="11" y="0"/>
                    <a:pt x="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işlíḑé">
              <a:extLst>
                <a:ext uri="{FF2B5EF4-FFF2-40B4-BE49-F238E27FC236}">
                  <a16:creationId xmlns:a16="http://schemas.microsoft.com/office/drawing/2014/main" id="{7ED6DA6F-E3E8-4717-B40E-333563047E8E}"/>
                </a:ext>
              </a:extLst>
            </p:cNvPr>
            <p:cNvSpPr/>
            <p:nvPr/>
          </p:nvSpPr>
          <p:spPr bwMode="auto">
            <a:xfrm>
              <a:off x="3951288" y="4173538"/>
              <a:ext cx="163513" cy="82550"/>
            </a:xfrm>
            <a:custGeom>
              <a:avLst/>
              <a:gdLst>
                <a:gd name="T0" fmla="*/ 9 w 16"/>
                <a:gd name="T1" fmla="*/ 8 h 8"/>
                <a:gd name="T2" fmla="*/ 16 w 16"/>
                <a:gd name="T3" fmla="*/ 0 h 8"/>
                <a:gd name="T4" fmla="*/ 0 w 16"/>
                <a:gd name="T5" fmla="*/ 1 h 8"/>
                <a:gd name="T6" fmla="*/ 9 w 16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3" y="7"/>
                    <a:pt x="16" y="4"/>
                    <a:pt x="1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5"/>
                    <a:pt x="4" y="8"/>
                    <a:pt x="9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íşľíďè">
              <a:extLst>
                <a:ext uri="{FF2B5EF4-FFF2-40B4-BE49-F238E27FC236}">
                  <a16:creationId xmlns:a16="http://schemas.microsoft.com/office/drawing/2014/main" id="{4D3AA829-F957-4803-BD74-09BB29EF5FB2}"/>
                </a:ext>
              </a:extLst>
            </p:cNvPr>
            <p:cNvSpPr/>
            <p:nvPr/>
          </p:nvSpPr>
          <p:spPr bwMode="auto">
            <a:xfrm>
              <a:off x="3951288" y="4154488"/>
              <a:ext cx="163513" cy="30163"/>
            </a:xfrm>
            <a:custGeom>
              <a:avLst/>
              <a:gdLst>
                <a:gd name="T0" fmla="*/ 16 w 16"/>
                <a:gd name="T1" fmla="*/ 1 h 3"/>
                <a:gd name="T2" fmla="*/ 16 w 16"/>
                <a:gd name="T3" fmla="*/ 0 h 3"/>
                <a:gd name="T4" fmla="*/ 0 w 16"/>
                <a:gd name="T5" fmla="*/ 2 h 3"/>
                <a:gd name="T6" fmla="*/ 0 w 16"/>
                <a:gd name="T7" fmla="*/ 3 h 3"/>
                <a:gd name="T8" fmla="*/ 0 w 16"/>
                <a:gd name="T9" fmla="*/ 3 h 3"/>
                <a:gd name="T10" fmla="*/ 16 w 16"/>
                <a:gd name="T11" fmla="*/ 2 h 3"/>
                <a:gd name="T12" fmla="*/ 16 w 16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3">
                  <a:moveTo>
                    <a:pt x="16" y="1"/>
                  </a:moveTo>
                  <a:cubicBezTo>
                    <a:pt x="16" y="1"/>
                    <a:pt x="16" y="0"/>
                    <a:pt x="1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6" y="1"/>
                    <a:pt x="16" y="1"/>
                  </a:cubicBezTo>
                  <a:close/>
                </a:path>
              </a:pathLst>
            </a:custGeom>
            <a:solidFill>
              <a:srgbClr val="3D8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i$lïḋè">
              <a:extLst>
                <a:ext uri="{FF2B5EF4-FFF2-40B4-BE49-F238E27FC236}">
                  <a16:creationId xmlns:a16="http://schemas.microsoft.com/office/drawing/2014/main" id="{E9C1B0A8-8576-4BA3-90DD-AB4C8547CF30}"/>
                </a:ext>
              </a:extLst>
            </p:cNvPr>
            <p:cNvSpPr/>
            <p:nvPr/>
          </p:nvSpPr>
          <p:spPr bwMode="auto">
            <a:xfrm>
              <a:off x="4522788" y="4541838"/>
              <a:ext cx="122238" cy="153988"/>
            </a:xfrm>
            <a:custGeom>
              <a:avLst/>
              <a:gdLst>
                <a:gd name="T0" fmla="*/ 10 w 12"/>
                <a:gd name="T1" fmla="*/ 10 h 15"/>
                <a:gd name="T2" fmla="*/ 8 w 12"/>
                <a:gd name="T3" fmla="*/ 0 h 15"/>
                <a:gd name="T4" fmla="*/ 0 w 12"/>
                <a:gd name="T5" fmla="*/ 14 h 15"/>
                <a:gd name="T6" fmla="*/ 10 w 12"/>
                <a:gd name="T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5">
                  <a:moveTo>
                    <a:pt x="10" y="10"/>
                  </a:moveTo>
                  <a:cubicBezTo>
                    <a:pt x="12" y="7"/>
                    <a:pt x="11" y="2"/>
                    <a:pt x="8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" y="15"/>
                    <a:pt x="8" y="14"/>
                    <a:pt x="1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íSľíḋè">
              <a:extLst>
                <a:ext uri="{FF2B5EF4-FFF2-40B4-BE49-F238E27FC236}">
                  <a16:creationId xmlns:a16="http://schemas.microsoft.com/office/drawing/2014/main" id="{A67BE734-6A70-484E-859D-4ED5322C5F52}"/>
                </a:ext>
              </a:extLst>
            </p:cNvPr>
            <p:cNvSpPr/>
            <p:nvPr/>
          </p:nvSpPr>
          <p:spPr bwMode="auto">
            <a:xfrm>
              <a:off x="4460876" y="4511676"/>
              <a:ext cx="133350" cy="163513"/>
            </a:xfrm>
            <a:custGeom>
              <a:avLst/>
              <a:gdLst>
                <a:gd name="T0" fmla="*/ 2 w 13"/>
                <a:gd name="T1" fmla="*/ 5 h 16"/>
                <a:gd name="T2" fmla="*/ 5 w 13"/>
                <a:gd name="T3" fmla="*/ 16 h 16"/>
                <a:gd name="T4" fmla="*/ 13 w 13"/>
                <a:gd name="T5" fmla="*/ 2 h 16"/>
                <a:gd name="T6" fmla="*/ 2 w 13"/>
                <a:gd name="T7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6">
                  <a:moveTo>
                    <a:pt x="2" y="5"/>
                  </a:moveTo>
                  <a:cubicBezTo>
                    <a:pt x="0" y="9"/>
                    <a:pt x="1" y="13"/>
                    <a:pt x="5" y="16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9" y="0"/>
                    <a:pt x="4" y="2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îśḷiḓê">
              <a:extLst>
                <a:ext uri="{FF2B5EF4-FFF2-40B4-BE49-F238E27FC236}">
                  <a16:creationId xmlns:a16="http://schemas.microsoft.com/office/drawing/2014/main" id="{C19136AA-5202-483D-B0B3-EDB613506842}"/>
                </a:ext>
              </a:extLst>
            </p:cNvPr>
            <p:cNvSpPr/>
            <p:nvPr/>
          </p:nvSpPr>
          <p:spPr bwMode="auto">
            <a:xfrm>
              <a:off x="4513263" y="4532313"/>
              <a:ext cx="90488" cy="152400"/>
            </a:xfrm>
            <a:custGeom>
              <a:avLst/>
              <a:gdLst>
                <a:gd name="T0" fmla="*/ 0 w 9"/>
                <a:gd name="T1" fmla="*/ 14 h 15"/>
                <a:gd name="T2" fmla="*/ 1 w 9"/>
                <a:gd name="T3" fmla="*/ 15 h 15"/>
                <a:gd name="T4" fmla="*/ 9 w 9"/>
                <a:gd name="T5" fmla="*/ 1 h 15"/>
                <a:gd name="T6" fmla="*/ 8 w 9"/>
                <a:gd name="T7" fmla="*/ 0 h 15"/>
                <a:gd name="T8" fmla="*/ 8 w 9"/>
                <a:gd name="T9" fmla="*/ 0 h 15"/>
                <a:gd name="T10" fmla="*/ 0 w 9"/>
                <a:gd name="T11" fmla="*/ 14 h 15"/>
                <a:gd name="T12" fmla="*/ 0 w 9"/>
                <a:gd name="T13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5">
                  <a:moveTo>
                    <a:pt x="0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3D8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iṥḻîḋè">
              <a:extLst>
                <a:ext uri="{FF2B5EF4-FFF2-40B4-BE49-F238E27FC236}">
                  <a16:creationId xmlns:a16="http://schemas.microsoft.com/office/drawing/2014/main" id="{512FEB7B-4058-43A8-8A2C-982570CB9B93}"/>
                </a:ext>
              </a:extLst>
            </p:cNvPr>
            <p:cNvSpPr/>
            <p:nvPr/>
          </p:nvSpPr>
          <p:spPr bwMode="auto">
            <a:xfrm>
              <a:off x="4165601" y="5113338"/>
              <a:ext cx="490538" cy="460375"/>
            </a:xfrm>
            <a:prstGeom prst="rect">
              <a:avLst/>
            </a:prstGeom>
            <a:solidFill>
              <a:srgbClr val="FFC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ïşḷiḑé">
              <a:extLst>
                <a:ext uri="{FF2B5EF4-FFF2-40B4-BE49-F238E27FC236}">
                  <a16:creationId xmlns:a16="http://schemas.microsoft.com/office/drawing/2014/main" id="{5D143600-8B04-4F24-A5B8-9A3D643278CE}"/>
                </a:ext>
              </a:extLst>
            </p:cNvPr>
            <p:cNvSpPr/>
            <p:nvPr/>
          </p:nvSpPr>
          <p:spPr bwMode="auto">
            <a:xfrm>
              <a:off x="4237038" y="5276851"/>
              <a:ext cx="357188" cy="1936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ïṥḻïḍê">
              <a:extLst>
                <a:ext uri="{FF2B5EF4-FFF2-40B4-BE49-F238E27FC236}">
                  <a16:creationId xmlns:a16="http://schemas.microsoft.com/office/drawing/2014/main" id="{0719D8B1-3FC4-4213-AE59-CA6E01113EC9}"/>
                </a:ext>
              </a:extLst>
            </p:cNvPr>
            <p:cNvSpPr/>
            <p:nvPr/>
          </p:nvSpPr>
          <p:spPr bwMode="auto">
            <a:xfrm>
              <a:off x="4144963" y="5041901"/>
              <a:ext cx="541338" cy="142875"/>
            </a:xfrm>
            <a:prstGeom prst="rect">
              <a:avLst/>
            </a:prstGeom>
            <a:solidFill>
              <a:srgbClr val="FFC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ïŝḻídé">
              <a:extLst>
                <a:ext uri="{FF2B5EF4-FFF2-40B4-BE49-F238E27FC236}">
                  <a16:creationId xmlns:a16="http://schemas.microsoft.com/office/drawing/2014/main" id="{1A1958ED-39A0-447C-8D9B-7C2ED196C893}"/>
                </a:ext>
              </a:extLst>
            </p:cNvPr>
            <p:cNvSpPr/>
            <p:nvPr/>
          </p:nvSpPr>
          <p:spPr bwMode="auto">
            <a:xfrm>
              <a:off x="5227638" y="3030538"/>
              <a:ext cx="204788" cy="163513"/>
            </a:xfrm>
            <a:custGeom>
              <a:avLst/>
              <a:gdLst>
                <a:gd name="T0" fmla="*/ 13 w 20"/>
                <a:gd name="T1" fmla="*/ 1 h 16"/>
                <a:gd name="T2" fmla="*/ 2 w 20"/>
                <a:gd name="T3" fmla="*/ 0 h 16"/>
                <a:gd name="T4" fmla="*/ 0 w 20"/>
                <a:gd name="T5" fmla="*/ 14 h 16"/>
                <a:gd name="T6" fmla="*/ 12 w 20"/>
                <a:gd name="T7" fmla="*/ 15 h 16"/>
                <a:gd name="T8" fmla="*/ 20 w 20"/>
                <a:gd name="T9" fmla="*/ 9 h 16"/>
                <a:gd name="T10" fmla="*/ 13 w 20"/>
                <a:gd name="T1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6">
                  <a:moveTo>
                    <a:pt x="1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6" y="16"/>
                    <a:pt x="20" y="13"/>
                    <a:pt x="20" y="9"/>
                  </a:cubicBezTo>
                  <a:cubicBezTo>
                    <a:pt x="20" y="5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F8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iṧḷïḓè">
              <a:extLst>
                <a:ext uri="{FF2B5EF4-FFF2-40B4-BE49-F238E27FC236}">
                  <a16:creationId xmlns:a16="http://schemas.microsoft.com/office/drawing/2014/main" id="{C0D8AC0C-085E-44D1-A747-16E692F5CE8C}"/>
                </a:ext>
              </a:extLst>
            </p:cNvPr>
            <p:cNvSpPr/>
            <p:nvPr/>
          </p:nvSpPr>
          <p:spPr bwMode="auto">
            <a:xfrm>
              <a:off x="5043488" y="3009901"/>
              <a:ext cx="204788" cy="163513"/>
            </a:xfrm>
            <a:custGeom>
              <a:avLst/>
              <a:gdLst>
                <a:gd name="T0" fmla="*/ 8 w 20"/>
                <a:gd name="T1" fmla="*/ 1 h 16"/>
                <a:gd name="T2" fmla="*/ 0 w 20"/>
                <a:gd name="T3" fmla="*/ 7 h 16"/>
                <a:gd name="T4" fmla="*/ 6 w 20"/>
                <a:gd name="T5" fmla="*/ 15 h 16"/>
                <a:gd name="T6" fmla="*/ 18 w 20"/>
                <a:gd name="T7" fmla="*/ 16 h 16"/>
                <a:gd name="T8" fmla="*/ 20 w 20"/>
                <a:gd name="T9" fmla="*/ 2 h 16"/>
                <a:gd name="T10" fmla="*/ 8 w 20"/>
                <a:gd name="T1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6">
                  <a:moveTo>
                    <a:pt x="8" y="1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3" y="15"/>
                    <a:pt x="6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0" y="2"/>
                    <a:pt x="20" y="2"/>
                    <a:pt x="20" y="2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ï$líḋè">
              <a:extLst>
                <a:ext uri="{FF2B5EF4-FFF2-40B4-BE49-F238E27FC236}">
                  <a16:creationId xmlns:a16="http://schemas.microsoft.com/office/drawing/2014/main" id="{F791D9EB-7EA9-4760-9422-610BCB80DBA7}"/>
                </a:ext>
              </a:extLst>
            </p:cNvPr>
            <p:cNvSpPr/>
            <p:nvPr/>
          </p:nvSpPr>
          <p:spPr bwMode="auto">
            <a:xfrm>
              <a:off x="7577138" y="1846263"/>
              <a:ext cx="223838" cy="214313"/>
            </a:xfrm>
            <a:custGeom>
              <a:avLst/>
              <a:gdLst>
                <a:gd name="T0" fmla="*/ 12 w 22"/>
                <a:gd name="T1" fmla="*/ 19 h 21"/>
                <a:gd name="T2" fmla="*/ 22 w 22"/>
                <a:gd name="T3" fmla="*/ 13 h 21"/>
                <a:gd name="T4" fmla="*/ 15 w 22"/>
                <a:gd name="T5" fmla="*/ 0 h 21"/>
                <a:gd name="T6" fmla="*/ 4 w 22"/>
                <a:gd name="T7" fmla="*/ 6 h 21"/>
                <a:gd name="T8" fmla="*/ 2 w 22"/>
                <a:gd name="T9" fmla="*/ 16 h 21"/>
                <a:gd name="T10" fmla="*/ 12 w 22"/>
                <a:gd name="T11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1">
                  <a:moveTo>
                    <a:pt x="12" y="19"/>
                  </a:moveTo>
                  <a:cubicBezTo>
                    <a:pt x="22" y="13"/>
                    <a:pt x="22" y="13"/>
                    <a:pt x="22" y="1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" y="8"/>
                    <a:pt x="0" y="13"/>
                    <a:pt x="2" y="16"/>
                  </a:cubicBezTo>
                  <a:cubicBezTo>
                    <a:pt x="4" y="20"/>
                    <a:pt x="8" y="21"/>
                    <a:pt x="12" y="19"/>
                  </a:cubicBezTo>
                  <a:close/>
                </a:path>
              </a:pathLst>
            </a:custGeom>
            <a:solidFill>
              <a:srgbClr val="F8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íṩḻïde">
              <a:extLst>
                <a:ext uri="{FF2B5EF4-FFF2-40B4-BE49-F238E27FC236}">
                  <a16:creationId xmlns:a16="http://schemas.microsoft.com/office/drawing/2014/main" id="{C42BF596-19A4-4080-B9D2-DD372EA8B5BF}"/>
                </a:ext>
              </a:extLst>
            </p:cNvPr>
            <p:cNvSpPr/>
            <p:nvPr/>
          </p:nvSpPr>
          <p:spPr bwMode="auto">
            <a:xfrm>
              <a:off x="7729538" y="1754188"/>
              <a:ext cx="234950" cy="223838"/>
            </a:xfrm>
            <a:custGeom>
              <a:avLst/>
              <a:gdLst>
                <a:gd name="T0" fmla="*/ 18 w 23"/>
                <a:gd name="T1" fmla="*/ 15 h 22"/>
                <a:gd name="T2" fmla="*/ 21 w 23"/>
                <a:gd name="T3" fmla="*/ 5 h 22"/>
                <a:gd name="T4" fmla="*/ 11 w 23"/>
                <a:gd name="T5" fmla="*/ 2 h 22"/>
                <a:gd name="T6" fmla="*/ 0 w 23"/>
                <a:gd name="T7" fmla="*/ 9 h 22"/>
                <a:gd name="T8" fmla="*/ 7 w 23"/>
                <a:gd name="T9" fmla="*/ 22 h 22"/>
                <a:gd name="T10" fmla="*/ 18 w 23"/>
                <a:gd name="T11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2">
                  <a:moveTo>
                    <a:pt x="18" y="15"/>
                  </a:moveTo>
                  <a:cubicBezTo>
                    <a:pt x="21" y="13"/>
                    <a:pt x="23" y="8"/>
                    <a:pt x="21" y="5"/>
                  </a:cubicBezTo>
                  <a:cubicBezTo>
                    <a:pt x="19" y="1"/>
                    <a:pt x="14" y="0"/>
                    <a:pt x="11" y="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22"/>
                    <a:pt x="7" y="22"/>
                    <a:pt x="7" y="22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ïśľïḑé">
              <a:extLst>
                <a:ext uri="{FF2B5EF4-FFF2-40B4-BE49-F238E27FC236}">
                  <a16:creationId xmlns:a16="http://schemas.microsoft.com/office/drawing/2014/main" id="{AA0302E3-40FD-44E2-8A90-37AB4C5683B7}"/>
                </a:ext>
              </a:extLst>
            </p:cNvPr>
            <p:cNvSpPr/>
            <p:nvPr/>
          </p:nvSpPr>
          <p:spPr bwMode="auto">
            <a:xfrm>
              <a:off x="7515226" y="3744913"/>
              <a:ext cx="163513" cy="234950"/>
            </a:xfrm>
            <a:custGeom>
              <a:avLst/>
              <a:gdLst>
                <a:gd name="T0" fmla="*/ 10 w 16"/>
                <a:gd name="T1" fmla="*/ 20 h 23"/>
                <a:gd name="T2" fmla="*/ 3 w 16"/>
                <a:gd name="T3" fmla="*/ 22 h 23"/>
                <a:gd name="T4" fmla="*/ 3 w 16"/>
                <a:gd name="T5" fmla="*/ 22 h 23"/>
                <a:gd name="T6" fmla="*/ 1 w 16"/>
                <a:gd name="T7" fmla="*/ 16 h 23"/>
                <a:gd name="T8" fmla="*/ 7 w 16"/>
                <a:gd name="T9" fmla="*/ 4 h 23"/>
                <a:gd name="T10" fmla="*/ 13 w 16"/>
                <a:gd name="T11" fmla="*/ 1 h 23"/>
                <a:gd name="T12" fmla="*/ 13 w 16"/>
                <a:gd name="T13" fmla="*/ 1 h 23"/>
                <a:gd name="T14" fmla="*/ 15 w 16"/>
                <a:gd name="T15" fmla="*/ 8 h 23"/>
                <a:gd name="T16" fmla="*/ 10 w 16"/>
                <a:gd name="T17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3">
                  <a:moveTo>
                    <a:pt x="10" y="20"/>
                  </a:moveTo>
                  <a:cubicBezTo>
                    <a:pt x="9" y="22"/>
                    <a:pt x="6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1"/>
                    <a:pt x="0" y="18"/>
                    <a:pt x="1" y="16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1"/>
                    <a:pt x="11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3"/>
                    <a:pt x="16" y="5"/>
                    <a:pt x="15" y="8"/>
                  </a:cubicBezTo>
                  <a:lnTo>
                    <a:pt x="10" y="20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íŝḻïḍe">
              <a:extLst>
                <a:ext uri="{FF2B5EF4-FFF2-40B4-BE49-F238E27FC236}">
                  <a16:creationId xmlns:a16="http://schemas.microsoft.com/office/drawing/2014/main" id="{23E4ECA7-0AD2-400C-8A02-BBD650821541}"/>
                </a:ext>
              </a:extLst>
            </p:cNvPr>
            <p:cNvSpPr/>
            <p:nvPr/>
          </p:nvSpPr>
          <p:spPr bwMode="auto">
            <a:xfrm>
              <a:off x="7485063" y="2611438"/>
              <a:ext cx="806450" cy="1266825"/>
            </a:xfrm>
            <a:custGeom>
              <a:avLst/>
              <a:gdLst>
                <a:gd name="T0" fmla="*/ 33 w 79"/>
                <a:gd name="T1" fmla="*/ 115 h 124"/>
                <a:gd name="T2" fmla="*/ 15 w 79"/>
                <a:gd name="T3" fmla="*/ 121 h 124"/>
                <a:gd name="T4" fmla="*/ 10 w 79"/>
                <a:gd name="T5" fmla="*/ 119 h 124"/>
                <a:gd name="T6" fmla="*/ 3 w 79"/>
                <a:gd name="T7" fmla="*/ 101 h 124"/>
                <a:gd name="T8" fmla="*/ 46 w 79"/>
                <a:gd name="T9" fmla="*/ 10 h 124"/>
                <a:gd name="T10" fmla="*/ 64 w 79"/>
                <a:gd name="T11" fmla="*/ 3 h 124"/>
                <a:gd name="T12" fmla="*/ 69 w 79"/>
                <a:gd name="T13" fmla="*/ 6 h 124"/>
                <a:gd name="T14" fmla="*/ 76 w 79"/>
                <a:gd name="T15" fmla="*/ 24 h 124"/>
                <a:gd name="T16" fmla="*/ 33 w 79"/>
                <a:gd name="T17" fmla="*/ 11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124">
                  <a:moveTo>
                    <a:pt x="33" y="115"/>
                  </a:moveTo>
                  <a:cubicBezTo>
                    <a:pt x="30" y="121"/>
                    <a:pt x="22" y="124"/>
                    <a:pt x="15" y="121"/>
                  </a:cubicBezTo>
                  <a:cubicBezTo>
                    <a:pt x="10" y="119"/>
                    <a:pt x="10" y="119"/>
                    <a:pt x="10" y="119"/>
                  </a:cubicBezTo>
                  <a:cubicBezTo>
                    <a:pt x="3" y="115"/>
                    <a:pt x="0" y="107"/>
                    <a:pt x="3" y="101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9" y="3"/>
                    <a:pt x="57" y="0"/>
                    <a:pt x="64" y="3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76" y="9"/>
                    <a:pt x="79" y="17"/>
                    <a:pt x="76" y="24"/>
                  </a:cubicBezTo>
                  <a:lnTo>
                    <a:pt x="33" y="115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iŝľíḑé">
              <a:extLst>
                <a:ext uri="{FF2B5EF4-FFF2-40B4-BE49-F238E27FC236}">
                  <a16:creationId xmlns:a16="http://schemas.microsoft.com/office/drawing/2014/main" id="{53D9F91B-919F-4BEC-9D20-1FA60D5443DA}"/>
                </a:ext>
              </a:extLst>
            </p:cNvPr>
            <p:cNvSpPr/>
            <p:nvPr/>
          </p:nvSpPr>
          <p:spPr bwMode="auto">
            <a:xfrm>
              <a:off x="7504113" y="2632076"/>
              <a:ext cx="766763" cy="1235075"/>
            </a:xfrm>
            <a:custGeom>
              <a:avLst/>
              <a:gdLst>
                <a:gd name="T0" fmla="*/ 9 w 75"/>
                <a:gd name="T1" fmla="*/ 115 h 121"/>
                <a:gd name="T2" fmla="*/ 3 w 75"/>
                <a:gd name="T3" fmla="*/ 99 h 121"/>
                <a:gd name="T4" fmla="*/ 45 w 75"/>
                <a:gd name="T5" fmla="*/ 9 h 121"/>
                <a:gd name="T6" fmla="*/ 61 w 75"/>
                <a:gd name="T7" fmla="*/ 3 h 121"/>
                <a:gd name="T8" fmla="*/ 67 w 75"/>
                <a:gd name="T9" fmla="*/ 5 h 121"/>
                <a:gd name="T10" fmla="*/ 72 w 75"/>
                <a:gd name="T11" fmla="*/ 21 h 121"/>
                <a:gd name="T12" fmla="*/ 30 w 75"/>
                <a:gd name="T13" fmla="*/ 112 h 121"/>
                <a:gd name="T14" fmla="*/ 14 w 75"/>
                <a:gd name="T15" fmla="*/ 118 h 121"/>
                <a:gd name="T16" fmla="*/ 9 w 75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120">
                  <a:moveTo>
                    <a:pt x="9" y="115"/>
                  </a:moveTo>
                  <a:cubicBezTo>
                    <a:pt x="3" y="112"/>
                    <a:pt x="0" y="105"/>
                    <a:pt x="3" y="9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8" y="3"/>
                    <a:pt x="55" y="0"/>
                    <a:pt x="61" y="3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73" y="8"/>
                    <a:pt x="75" y="15"/>
                    <a:pt x="72" y="21"/>
                  </a:cubicBezTo>
                  <a:cubicBezTo>
                    <a:pt x="30" y="112"/>
                    <a:pt x="30" y="112"/>
                    <a:pt x="30" y="112"/>
                  </a:cubicBezTo>
                  <a:cubicBezTo>
                    <a:pt x="27" y="118"/>
                    <a:pt x="20" y="121"/>
                    <a:pt x="14" y="118"/>
                  </a:cubicBezTo>
                  <a:lnTo>
                    <a:pt x="9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îṧlíḋè">
              <a:extLst>
                <a:ext uri="{FF2B5EF4-FFF2-40B4-BE49-F238E27FC236}">
                  <a16:creationId xmlns:a16="http://schemas.microsoft.com/office/drawing/2014/main" id="{0B0C4E0F-10EC-44BB-A4B6-5067C5DB5892}"/>
                </a:ext>
              </a:extLst>
            </p:cNvPr>
            <p:cNvSpPr/>
            <p:nvPr/>
          </p:nvSpPr>
          <p:spPr bwMode="auto">
            <a:xfrm>
              <a:off x="7535863" y="3765551"/>
              <a:ext cx="131763" cy="193675"/>
            </a:xfrm>
            <a:custGeom>
              <a:avLst/>
              <a:gdLst>
                <a:gd name="T0" fmla="*/ 2 w 13"/>
                <a:gd name="T1" fmla="*/ 19 h 19"/>
                <a:gd name="T2" fmla="*/ 0 w 13"/>
                <a:gd name="T3" fmla="*/ 14 h 19"/>
                <a:gd name="T4" fmla="*/ 6 w 13"/>
                <a:gd name="T5" fmla="*/ 2 h 19"/>
                <a:gd name="T6" fmla="*/ 10 w 13"/>
                <a:gd name="T7" fmla="*/ 1 h 19"/>
                <a:gd name="T8" fmla="*/ 12 w 13"/>
                <a:gd name="T9" fmla="*/ 5 h 19"/>
                <a:gd name="T10" fmla="*/ 6 w 13"/>
                <a:gd name="T11" fmla="*/ 17 h 19"/>
                <a:gd name="T12" fmla="*/ 2 w 13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9">
                  <a:moveTo>
                    <a:pt x="2" y="19"/>
                  </a:moveTo>
                  <a:cubicBezTo>
                    <a:pt x="0" y="18"/>
                    <a:pt x="0" y="16"/>
                    <a:pt x="0" y="14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9" y="0"/>
                    <a:pt x="10" y="1"/>
                  </a:cubicBezTo>
                  <a:cubicBezTo>
                    <a:pt x="12" y="2"/>
                    <a:pt x="13" y="4"/>
                    <a:pt x="12" y="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9"/>
                    <a:pt x="4" y="19"/>
                    <a:pt x="2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îṡlîḑê">
              <a:extLst>
                <a:ext uri="{FF2B5EF4-FFF2-40B4-BE49-F238E27FC236}">
                  <a16:creationId xmlns:a16="http://schemas.microsoft.com/office/drawing/2014/main" id="{D6F3A4DC-76F1-4FE3-9C1D-B9ADCA3C1127}"/>
                </a:ext>
              </a:extLst>
            </p:cNvPr>
            <p:cNvSpPr/>
            <p:nvPr/>
          </p:nvSpPr>
          <p:spPr bwMode="auto">
            <a:xfrm>
              <a:off x="7535863" y="3887788"/>
              <a:ext cx="71438" cy="71438"/>
            </a:xfrm>
            <a:custGeom>
              <a:avLst/>
              <a:gdLst>
                <a:gd name="T0" fmla="*/ 1 w 7"/>
                <a:gd name="T1" fmla="*/ 0 h 7"/>
                <a:gd name="T2" fmla="*/ 0 w 7"/>
                <a:gd name="T3" fmla="*/ 2 h 7"/>
                <a:gd name="T4" fmla="*/ 2 w 7"/>
                <a:gd name="T5" fmla="*/ 7 h 7"/>
                <a:gd name="T6" fmla="*/ 6 w 7"/>
                <a:gd name="T7" fmla="*/ 5 h 7"/>
                <a:gd name="T8" fmla="*/ 7 w 7"/>
                <a:gd name="T9" fmla="*/ 3 h 7"/>
                <a:gd name="T10" fmla="*/ 1 w 7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6"/>
                    <a:pt x="2" y="7"/>
                  </a:cubicBezTo>
                  <a:cubicBezTo>
                    <a:pt x="4" y="7"/>
                    <a:pt x="6" y="7"/>
                    <a:pt x="6" y="5"/>
                  </a:cubicBezTo>
                  <a:cubicBezTo>
                    <a:pt x="7" y="3"/>
                    <a:pt x="7" y="3"/>
                    <a:pt x="7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ïşļîḑê">
              <a:extLst>
                <a:ext uri="{FF2B5EF4-FFF2-40B4-BE49-F238E27FC236}">
                  <a16:creationId xmlns:a16="http://schemas.microsoft.com/office/drawing/2014/main" id="{4F2ECDAF-FDCF-4303-A889-C2B9035D21FB}"/>
                </a:ext>
              </a:extLst>
            </p:cNvPr>
            <p:cNvSpPr/>
            <p:nvPr/>
          </p:nvSpPr>
          <p:spPr bwMode="auto">
            <a:xfrm>
              <a:off x="8056563" y="2703513"/>
              <a:ext cx="142875" cy="82550"/>
            </a:xfrm>
            <a:custGeom>
              <a:avLst/>
              <a:gdLst>
                <a:gd name="T0" fmla="*/ 84 w 90"/>
                <a:gd name="T1" fmla="*/ 52 h 52"/>
                <a:gd name="T2" fmla="*/ 0 w 90"/>
                <a:gd name="T3" fmla="*/ 13 h 52"/>
                <a:gd name="T4" fmla="*/ 0 w 90"/>
                <a:gd name="T5" fmla="*/ 0 h 52"/>
                <a:gd name="T6" fmla="*/ 90 w 90"/>
                <a:gd name="T7" fmla="*/ 45 h 52"/>
                <a:gd name="T8" fmla="*/ 84 w 9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2">
                  <a:moveTo>
                    <a:pt x="84" y="52"/>
                  </a:moveTo>
                  <a:lnTo>
                    <a:pt x="0" y="13"/>
                  </a:lnTo>
                  <a:lnTo>
                    <a:pt x="0" y="0"/>
                  </a:lnTo>
                  <a:lnTo>
                    <a:pt x="90" y="45"/>
                  </a:lnTo>
                  <a:lnTo>
                    <a:pt x="84" y="52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íś1iḓê">
              <a:extLst>
                <a:ext uri="{FF2B5EF4-FFF2-40B4-BE49-F238E27FC236}">
                  <a16:creationId xmlns:a16="http://schemas.microsoft.com/office/drawing/2014/main" id="{13187FB6-0A8D-487A-8568-5A77807F94BB}"/>
                </a:ext>
              </a:extLst>
            </p:cNvPr>
            <p:cNvSpPr/>
            <p:nvPr/>
          </p:nvSpPr>
          <p:spPr bwMode="auto">
            <a:xfrm>
              <a:off x="8035926" y="2805113"/>
              <a:ext cx="92075" cy="52388"/>
            </a:xfrm>
            <a:custGeom>
              <a:avLst/>
              <a:gdLst>
                <a:gd name="T0" fmla="*/ 58 w 58"/>
                <a:gd name="T1" fmla="*/ 33 h 33"/>
                <a:gd name="T2" fmla="*/ 0 w 58"/>
                <a:gd name="T3" fmla="*/ 7 h 33"/>
                <a:gd name="T4" fmla="*/ 6 w 58"/>
                <a:gd name="T5" fmla="*/ 0 h 33"/>
                <a:gd name="T6" fmla="*/ 58 w 58"/>
                <a:gd name="T7" fmla="*/ 26 h 33"/>
                <a:gd name="T8" fmla="*/ 58 w 58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3">
                  <a:moveTo>
                    <a:pt x="58" y="33"/>
                  </a:moveTo>
                  <a:lnTo>
                    <a:pt x="0" y="7"/>
                  </a:lnTo>
                  <a:lnTo>
                    <a:pt x="6" y="0"/>
                  </a:lnTo>
                  <a:lnTo>
                    <a:pt x="58" y="26"/>
                  </a:lnTo>
                  <a:lnTo>
                    <a:pt x="58" y="33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íşḻiḋé">
              <a:extLst>
                <a:ext uri="{FF2B5EF4-FFF2-40B4-BE49-F238E27FC236}">
                  <a16:creationId xmlns:a16="http://schemas.microsoft.com/office/drawing/2014/main" id="{9FF55B14-268F-4B39-B812-22133688C035}"/>
                </a:ext>
              </a:extLst>
            </p:cNvPr>
            <p:cNvSpPr/>
            <p:nvPr/>
          </p:nvSpPr>
          <p:spPr bwMode="auto">
            <a:xfrm>
              <a:off x="7994651" y="2887663"/>
              <a:ext cx="92075" cy="60325"/>
            </a:xfrm>
            <a:custGeom>
              <a:avLst/>
              <a:gdLst>
                <a:gd name="T0" fmla="*/ 58 w 58"/>
                <a:gd name="T1" fmla="*/ 38 h 38"/>
                <a:gd name="T2" fmla="*/ 0 w 58"/>
                <a:gd name="T3" fmla="*/ 13 h 38"/>
                <a:gd name="T4" fmla="*/ 7 w 58"/>
                <a:gd name="T5" fmla="*/ 0 h 38"/>
                <a:gd name="T6" fmla="*/ 58 w 58"/>
                <a:gd name="T7" fmla="*/ 26 h 38"/>
                <a:gd name="T8" fmla="*/ 58 w 58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8">
                  <a:moveTo>
                    <a:pt x="58" y="38"/>
                  </a:moveTo>
                  <a:lnTo>
                    <a:pt x="0" y="13"/>
                  </a:lnTo>
                  <a:lnTo>
                    <a:pt x="7" y="0"/>
                  </a:lnTo>
                  <a:lnTo>
                    <a:pt x="58" y="26"/>
                  </a:lnTo>
                  <a:lnTo>
                    <a:pt x="58" y="38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ïSḻíḋè">
              <a:extLst>
                <a:ext uri="{FF2B5EF4-FFF2-40B4-BE49-F238E27FC236}">
                  <a16:creationId xmlns:a16="http://schemas.microsoft.com/office/drawing/2014/main" id="{2078DADA-09CA-4131-9160-F66F99EBE732}"/>
                </a:ext>
              </a:extLst>
            </p:cNvPr>
            <p:cNvSpPr/>
            <p:nvPr/>
          </p:nvSpPr>
          <p:spPr bwMode="auto">
            <a:xfrm>
              <a:off x="7954963" y="2979738"/>
              <a:ext cx="90488" cy="50800"/>
            </a:xfrm>
            <a:custGeom>
              <a:avLst/>
              <a:gdLst>
                <a:gd name="T0" fmla="*/ 57 w 57"/>
                <a:gd name="T1" fmla="*/ 32 h 32"/>
                <a:gd name="T2" fmla="*/ 0 w 57"/>
                <a:gd name="T3" fmla="*/ 6 h 32"/>
                <a:gd name="T4" fmla="*/ 6 w 57"/>
                <a:gd name="T5" fmla="*/ 0 h 32"/>
                <a:gd name="T6" fmla="*/ 57 w 57"/>
                <a:gd name="T7" fmla="*/ 25 h 32"/>
                <a:gd name="T8" fmla="*/ 57 w 57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2">
                  <a:moveTo>
                    <a:pt x="57" y="3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57" y="25"/>
                  </a:lnTo>
                  <a:lnTo>
                    <a:pt x="57" y="32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iṩ1ïḋè">
              <a:extLst>
                <a:ext uri="{FF2B5EF4-FFF2-40B4-BE49-F238E27FC236}">
                  <a16:creationId xmlns:a16="http://schemas.microsoft.com/office/drawing/2014/main" id="{67F7A5AD-2F67-4508-A496-E77CE7C5E7A9}"/>
                </a:ext>
              </a:extLst>
            </p:cNvPr>
            <p:cNvSpPr/>
            <p:nvPr/>
          </p:nvSpPr>
          <p:spPr bwMode="auto">
            <a:xfrm>
              <a:off x="7893051" y="3051176"/>
              <a:ext cx="142875" cy="80963"/>
            </a:xfrm>
            <a:custGeom>
              <a:avLst/>
              <a:gdLst>
                <a:gd name="T0" fmla="*/ 84 w 90"/>
                <a:gd name="T1" fmla="*/ 51 h 51"/>
                <a:gd name="T2" fmla="*/ 0 w 90"/>
                <a:gd name="T3" fmla="*/ 6 h 51"/>
                <a:gd name="T4" fmla="*/ 0 w 90"/>
                <a:gd name="T5" fmla="*/ 0 h 51"/>
                <a:gd name="T6" fmla="*/ 90 w 90"/>
                <a:gd name="T7" fmla="*/ 38 h 51"/>
                <a:gd name="T8" fmla="*/ 84 w 9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1">
                  <a:moveTo>
                    <a:pt x="84" y="51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90" y="38"/>
                  </a:lnTo>
                  <a:lnTo>
                    <a:pt x="84" y="51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íṣ1ïďè">
              <a:extLst>
                <a:ext uri="{FF2B5EF4-FFF2-40B4-BE49-F238E27FC236}">
                  <a16:creationId xmlns:a16="http://schemas.microsoft.com/office/drawing/2014/main" id="{29C2F511-6038-45C2-85E8-F2F5AE7F3525}"/>
                </a:ext>
              </a:extLst>
            </p:cNvPr>
            <p:cNvSpPr/>
            <p:nvPr/>
          </p:nvSpPr>
          <p:spPr bwMode="auto">
            <a:xfrm>
              <a:off x="7872413" y="3152776"/>
              <a:ext cx="92075" cy="50800"/>
            </a:xfrm>
            <a:custGeom>
              <a:avLst/>
              <a:gdLst>
                <a:gd name="T0" fmla="*/ 58 w 58"/>
                <a:gd name="T1" fmla="*/ 32 h 32"/>
                <a:gd name="T2" fmla="*/ 0 w 58"/>
                <a:gd name="T3" fmla="*/ 7 h 32"/>
                <a:gd name="T4" fmla="*/ 7 w 58"/>
                <a:gd name="T5" fmla="*/ 0 h 32"/>
                <a:gd name="T6" fmla="*/ 58 w 58"/>
                <a:gd name="T7" fmla="*/ 19 h 32"/>
                <a:gd name="T8" fmla="*/ 58 w 58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2">
                  <a:moveTo>
                    <a:pt x="58" y="32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58" y="19"/>
                  </a:lnTo>
                  <a:lnTo>
                    <a:pt x="58" y="32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îṩlîdè">
              <a:extLst>
                <a:ext uri="{FF2B5EF4-FFF2-40B4-BE49-F238E27FC236}">
                  <a16:creationId xmlns:a16="http://schemas.microsoft.com/office/drawing/2014/main" id="{34B7CA55-CACF-4415-8860-89955D7B71C6}"/>
                </a:ext>
              </a:extLst>
            </p:cNvPr>
            <p:cNvSpPr/>
            <p:nvPr/>
          </p:nvSpPr>
          <p:spPr bwMode="auto">
            <a:xfrm>
              <a:off x="7831138" y="3235326"/>
              <a:ext cx="103188" cy="50800"/>
            </a:xfrm>
            <a:custGeom>
              <a:avLst/>
              <a:gdLst>
                <a:gd name="T0" fmla="*/ 58 w 65"/>
                <a:gd name="T1" fmla="*/ 32 h 32"/>
                <a:gd name="T2" fmla="*/ 0 w 65"/>
                <a:gd name="T3" fmla="*/ 6 h 32"/>
                <a:gd name="T4" fmla="*/ 7 w 65"/>
                <a:gd name="T5" fmla="*/ 0 h 32"/>
                <a:gd name="T6" fmla="*/ 65 w 65"/>
                <a:gd name="T7" fmla="*/ 25 h 32"/>
                <a:gd name="T8" fmla="*/ 58 w 65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32">
                  <a:moveTo>
                    <a:pt x="58" y="32"/>
                  </a:moveTo>
                  <a:lnTo>
                    <a:pt x="0" y="6"/>
                  </a:lnTo>
                  <a:lnTo>
                    <a:pt x="7" y="0"/>
                  </a:lnTo>
                  <a:lnTo>
                    <a:pt x="65" y="25"/>
                  </a:lnTo>
                  <a:lnTo>
                    <a:pt x="58" y="32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íṩ1iďè">
              <a:extLst>
                <a:ext uri="{FF2B5EF4-FFF2-40B4-BE49-F238E27FC236}">
                  <a16:creationId xmlns:a16="http://schemas.microsoft.com/office/drawing/2014/main" id="{065B1687-7D08-4AA0-A020-59AF422FBDD1}"/>
                </a:ext>
              </a:extLst>
            </p:cNvPr>
            <p:cNvSpPr/>
            <p:nvPr/>
          </p:nvSpPr>
          <p:spPr bwMode="auto">
            <a:xfrm>
              <a:off x="7800976" y="3316288"/>
              <a:ext cx="92075" cy="61913"/>
            </a:xfrm>
            <a:custGeom>
              <a:avLst/>
              <a:gdLst>
                <a:gd name="T0" fmla="*/ 52 w 58"/>
                <a:gd name="T1" fmla="*/ 39 h 39"/>
                <a:gd name="T2" fmla="*/ 0 w 58"/>
                <a:gd name="T3" fmla="*/ 13 h 39"/>
                <a:gd name="T4" fmla="*/ 0 w 58"/>
                <a:gd name="T5" fmla="*/ 0 h 39"/>
                <a:gd name="T6" fmla="*/ 58 w 58"/>
                <a:gd name="T7" fmla="*/ 26 h 39"/>
                <a:gd name="T8" fmla="*/ 52 w 5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9">
                  <a:moveTo>
                    <a:pt x="52" y="39"/>
                  </a:moveTo>
                  <a:lnTo>
                    <a:pt x="0" y="13"/>
                  </a:lnTo>
                  <a:lnTo>
                    <a:pt x="0" y="0"/>
                  </a:lnTo>
                  <a:lnTo>
                    <a:pt x="58" y="26"/>
                  </a:lnTo>
                  <a:lnTo>
                    <a:pt x="52" y="39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îṩ1îḓé">
              <a:extLst>
                <a:ext uri="{FF2B5EF4-FFF2-40B4-BE49-F238E27FC236}">
                  <a16:creationId xmlns:a16="http://schemas.microsoft.com/office/drawing/2014/main" id="{D446EBC0-9183-44E7-A7E0-55F84E79B7EA}"/>
                </a:ext>
              </a:extLst>
            </p:cNvPr>
            <p:cNvSpPr/>
            <p:nvPr/>
          </p:nvSpPr>
          <p:spPr bwMode="auto">
            <a:xfrm>
              <a:off x="7729538" y="3398838"/>
              <a:ext cx="142875" cy="71438"/>
            </a:xfrm>
            <a:custGeom>
              <a:avLst/>
              <a:gdLst>
                <a:gd name="T0" fmla="*/ 90 w 90"/>
                <a:gd name="T1" fmla="*/ 45 h 45"/>
                <a:gd name="T2" fmla="*/ 0 w 90"/>
                <a:gd name="T3" fmla="*/ 6 h 45"/>
                <a:gd name="T4" fmla="*/ 6 w 90"/>
                <a:gd name="T5" fmla="*/ 0 h 45"/>
                <a:gd name="T6" fmla="*/ 90 w 90"/>
                <a:gd name="T7" fmla="*/ 38 h 45"/>
                <a:gd name="T8" fmla="*/ 90 w 90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45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90" y="38"/>
                  </a:lnTo>
                  <a:lnTo>
                    <a:pt x="90" y="45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iṥḷiḑe">
              <a:extLst>
                <a:ext uri="{FF2B5EF4-FFF2-40B4-BE49-F238E27FC236}">
                  <a16:creationId xmlns:a16="http://schemas.microsoft.com/office/drawing/2014/main" id="{6BB11FA3-8D9D-4E9E-A9EA-6210A0B1ED86}"/>
                </a:ext>
              </a:extLst>
            </p:cNvPr>
            <p:cNvSpPr/>
            <p:nvPr/>
          </p:nvSpPr>
          <p:spPr bwMode="auto">
            <a:xfrm>
              <a:off x="7720013" y="3489326"/>
              <a:ext cx="90488" cy="52388"/>
            </a:xfrm>
            <a:custGeom>
              <a:avLst/>
              <a:gdLst>
                <a:gd name="T0" fmla="*/ 51 w 57"/>
                <a:gd name="T1" fmla="*/ 33 h 33"/>
                <a:gd name="T2" fmla="*/ 0 w 57"/>
                <a:gd name="T3" fmla="*/ 7 h 33"/>
                <a:gd name="T4" fmla="*/ 0 w 57"/>
                <a:gd name="T5" fmla="*/ 0 h 33"/>
                <a:gd name="T6" fmla="*/ 57 w 57"/>
                <a:gd name="T7" fmla="*/ 26 h 33"/>
                <a:gd name="T8" fmla="*/ 51 w 57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3">
                  <a:moveTo>
                    <a:pt x="51" y="33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7" y="26"/>
                  </a:lnTo>
                  <a:lnTo>
                    <a:pt x="51" y="33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ïś1ïḓe">
              <a:extLst>
                <a:ext uri="{FF2B5EF4-FFF2-40B4-BE49-F238E27FC236}">
                  <a16:creationId xmlns:a16="http://schemas.microsoft.com/office/drawing/2014/main" id="{BBA7FA1A-2ADB-4DE5-96D2-4AA90B22EDD0}"/>
                </a:ext>
              </a:extLst>
            </p:cNvPr>
            <p:cNvSpPr/>
            <p:nvPr/>
          </p:nvSpPr>
          <p:spPr bwMode="auto">
            <a:xfrm>
              <a:off x="7678738" y="3581401"/>
              <a:ext cx="92075" cy="50800"/>
            </a:xfrm>
            <a:custGeom>
              <a:avLst/>
              <a:gdLst>
                <a:gd name="T0" fmla="*/ 51 w 58"/>
                <a:gd name="T1" fmla="*/ 32 h 32"/>
                <a:gd name="T2" fmla="*/ 0 w 58"/>
                <a:gd name="T3" fmla="*/ 7 h 32"/>
                <a:gd name="T4" fmla="*/ 0 w 58"/>
                <a:gd name="T5" fmla="*/ 0 h 32"/>
                <a:gd name="T6" fmla="*/ 58 w 58"/>
                <a:gd name="T7" fmla="*/ 20 h 32"/>
                <a:gd name="T8" fmla="*/ 51 w 58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2">
                  <a:moveTo>
                    <a:pt x="51" y="32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8" y="20"/>
                  </a:lnTo>
                  <a:lnTo>
                    <a:pt x="51" y="32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ïṥḻíḑê">
              <a:extLst>
                <a:ext uri="{FF2B5EF4-FFF2-40B4-BE49-F238E27FC236}">
                  <a16:creationId xmlns:a16="http://schemas.microsoft.com/office/drawing/2014/main" id="{921E5309-25F4-4021-9C94-ABDE9E149FD2}"/>
                </a:ext>
              </a:extLst>
            </p:cNvPr>
            <p:cNvSpPr/>
            <p:nvPr/>
          </p:nvSpPr>
          <p:spPr bwMode="auto">
            <a:xfrm>
              <a:off x="7637463" y="3663951"/>
              <a:ext cx="92075" cy="50800"/>
            </a:xfrm>
            <a:custGeom>
              <a:avLst/>
              <a:gdLst>
                <a:gd name="T0" fmla="*/ 52 w 58"/>
                <a:gd name="T1" fmla="*/ 32 h 32"/>
                <a:gd name="T2" fmla="*/ 0 w 58"/>
                <a:gd name="T3" fmla="*/ 6 h 32"/>
                <a:gd name="T4" fmla="*/ 0 w 58"/>
                <a:gd name="T5" fmla="*/ 0 h 32"/>
                <a:gd name="T6" fmla="*/ 58 w 58"/>
                <a:gd name="T7" fmla="*/ 26 h 32"/>
                <a:gd name="T8" fmla="*/ 52 w 58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2">
                  <a:moveTo>
                    <a:pt x="52" y="3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8" y="26"/>
                  </a:lnTo>
                  <a:lnTo>
                    <a:pt x="52" y="32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ísḻíďê">
              <a:extLst>
                <a:ext uri="{FF2B5EF4-FFF2-40B4-BE49-F238E27FC236}">
                  <a16:creationId xmlns:a16="http://schemas.microsoft.com/office/drawing/2014/main" id="{85A68F9C-BD62-46F9-B1B6-C8AA810AB6AD}"/>
                </a:ext>
              </a:extLst>
            </p:cNvPr>
            <p:cNvSpPr/>
            <p:nvPr/>
          </p:nvSpPr>
          <p:spPr bwMode="auto">
            <a:xfrm>
              <a:off x="7566026" y="3735388"/>
              <a:ext cx="142875" cy="80963"/>
            </a:xfrm>
            <a:custGeom>
              <a:avLst/>
              <a:gdLst>
                <a:gd name="T0" fmla="*/ 90 w 90"/>
                <a:gd name="T1" fmla="*/ 51 h 51"/>
                <a:gd name="T2" fmla="*/ 0 w 90"/>
                <a:gd name="T3" fmla="*/ 6 h 51"/>
                <a:gd name="T4" fmla="*/ 7 w 90"/>
                <a:gd name="T5" fmla="*/ 0 h 51"/>
                <a:gd name="T6" fmla="*/ 90 w 90"/>
                <a:gd name="T7" fmla="*/ 38 h 51"/>
                <a:gd name="T8" fmla="*/ 90 w 9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1">
                  <a:moveTo>
                    <a:pt x="90" y="51"/>
                  </a:moveTo>
                  <a:lnTo>
                    <a:pt x="0" y="6"/>
                  </a:lnTo>
                  <a:lnTo>
                    <a:pt x="7" y="0"/>
                  </a:lnTo>
                  <a:lnTo>
                    <a:pt x="90" y="38"/>
                  </a:lnTo>
                  <a:lnTo>
                    <a:pt x="90" y="51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íṧľîḍê">
              <a:extLst>
                <a:ext uri="{FF2B5EF4-FFF2-40B4-BE49-F238E27FC236}">
                  <a16:creationId xmlns:a16="http://schemas.microsoft.com/office/drawing/2014/main" id="{D34E35D7-121E-44EA-8D6C-0FFC06511E9D}"/>
                </a:ext>
              </a:extLst>
            </p:cNvPr>
            <p:cNvSpPr/>
            <p:nvPr/>
          </p:nvSpPr>
          <p:spPr bwMode="auto">
            <a:xfrm>
              <a:off x="7556501" y="2744788"/>
              <a:ext cx="581025" cy="1193800"/>
            </a:xfrm>
            <a:custGeom>
              <a:avLst/>
              <a:gdLst>
                <a:gd name="T0" fmla="*/ 13 w 366"/>
                <a:gd name="T1" fmla="*/ 752 h 752"/>
                <a:gd name="T2" fmla="*/ 0 w 366"/>
                <a:gd name="T3" fmla="*/ 746 h 752"/>
                <a:gd name="T4" fmla="*/ 347 w 366"/>
                <a:gd name="T5" fmla="*/ 0 h 752"/>
                <a:gd name="T6" fmla="*/ 366 w 366"/>
                <a:gd name="T7" fmla="*/ 6 h 752"/>
                <a:gd name="T8" fmla="*/ 13 w 366"/>
                <a:gd name="T9" fmla="*/ 752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752">
                  <a:moveTo>
                    <a:pt x="13" y="752"/>
                  </a:moveTo>
                  <a:lnTo>
                    <a:pt x="0" y="746"/>
                  </a:lnTo>
                  <a:lnTo>
                    <a:pt x="347" y="0"/>
                  </a:lnTo>
                  <a:lnTo>
                    <a:pt x="366" y="6"/>
                  </a:lnTo>
                  <a:lnTo>
                    <a:pt x="13" y="752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iṧḻîḓè">
              <a:extLst>
                <a:ext uri="{FF2B5EF4-FFF2-40B4-BE49-F238E27FC236}">
                  <a16:creationId xmlns:a16="http://schemas.microsoft.com/office/drawing/2014/main" id="{305128A5-E20B-4E2E-84ED-5D487DEAC735}"/>
                </a:ext>
              </a:extLst>
            </p:cNvPr>
            <p:cNvSpPr/>
            <p:nvPr/>
          </p:nvSpPr>
          <p:spPr bwMode="auto">
            <a:xfrm>
              <a:off x="7556501" y="3295651"/>
              <a:ext cx="315913" cy="642938"/>
            </a:xfrm>
            <a:custGeom>
              <a:avLst/>
              <a:gdLst>
                <a:gd name="T0" fmla="*/ 13 w 199"/>
                <a:gd name="T1" fmla="*/ 405 h 405"/>
                <a:gd name="T2" fmla="*/ 0 w 199"/>
                <a:gd name="T3" fmla="*/ 399 h 405"/>
                <a:gd name="T4" fmla="*/ 186 w 199"/>
                <a:gd name="T5" fmla="*/ 0 h 405"/>
                <a:gd name="T6" fmla="*/ 199 w 199"/>
                <a:gd name="T7" fmla="*/ 7 h 405"/>
                <a:gd name="T8" fmla="*/ 13 w 199"/>
                <a:gd name="T9" fmla="*/ 40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405">
                  <a:moveTo>
                    <a:pt x="13" y="405"/>
                  </a:moveTo>
                  <a:lnTo>
                    <a:pt x="0" y="399"/>
                  </a:lnTo>
                  <a:lnTo>
                    <a:pt x="186" y="0"/>
                  </a:lnTo>
                  <a:lnTo>
                    <a:pt x="199" y="7"/>
                  </a:lnTo>
                  <a:lnTo>
                    <a:pt x="13" y="405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îśḻiďê">
              <a:extLst>
                <a:ext uri="{FF2B5EF4-FFF2-40B4-BE49-F238E27FC236}">
                  <a16:creationId xmlns:a16="http://schemas.microsoft.com/office/drawing/2014/main" id="{AEF62BBD-7064-40A4-9A50-116006BFC2F4}"/>
                </a:ext>
              </a:extLst>
            </p:cNvPr>
            <p:cNvSpPr/>
            <p:nvPr/>
          </p:nvSpPr>
          <p:spPr bwMode="auto">
            <a:xfrm>
              <a:off x="4981576" y="4184651"/>
              <a:ext cx="939800" cy="1347788"/>
            </a:xfrm>
            <a:custGeom>
              <a:avLst/>
              <a:gdLst>
                <a:gd name="T0" fmla="*/ 73 w 92"/>
                <a:gd name="T1" fmla="*/ 132 h 132"/>
                <a:gd name="T2" fmla="*/ 92 w 92"/>
                <a:gd name="T3" fmla="*/ 54 h 132"/>
                <a:gd name="T4" fmla="*/ 84 w 92"/>
                <a:gd name="T5" fmla="*/ 0 h 132"/>
                <a:gd name="T6" fmla="*/ 20 w 92"/>
                <a:gd name="T7" fmla="*/ 77 h 132"/>
                <a:gd name="T8" fmla="*/ 0 w 92"/>
                <a:gd name="T9" fmla="*/ 132 h 132"/>
                <a:gd name="T10" fmla="*/ 73 w 92"/>
                <a:gd name="T1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132">
                  <a:moveTo>
                    <a:pt x="73" y="132"/>
                  </a:moveTo>
                  <a:cubicBezTo>
                    <a:pt x="92" y="54"/>
                    <a:pt x="92" y="54"/>
                    <a:pt x="92" y="54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47" y="19"/>
                    <a:pt x="20" y="77"/>
                  </a:cubicBezTo>
                  <a:cubicBezTo>
                    <a:pt x="14" y="90"/>
                    <a:pt x="7" y="110"/>
                    <a:pt x="0" y="132"/>
                  </a:cubicBezTo>
                  <a:lnTo>
                    <a:pt x="73" y="132"/>
                  </a:lnTo>
                  <a:close/>
                </a:path>
              </a:pathLst>
            </a:custGeom>
            <a:solidFill>
              <a:srgbClr val="00A3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íṣḷiḍè">
              <a:extLst>
                <a:ext uri="{FF2B5EF4-FFF2-40B4-BE49-F238E27FC236}">
                  <a16:creationId xmlns:a16="http://schemas.microsoft.com/office/drawing/2014/main" id="{26C8E3A5-6A29-439F-B73A-1630FC587644}"/>
                </a:ext>
              </a:extLst>
            </p:cNvPr>
            <p:cNvSpPr/>
            <p:nvPr/>
          </p:nvSpPr>
          <p:spPr bwMode="auto">
            <a:xfrm>
              <a:off x="7423151" y="4184651"/>
              <a:ext cx="949325" cy="1347788"/>
            </a:xfrm>
            <a:custGeom>
              <a:avLst/>
              <a:gdLst>
                <a:gd name="T0" fmla="*/ 93 w 93"/>
                <a:gd name="T1" fmla="*/ 132 h 132"/>
                <a:gd name="T2" fmla="*/ 73 w 93"/>
                <a:gd name="T3" fmla="*/ 77 h 132"/>
                <a:gd name="T4" fmla="*/ 8 w 93"/>
                <a:gd name="T5" fmla="*/ 0 h 132"/>
                <a:gd name="T6" fmla="*/ 0 w 93"/>
                <a:gd name="T7" fmla="*/ 54 h 132"/>
                <a:gd name="T8" fmla="*/ 20 w 93"/>
                <a:gd name="T9" fmla="*/ 132 h 132"/>
                <a:gd name="T10" fmla="*/ 93 w 93"/>
                <a:gd name="T1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132">
                  <a:moveTo>
                    <a:pt x="93" y="132"/>
                  </a:moveTo>
                  <a:cubicBezTo>
                    <a:pt x="86" y="110"/>
                    <a:pt x="79" y="90"/>
                    <a:pt x="73" y="77"/>
                  </a:cubicBezTo>
                  <a:cubicBezTo>
                    <a:pt x="46" y="19"/>
                    <a:pt x="8" y="0"/>
                    <a:pt x="8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0" y="132"/>
                    <a:pt x="20" y="132"/>
                    <a:pt x="20" y="132"/>
                  </a:cubicBezTo>
                  <a:lnTo>
                    <a:pt x="93" y="132"/>
                  </a:lnTo>
                  <a:close/>
                </a:path>
              </a:pathLst>
            </a:custGeom>
            <a:solidFill>
              <a:srgbClr val="00A3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ísḻiḋé">
              <a:extLst>
                <a:ext uri="{FF2B5EF4-FFF2-40B4-BE49-F238E27FC236}">
                  <a16:creationId xmlns:a16="http://schemas.microsoft.com/office/drawing/2014/main" id="{4F062666-9C47-44D1-B1D1-619CAE6DBBA4}"/>
                </a:ext>
              </a:extLst>
            </p:cNvPr>
            <p:cNvSpPr/>
            <p:nvPr/>
          </p:nvSpPr>
          <p:spPr bwMode="auto">
            <a:xfrm>
              <a:off x="7423151" y="4184651"/>
              <a:ext cx="949325" cy="1347788"/>
            </a:xfrm>
            <a:custGeom>
              <a:avLst/>
              <a:gdLst>
                <a:gd name="T0" fmla="*/ 93 w 93"/>
                <a:gd name="T1" fmla="*/ 132 h 132"/>
                <a:gd name="T2" fmla="*/ 73 w 93"/>
                <a:gd name="T3" fmla="*/ 77 h 132"/>
                <a:gd name="T4" fmla="*/ 8 w 93"/>
                <a:gd name="T5" fmla="*/ 0 h 132"/>
                <a:gd name="T6" fmla="*/ 0 w 93"/>
                <a:gd name="T7" fmla="*/ 54 h 132"/>
                <a:gd name="T8" fmla="*/ 20 w 93"/>
                <a:gd name="T9" fmla="*/ 132 h 132"/>
                <a:gd name="T10" fmla="*/ 93 w 93"/>
                <a:gd name="T1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132">
                  <a:moveTo>
                    <a:pt x="93" y="132"/>
                  </a:moveTo>
                  <a:cubicBezTo>
                    <a:pt x="86" y="110"/>
                    <a:pt x="79" y="90"/>
                    <a:pt x="73" y="77"/>
                  </a:cubicBezTo>
                  <a:cubicBezTo>
                    <a:pt x="46" y="19"/>
                    <a:pt x="8" y="0"/>
                    <a:pt x="8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0" y="132"/>
                    <a:pt x="20" y="132"/>
                    <a:pt x="20" y="132"/>
                  </a:cubicBezTo>
                  <a:lnTo>
                    <a:pt x="93" y="132"/>
                  </a:lnTo>
                  <a:close/>
                </a:path>
              </a:pathLst>
            </a:custGeom>
            <a:solidFill>
              <a:srgbClr val="00A3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îṣļïďê">
              <a:extLst>
                <a:ext uri="{FF2B5EF4-FFF2-40B4-BE49-F238E27FC236}">
                  <a16:creationId xmlns:a16="http://schemas.microsoft.com/office/drawing/2014/main" id="{4716F64E-B274-4CE0-9EB8-75244592B579}"/>
                </a:ext>
              </a:extLst>
            </p:cNvPr>
            <p:cNvSpPr/>
            <p:nvPr/>
          </p:nvSpPr>
          <p:spPr bwMode="auto">
            <a:xfrm>
              <a:off x="6340476" y="3806826"/>
              <a:ext cx="663575" cy="571500"/>
            </a:xfrm>
            <a:prstGeom prst="rect">
              <a:avLst/>
            </a:prstGeom>
            <a:solidFill>
              <a:srgbClr val="E5BD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îsḻiḑê">
              <a:extLst>
                <a:ext uri="{FF2B5EF4-FFF2-40B4-BE49-F238E27FC236}">
                  <a16:creationId xmlns:a16="http://schemas.microsoft.com/office/drawing/2014/main" id="{DCD54078-D089-46D9-9FCE-149D12E641AD}"/>
                </a:ext>
              </a:extLst>
            </p:cNvPr>
            <p:cNvSpPr/>
            <p:nvPr/>
          </p:nvSpPr>
          <p:spPr bwMode="auto">
            <a:xfrm>
              <a:off x="5810251" y="1968501"/>
              <a:ext cx="1735138" cy="1766888"/>
            </a:xfrm>
            <a:custGeom>
              <a:avLst/>
              <a:gdLst>
                <a:gd name="T0" fmla="*/ 170 w 170"/>
                <a:gd name="T1" fmla="*/ 82 h 173"/>
                <a:gd name="T2" fmla="*/ 85 w 170"/>
                <a:gd name="T3" fmla="*/ 173 h 173"/>
                <a:gd name="T4" fmla="*/ 0 w 170"/>
                <a:gd name="T5" fmla="*/ 82 h 173"/>
                <a:gd name="T6" fmla="*/ 85 w 170"/>
                <a:gd name="T7" fmla="*/ 0 h 173"/>
                <a:gd name="T8" fmla="*/ 170 w 170"/>
                <a:gd name="T9" fmla="*/ 8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173">
                  <a:moveTo>
                    <a:pt x="170" y="82"/>
                  </a:moveTo>
                  <a:cubicBezTo>
                    <a:pt x="170" y="132"/>
                    <a:pt x="132" y="173"/>
                    <a:pt x="85" y="173"/>
                  </a:cubicBezTo>
                  <a:cubicBezTo>
                    <a:pt x="38" y="173"/>
                    <a:pt x="0" y="132"/>
                    <a:pt x="0" y="82"/>
                  </a:cubicBezTo>
                  <a:cubicBezTo>
                    <a:pt x="0" y="32"/>
                    <a:pt x="31" y="0"/>
                    <a:pt x="85" y="0"/>
                  </a:cubicBezTo>
                  <a:cubicBezTo>
                    <a:pt x="143" y="0"/>
                    <a:pt x="170" y="32"/>
                    <a:pt x="170" y="82"/>
                  </a:cubicBezTo>
                  <a:close/>
                </a:path>
              </a:pathLst>
            </a:custGeom>
            <a:solidFill>
              <a:srgbClr val="1A4B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i$ḷîḑè">
              <a:extLst>
                <a:ext uri="{FF2B5EF4-FFF2-40B4-BE49-F238E27FC236}">
                  <a16:creationId xmlns:a16="http://schemas.microsoft.com/office/drawing/2014/main" id="{4A31EE21-B4A8-4E9E-A251-3796EEAB995F}"/>
                </a:ext>
              </a:extLst>
            </p:cNvPr>
            <p:cNvSpPr/>
            <p:nvPr/>
          </p:nvSpPr>
          <p:spPr bwMode="auto">
            <a:xfrm>
              <a:off x="5921376" y="2244726"/>
              <a:ext cx="1501775" cy="1755775"/>
            </a:xfrm>
            <a:prstGeom prst="ellipse">
              <a:avLst/>
            </a:prstGeom>
            <a:solidFill>
              <a:srgbClr val="EFD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iṡlidè">
              <a:extLst>
                <a:ext uri="{FF2B5EF4-FFF2-40B4-BE49-F238E27FC236}">
                  <a16:creationId xmlns:a16="http://schemas.microsoft.com/office/drawing/2014/main" id="{383FEC3B-799C-43E8-802E-3776A192C89A}"/>
                </a:ext>
              </a:extLst>
            </p:cNvPr>
            <p:cNvSpPr/>
            <p:nvPr/>
          </p:nvSpPr>
          <p:spPr bwMode="auto">
            <a:xfrm>
              <a:off x="5849938" y="2989263"/>
              <a:ext cx="338138" cy="409575"/>
            </a:xfrm>
            <a:prstGeom prst="ellipse">
              <a:avLst/>
            </a:prstGeom>
            <a:solidFill>
              <a:srgbClr val="EFD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i$ľiḋè">
              <a:extLst>
                <a:ext uri="{FF2B5EF4-FFF2-40B4-BE49-F238E27FC236}">
                  <a16:creationId xmlns:a16="http://schemas.microsoft.com/office/drawing/2014/main" id="{23FA476D-7CFF-4D27-8700-9CE07808CB7F}"/>
                </a:ext>
              </a:extLst>
            </p:cNvPr>
            <p:cNvSpPr/>
            <p:nvPr/>
          </p:nvSpPr>
          <p:spPr bwMode="auto">
            <a:xfrm>
              <a:off x="7158038" y="2989263"/>
              <a:ext cx="336550" cy="409575"/>
            </a:xfrm>
            <a:prstGeom prst="ellipse">
              <a:avLst/>
            </a:prstGeom>
            <a:solidFill>
              <a:srgbClr val="EFD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ïşļiďe">
              <a:extLst>
                <a:ext uri="{FF2B5EF4-FFF2-40B4-BE49-F238E27FC236}">
                  <a16:creationId xmlns:a16="http://schemas.microsoft.com/office/drawing/2014/main" id="{A08AF0C8-F765-4BAB-9195-83406DCA1552}"/>
                </a:ext>
              </a:extLst>
            </p:cNvPr>
            <p:cNvSpPr/>
            <p:nvPr/>
          </p:nvSpPr>
          <p:spPr bwMode="auto">
            <a:xfrm>
              <a:off x="5911851" y="2100263"/>
              <a:ext cx="1562100" cy="1308100"/>
            </a:xfrm>
            <a:custGeom>
              <a:avLst/>
              <a:gdLst>
                <a:gd name="T0" fmla="*/ 125 w 153"/>
                <a:gd name="T1" fmla="*/ 17 h 128"/>
                <a:gd name="T2" fmla="*/ 114 w 153"/>
                <a:gd name="T3" fmla="*/ 19 h 128"/>
                <a:gd name="T4" fmla="*/ 92 w 153"/>
                <a:gd name="T5" fmla="*/ 8 h 128"/>
                <a:gd name="T6" fmla="*/ 96 w 153"/>
                <a:gd name="T7" fmla="*/ 1 h 128"/>
                <a:gd name="T8" fmla="*/ 62 w 153"/>
                <a:gd name="T9" fmla="*/ 8 h 128"/>
                <a:gd name="T10" fmla="*/ 38 w 153"/>
                <a:gd name="T11" fmla="*/ 19 h 128"/>
                <a:gd name="T12" fmla="*/ 27 w 153"/>
                <a:gd name="T13" fmla="*/ 17 h 128"/>
                <a:gd name="T14" fmla="*/ 0 w 153"/>
                <a:gd name="T15" fmla="*/ 92 h 128"/>
                <a:gd name="T16" fmla="*/ 14 w 153"/>
                <a:gd name="T17" fmla="*/ 122 h 128"/>
                <a:gd name="T18" fmla="*/ 15 w 153"/>
                <a:gd name="T19" fmla="*/ 72 h 128"/>
                <a:gd name="T20" fmla="*/ 45 w 153"/>
                <a:gd name="T21" fmla="*/ 36 h 128"/>
                <a:gd name="T22" fmla="*/ 107 w 153"/>
                <a:gd name="T23" fmla="*/ 36 h 128"/>
                <a:gd name="T24" fmla="*/ 137 w 153"/>
                <a:gd name="T25" fmla="*/ 72 h 128"/>
                <a:gd name="T26" fmla="*/ 139 w 153"/>
                <a:gd name="T27" fmla="*/ 122 h 128"/>
                <a:gd name="T28" fmla="*/ 153 w 153"/>
                <a:gd name="T29" fmla="*/ 92 h 128"/>
                <a:gd name="T30" fmla="*/ 125 w 153"/>
                <a:gd name="T31" fmla="*/ 1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128">
                  <a:moveTo>
                    <a:pt x="125" y="17"/>
                  </a:moveTo>
                  <a:cubicBezTo>
                    <a:pt x="122" y="17"/>
                    <a:pt x="118" y="18"/>
                    <a:pt x="114" y="19"/>
                  </a:cubicBezTo>
                  <a:cubicBezTo>
                    <a:pt x="107" y="13"/>
                    <a:pt x="97" y="10"/>
                    <a:pt x="92" y="8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1" y="0"/>
                    <a:pt x="64" y="7"/>
                    <a:pt x="62" y="8"/>
                  </a:cubicBezTo>
                  <a:cubicBezTo>
                    <a:pt x="59" y="9"/>
                    <a:pt x="47" y="12"/>
                    <a:pt x="38" y="19"/>
                  </a:cubicBezTo>
                  <a:cubicBezTo>
                    <a:pt x="35" y="18"/>
                    <a:pt x="31" y="17"/>
                    <a:pt x="27" y="17"/>
                  </a:cubicBezTo>
                  <a:cubicBezTo>
                    <a:pt x="2" y="19"/>
                    <a:pt x="0" y="92"/>
                    <a:pt x="0" y="92"/>
                  </a:cubicBezTo>
                  <a:cubicBezTo>
                    <a:pt x="0" y="92"/>
                    <a:pt x="10" y="128"/>
                    <a:pt x="14" y="122"/>
                  </a:cubicBezTo>
                  <a:cubicBezTo>
                    <a:pt x="18" y="114"/>
                    <a:pt x="15" y="77"/>
                    <a:pt x="15" y="72"/>
                  </a:cubicBezTo>
                  <a:cubicBezTo>
                    <a:pt x="18" y="47"/>
                    <a:pt x="28" y="38"/>
                    <a:pt x="45" y="36"/>
                  </a:cubicBezTo>
                  <a:cubicBezTo>
                    <a:pt x="51" y="35"/>
                    <a:pt x="101" y="35"/>
                    <a:pt x="107" y="36"/>
                  </a:cubicBezTo>
                  <a:cubicBezTo>
                    <a:pt x="124" y="38"/>
                    <a:pt x="134" y="47"/>
                    <a:pt x="137" y="72"/>
                  </a:cubicBezTo>
                  <a:cubicBezTo>
                    <a:pt x="137" y="77"/>
                    <a:pt x="134" y="114"/>
                    <a:pt x="139" y="122"/>
                  </a:cubicBezTo>
                  <a:cubicBezTo>
                    <a:pt x="142" y="128"/>
                    <a:pt x="153" y="92"/>
                    <a:pt x="153" y="92"/>
                  </a:cubicBezTo>
                  <a:cubicBezTo>
                    <a:pt x="153" y="92"/>
                    <a:pt x="150" y="19"/>
                    <a:pt x="125" y="17"/>
                  </a:cubicBezTo>
                  <a:close/>
                </a:path>
              </a:pathLst>
            </a:custGeom>
            <a:solidFill>
              <a:srgbClr val="1A4B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ïṧliḍê">
              <a:extLst>
                <a:ext uri="{FF2B5EF4-FFF2-40B4-BE49-F238E27FC236}">
                  <a16:creationId xmlns:a16="http://schemas.microsoft.com/office/drawing/2014/main" id="{F3BA620A-D273-4236-A3D0-473EF8375FEC}"/>
                </a:ext>
              </a:extLst>
            </p:cNvPr>
            <p:cNvSpPr/>
            <p:nvPr/>
          </p:nvSpPr>
          <p:spPr bwMode="auto">
            <a:xfrm>
              <a:off x="6105526" y="2968626"/>
              <a:ext cx="1154113" cy="285750"/>
            </a:xfrm>
            <a:custGeom>
              <a:avLst/>
              <a:gdLst>
                <a:gd name="T0" fmla="*/ 111 w 113"/>
                <a:gd name="T1" fmla="*/ 0 h 28"/>
                <a:gd name="T2" fmla="*/ 69 w 113"/>
                <a:gd name="T3" fmla="*/ 0 h 28"/>
                <a:gd name="T4" fmla="*/ 66 w 113"/>
                <a:gd name="T5" fmla="*/ 2 h 28"/>
                <a:gd name="T6" fmla="*/ 66 w 113"/>
                <a:gd name="T7" fmla="*/ 11 h 28"/>
                <a:gd name="T8" fmla="*/ 47 w 113"/>
                <a:gd name="T9" fmla="*/ 11 h 28"/>
                <a:gd name="T10" fmla="*/ 47 w 113"/>
                <a:gd name="T11" fmla="*/ 2 h 28"/>
                <a:gd name="T12" fmla="*/ 45 w 113"/>
                <a:gd name="T13" fmla="*/ 0 h 28"/>
                <a:gd name="T14" fmla="*/ 3 w 113"/>
                <a:gd name="T15" fmla="*/ 0 h 28"/>
                <a:gd name="T16" fmla="*/ 0 w 113"/>
                <a:gd name="T17" fmla="*/ 2 h 28"/>
                <a:gd name="T18" fmla="*/ 0 w 113"/>
                <a:gd name="T19" fmla="*/ 25 h 28"/>
                <a:gd name="T20" fmla="*/ 3 w 113"/>
                <a:gd name="T21" fmla="*/ 28 h 28"/>
                <a:gd name="T22" fmla="*/ 45 w 113"/>
                <a:gd name="T23" fmla="*/ 28 h 28"/>
                <a:gd name="T24" fmla="*/ 47 w 113"/>
                <a:gd name="T25" fmla="*/ 25 h 28"/>
                <a:gd name="T26" fmla="*/ 47 w 113"/>
                <a:gd name="T27" fmla="*/ 16 h 28"/>
                <a:gd name="T28" fmla="*/ 66 w 113"/>
                <a:gd name="T29" fmla="*/ 16 h 28"/>
                <a:gd name="T30" fmla="*/ 66 w 113"/>
                <a:gd name="T31" fmla="*/ 25 h 28"/>
                <a:gd name="T32" fmla="*/ 69 w 113"/>
                <a:gd name="T33" fmla="*/ 28 h 28"/>
                <a:gd name="T34" fmla="*/ 111 w 113"/>
                <a:gd name="T35" fmla="*/ 28 h 28"/>
                <a:gd name="T36" fmla="*/ 113 w 113"/>
                <a:gd name="T37" fmla="*/ 25 h 28"/>
                <a:gd name="T38" fmla="*/ 113 w 113"/>
                <a:gd name="T39" fmla="*/ 2 h 28"/>
                <a:gd name="T40" fmla="*/ 111 w 113"/>
                <a:gd name="T41" fmla="*/ 0 h 28"/>
                <a:gd name="T42" fmla="*/ 42 w 113"/>
                <a:gd name="T43" fmla="*/ 23 h 28"/>
                <a:gd name="T44" fmla="*/ 6 w 113"/>
                <a:gd name="T45" fmla="*/ 23 h 28"/>
                <a:gd name="T46" fmla="*/ 6 w 113"/>
                <a:gd name="T47" fmla="*/ 5 h 28"/>
                <a:gd name="T48" fmla="*/ 42 w 113"/>
                <a:gd name="T49" fmla="*/ 5 h 28"/>
                <a:gd name="T50" fmla="*/ 42 w 113"/>
                <a:gd name="T51" fmla="*/ 23 h 28"/>
                <a:gd name="T52" fmla="*/ 108 w 113"/>
                <a:gd name="T53" fmla="*/ 23 h 28"/>
                <a:gd name="T54" fmla="*/ 72 w 113"/>
                <a:gd name="T55" fmla="*/ 23 h 28"/>
                <a:gd name="T56" fmla="*/ 72 w 113"/>
                <a:gd name="T57" fmla="*/ 5 h 28"/>
                <a:gd name="T58" fmla="*/ 108 w 113"/>
                <a:gd name="T59" fmla="*/ 5 h 28"/>
                <a:gd name="T60" fmla="*/ 108 w 113"/>
                <a:gd name="T6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3" h="28">
                  <a:moveTo>
                    <a:pt x="111" y="0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6" y="1"/>
                    <a:pt x="66" y="2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0"/>
                    <a:pt x="4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1" y="28"/>
                    <a:pt x="3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7" y="27"/>
                    <a:pt x="47" y="25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27"/>
                    <a:pt x="68" y="28"/>
                    <a:pt x="69" y="28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112" y="28"/>
                    <a:pt x="113" y="27"/>
                    <a:pt x="113" y="25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3" y="1"/>
                    <a:pt x="112" y="0"/>
                    <a:pt x="111" y="0"/>
                  </a:cubicBezTo>
                  <a:close/>
                  <a:moveTo>
                    <a:pt x="42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2" y="23"/>
                  </a:lnTo>
                  <a:close/>
                  <a:moveTo>
                    <a:pt x="108" y="23"/>
                  </a:moveTo>
                  <a:cubicBezTo>
                    <a:pt x="72" y="23"/>
                    <a:pt x="72" y="23"/>
                    <a:pt x="72" y="23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108" y="5"/>
                    <a:pt x="108" y="5"/>
                    <a:pt x="108" y="5"/>
                  </a:cubicBezTo>
                  <a:lnTo>
                    <a:pt x="108" y="23"/>
                  </a:lnTo>
                  <a:close/>
                </a:path>
              </a:pathLst>
            </a:custGeom>
            <a:solidFill>
              <a:srgbClr val="0733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ïsḻïďe">
              <a:extLst>
                <a:ext uri="{FF2B5EF4-FFF2-40B4-BE49-F238E27FC236}">
                  <a16:creationId xmlns:a16="http://schemas.microsoft.com/office/drawing/2014/main" id="{1932D754-D7A5-4D70-B604-57E76D4B32A1}"/>
                </a:ext>
              </a:extLst>
            </p:cNvPr>
            <p:cNvSpPr/>
            <p:nvPr/>
          </p:nvSpPr>
          <p:spPr bwMode="auto">
            <a:xfrm>
              <a:off x="6218238" y="4041776"/>
              <a:ext cx="898525" cy="744538"/>
            </a:xfrm>
            <a:custGeom>
              <a:avLst/>
              <a:gdLst>
                <a:gd name="T0" fmla="*/ 63 w 88"/>
                <a:gd name="T1" fmla="*/ 55 h 73"/>
                <a:gd name="T2" fmla="*/ 44 w 88"/>
                <a:gd name="T3" fmla="*/ 73 h 73"/>
                <a:gd name="T4" fmla="*/ 24 w 88"/>
                <a:gd name="T5" fmla="*/ 55 h 73"/>
                <a:gd name="T6" fmla="*/ 8 w 88"/>
                <a:gd name="T7" fmla="*/ 2 h 73"/>
                <a:gd name="T8" fmla="*/ 45 w 88"/>
                <a:gd name="T9" fmla="*/ 0 h 73"/>
                <a:gd name="T10" fmla="*/ 82 w 88"/>
                <a:gd name="T11" fmla="*/ 2 h 73"/>
                <a:gd name="T12" fmla="*/ 63 w 88"/>
                <a:gd name="T13" fmla="*/ 5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73">
                  <a:moveTo>
                    <a:pt x="63" y="55"/>
                  </a:moveTo>
                  <a:cubicBezTo>
                    <a:pt x="63" y="55"/>
                    <a:pt x="50" y="73"/>
                    <a:pt x="44" y="73"/>
                  </a:cubicBezTo>
                  <a:cubicBezTo>
                    <a:pt x="37" y="73"/>
                    <a:pt x="24" y="55"/>
                    <a:pt x="24" y="55"/>
                  </a:cubicBezTo>
                  <a:cubicBezTo>
                    <a:pt x="24" y="55"/>
                    <a:pt x="0" y="3"/>
                    <a:pt x="8" y="2"/>
                  </a:cubicBezTo>
                  <a:cubicBezTo>
                    <a:pt x="18" y="1"/>
                    <a:pt x="34" y="0"/>
                    <a:pt x="45" y="0"/>
                  </a:cubicBezTo>
                  <a:cubicBezTo>
                    <a:pt x="55" y="0"/>
                    <a:pt x="72" y="1"/>
                    <a:pt x="82" y="2"/>
                  </a:cubicBezTo>
                  <a:cubicBezTo>
                    <a:pt x="88" y="3"/>
                    <a:pt x="63" y="55"/>
                    <a:pt x="63" y="55"/>
                  </a:cubicBezTo>
                  <a:close/>
                </a:path>
              </a:pathLst>
            </a:custGeom>
            <a:solidFill>
              <a:srgbClr val="E5BD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îṧľîḋê">
              <a:extLst>
                <a:ext uri="{FF2B5EF4-FFF2-40B4-BE49-F238E27FC236}">
                  <a16:creationId xmlns:a16="http://schemas.microsoft.com/office/drawing/2014/main" id="{35E34A99-5B1A-48C3-A405-46E3D086AE65}"/>
                </a:ext>
              </a:extLst>
            </p:cNvPr>
            <p:cNvSpPr/>
            <p:nvPr/>
          </p:nvSpPr>
          <p:spPr bwMode="auto">
            <a:xfrm>
              <a:off x="5665788" y="4062413"/>
              <a:ext cx="2022475" cy="1470025"/>
            </a:xfrm>
            <a:custGeom>
              <a:avLst/>
              <a:gdLst>
                <a:gd name="T0" fmla="*/ 198 w 198"/>
                <a:gd name="T1" fmla="*/ 144 h 144"/>
                <a:gd name="T2" fmla="*/ 193 w 198"/>
                <a:gd name="T3" fmla="*/ 26 h 144"/>
                <a:gd name="T4" fmla="*/ 136 w 198"/>
                <a:gd name="T5" fmla="*/ 0 h 144"/>
                <a:gd name="T6" fmla="*/ 98 w 198"/>
                <a:gd name="T7" fmla="*/ 64 h 144"/>
                <a:gd name="T8" fmla="*/ 62 w 198"/>
                <a:gd name="T9" fmla="*/ 0 h 144"/>
                <a:gd name="T10" fmla="*/ 5 w 198"/>
                <a:gd name="T11" fmla="*/ 26 h 144"/>
                <a:gd name="T12" fmla="*/ 0 w 198"/>
                <a:gd name="T13" fmla="*/ 144 h 144"/>
                <a:gd name="T14" fmla="*/ 198 w 198"/>
                <a:gd name="T15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" h="144">
                  <a:moveTo>
                    <a:pt x="198" y="144"/>
                  </a:moveTo>
                  <a:cubicBezTo>
                    <a:pt x="193" y="26"/>
                    <a:pt x="193" y="26"/>
                    <a:pt x="193" y="26"/>
                  </a:cubicBezTo>
                  <a:cubicBezTo>
                    <a:pt x="193" y="14"/>
                    <a:pt x="169" y="4"/>
                    <a:pt x="136" y="0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28" y="4"/>
                    <a:pt x="5" y="14"/>
                    <a:pt x="5" y="26"/>
                  </a:cubicBezTo>
                  <a:cubicBezTo>
                    <a:pt x="0" y="144"/>
                    <a:pt x="0" y="144"/>
                    <a:pt x="0" y="144"/>
                  </a:cubicBezTo>
                  <a:lnTo>
                    <a:pt x="198" y="144"/>
                  </a:lnTo>
                  <a:close/>
                </a:path>
              </a:pathLst>
            </a:custGeom>
            <a:solidFill>
              <a:srgbClr val="00A3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îṩľiďé">
              <a:extLst>
                <a:ext uri="{FF2B5EF4-FFF2-40B4-BE49-F238E27FC236}">
                  <a16:creationId xmlns:a16="http://schemas.microsoft.com/office/drawing/2014/main" id="{90D10AB4-0B02-4150-882F-CE52F203AFFC}"/>
                </a:ext>
              </a:extLst>
            </p:cNvPr>
            <p:cNvSpPr/>
            <p:nvPr/>
          </p:nvSpPr>
          <p:spPr bwMode="auto">
            <a:xfrm>
              <a:off x="6227763" y="4062413"/>
              <a:ext cx="246063" cy="315913"/>
            </a:xfrm>
            <a:custGeom>
              <a:avLst/>
              <a:gdLst>
                <a:gd name="T0" fmla="*/ 0 w 155"/>
                <a:gd name="T1" fmla="*/ 199 h 199"/>
                <a:gd name="T2" fmla="*/ 45 w 155"/>
                <a:gd name="T3" fmla="*/ 0 h 199"/>
                <a:gd name="T4" fmla="*/ 155 w 155"/>
                <a:gd name="T5" fmla="*/ 199 h 199"/>
                <a:gd name="T6" fmla="*/ 0 w 155"/>
                <a:gd name="T7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199">
                  <a:moveTo>
                    <a:pt x="0" y="199"/>
                  </a:moveTo>
                  <a:lnTo>
                    <a:pt x="45" y="0"/>
                  </a:lnTo>
                  <a:lnTo>
                    <a:pt x="155" y="199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íṣḷîḋé">
              <a:extLst>
                <a:ext uri="{FF2B5EF4-FFF2-40B4-BE49-F238E27FC236}">
                  <a16:creationId xmlns:a16="http://schemas.microsoft.com/office/drawing/2014/main" id="{9D86A594-BEA6-4353-A8F7-9425806A1C25}"/>
                </a:ext>
              </a:extLst>
            </p:cNvPr>
            <p:cNvSpPr/>
            <p:nvPr/>
          </p:nvSpPr>
          <p:spPr bwMode="auto">
            <a:xfrm>
              <a:off x="6381751" y="4205288"/>
              <a:ext cx="285750" cy="509588"/>
            </a:xfrm>
            <a:custGeom>
              <a:avLst/>
              <a:gdLst>
                <a:gd name="T0" fmla="*/ 13 w 180"/>
                <a:gd name="T1" fmla="*/ 193 h 321"/>
                <a:gd name="T2" fmla="*/ 0 w 180"/>
                <a:gd name="T3" fmla="*/ 0 h 321"/>
                <a:gd name="T4" fmla="*/ 180 w 180"/>
                <a:gd name="T5" fmla="*/ 321 h 321"/>
                <a:gd name="T6" fmla="*/ 13 w 180"/>
                <a:gd name="T7" fmla="*/ 19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321">
                  <a:moveTo>
                    <a:pt x="13" y="193"/>
                  </a:moveTo>
                  <a:lnTo>
                    <a:pt x="0" y="0"/>
                  </a:lnTo>
                  <a:lnTo>
                    <a:pt x="180" y="321"/>
                  </a:lnTo>
                  <a:lnTo>
                    <a:pt x="13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íSlîḓê">
              <a:extLst>
                <a:ext uri="{FF2B5EF4-FFF2-40B4-BE49-F238E27FC236}">
                  <a16:creationId xmlns:a16="http://schemas.microsoft.com/office/drawing/2014/main" id="{759EB409-62A2-4771-8C5A-8A0ABAF02BDB}"/>
                </a:ext>
              </a:extLst>
            </p:cNvPr>
            <p:cNvSpPr/>
            <p:nvPr/>
          </p:nvSpPr>
          <p:spPr bwMode="auto">
            <a:xfrm>
              <a:off x="6872288" y="4062413"/>
              <a:ext cx="244475" cy="315913"/>
            </a:xfrm>
            <a:custGeom>
              <a:avLst/>
              <a:gdLst>
                <a:gd name="T0" fmla="*/ 154 w 154"/>
                <a:gd name="T1" fmla="*/ 199 h 199"/>
                <a:gd name="T2" fmla="*/ 115 w 154"/>
                <a:gd name="T3" fmla="*/ 0 h 199"/>
                <a:gd name="T4" fmla="*/ 0 w 154"/>
                <a:gd name="T5" fmla="*/ 199 h 199"/>
                <a:gd name="T6" fmla="*/ 154 w 154"/>
                <a:gd name="T7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199">
                  <a:moveTo>
                    <a:pt x="154" y="199"/>
                  </a:moveTo>
                  <a:lnTo>
                    <a:pt x="115" y="0"/>
                  </a:lnTo>
                  <a:lnTo>
                    <a:pt x="0" y="199"/>
                  </a:lnTo>
                  <a:lnTo>
                    <a:pt x="1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ïşḻíḋe">
              <a:extLst>
                <a:ext uri="{FF2B5EF4-FFF2-40B4-BE49-F238E27FC236}">
                  <a16:creationId xmlns:a16="http://schemas.microsoft.com/office/drawing/2014/main" id="{E613BFB3-DC9E-49FA-8665-BEC4837EAAD6}"/>
                </a:ext>
              </a:extLst>
            </p:cNvPr>
            <p:cNvSpPr/>
            <p:nvPr/>
          </p:nvSpPr>
          <p:spPr bwMode="auto">
            <a:xfrm>
              <a:off x="6667501" y="4205288"/>
              <a:ext cx="296863" cy="509588"/>
            </a:xfrm>
            <a:custGeom>
              <a:avLst/>
              <a:gdLst>
                <a:gd name="T0" fmla="*/ 174 w 187"/>
                <a:gd name="T1" fmla="*/ 193 h 321"/>
                <a:gd name="T2" fmla="*/ 187 w 187"/>
                <a:gd name="T3" fmla="*/ 0 h 321"/>
                <a:gd name="T4" fmla="*/ 0 w 187"/>
                <a:gd name="T5" fmla="*/ 321 h 321"/>
                <a:gd name="T6" fmla="*/ 174 w 187"/>
                <a:gd name="T7" fmla="*/ 19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321">
                  <a:moveTo>
                    <a:pt x="174" y="193"/>
                  </a:moveTo>
                  <a:lnTo>
                    <a:pt x="187" y="0"/>
                  </a:lnTo>
                  <a:lnTo>
                    <a:pt x="0" y="321"/>
                  </a:lnTo>
                  <a:lnTo>
                    <a:pt x="174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íśľíḋé">
              <a:extLst>
                <a:ext uri="{FF2B5EF4-FFF2-40B4-BE49-F238E27FC236}">
                  <a16:creationId xmlns:a16="http://schemas.microsoft.com/office/drawing/2014/main" id="{85C9F1C5-9B42-4095-B561-A87399C09A55}"/>
                </a:ext>
              </a:extLst>
            </p:cNvPr>
            <p:cNvSpPr/>
            <p:nvPr/>
          </p:nvSpPr>
          <p:spPr bwMode="auto">
            <a:xfrm>
              <a:off x="7086601" y="4735513"/>
              <a:ext cx="357188" cy="357188"/>
            </a:xfrm>
            <a:custGeom>
              <a:avLst/>
              <a:gdLst>
                <a:gd name="T0" fmla="*/ 225 w 225"/>
                <a:gd name="T1" fmla="*/ 65 h 225"/>
                <a:gd name="T2" fmla="*/ 154 w 225"/>
                <a:gd name="T3" fmla="*/ 65 h 225"/>
                <a:gd name="T4" fmla="*/ 154 w 225"/>
                <a:gd name="T5" fmla="*/ 0 h 225"/>
                <a:gd name="T6" fmla="*/ 64 w 225"/>
                <a:gd name="T7" fmla="*/ 0 h 225"/>
                <a:gd name="T8" fmla="*/ 64 w 225"/>
                <a:gd name="T9" fmla="*/ 65 h 225"/>
                <a:gd name="T10" fmla="*/ 0 w 225"/>
                <a:gd name="T11" fmla="*/ 65 h 225"/>
                <a:gd name="T12" fmla="*/ 0 w 225"/>
                <a:gd name="T13" fmla="*/ 155 h 225"/>
                <a:gd name="T14" fmla="*/ 64 w 225"/>
                <a:gd name="T15" fmla="*/ 155 h 225"/>
                <a:gd name="T16" fmla="*/ 64 w 225"/>
                <a:gd name="T17" fmla="*/ 225 h 225"/>
                <a:gd name="T18" fmla="*/ 154 w 225"/>
                <a:gd name="T19" fmla="*/ 225 h 225"/>
                <a:gd name="T20" fmla="*/ 154 w 225"/>
                <a:gd name="T21" fmla="*/ 155 h 225"/>
                <a:gd name="T22" fmla="*/ 225 w 225"/>
                <a:gd name="T23" fmla="*/ 155 h 225"/>
                <a:gd name="T24" fmla="*/ 225 w 225"/>
                <a:gd name="T25" fmla="*/ 6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5" h="225">
                  <a:moveTo>
                    <a:pt x="225" y="65"/>
                  </a:moveTo>
                  <a:lnTo>
                    <a:pt x="154" y="65"/>
                  </a:lnTo>
                  <a:lnTo>
                    <a:pt x="154" y="0"/>
                  </a:lnTo>
                  <a:lnTo>
                    <a:pt x="64" y="0"/>
                  </a:lnTo>
                  <a:lnTo>
                    <a:pt x="64" y="65"/>
                  </a:lnTo>
                  <a:lnTo>
                    <a:pt x="0" y="65"/>
                  </a:lnTo>
                  <a:lnTo>
                    <a:pt x="0" y="155"/>
                  </a:lnTo>
                  <a:lnTo>
                    <a:pt x="64" y="155"/>
                  </a:lnTo>
                  <a:lnTo>
                    <a:pt x="64" y="225"/>
                  </a:lnTo>
                  <a:lnTo>
                    <a:pt x="154" y="225"/>
                  </a:lnTo>
                  <a:lnTo>
                    <a:pt x="154" y="155"/>
                  </a:lnTo>
                  <a:lnTo>
                    <a:pt x="225" y="155"/>
                  </a:lnTo>
                  <a:lnTo>
                    <a:pt x="225" y="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ïṡḷîḑè">
              <a:extLst>
                <a:ext uri="{FF2B5EF4-FFF2-40B4-BE49-F238E27FC236}">
                  <a16:creationId xmlns:a16="http://schemas.microsoft.com/office/drawing/2014/main" id="{2B866BB4-C601-4465-9607-FF1E19E29C4E}"/>
                </a:ext>
              </a:extLst>
            </p:cNvPr>
            <p:cNvSpPr/>
            <p:nvPr/>
          </p:nvSpPr>
          <p:spPr bwMode="auto">
            <a:xfrm>
              <a:off x="6626226" y="4664076"/>
              <a:ext cx="92075" cy="868363"/>
            </a:xfrm>
            <a:custGeom>
              <a:avLst/>
              <a:gdLst>
                <a:gd name="T0" fmla="*/ 58 w 58"/>
                <a:gd name="T1" fmla="*/ 547 h 547"/>
                <a:gd name="T2" fmla="*/ 58 w 58"/>
                <a:gd name="T3" fmla="*/ 0 h 547"/>
                <a:gd name="T4" fmla="*/ 26 w 58"/>
                <a:gd name="T5" fmla="*/ 32 h 547"/>
                <a:gd name="T6" fmla="*/ 0 w 58"/>
                <a:gd name="T7" fmla="*/ 7 h 547"/>
                <a:gd name="T8" fmla="*/ 0 w 58"/>
                <a:gd name="T9" fmla="*/ 547 h 547"/>
                <a:gd name="T10" fmla="*/ 58 w 58"/>
                <a:gd name="T11" fmla="*/ 547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547">
                  <a:moveTo>
                    <a:pt x="58" y="547"/>
                  </a:moveTo>
                  <a:lnTo>
                    <a:pt x="58" y="0"/>
                  </a:lnTo>
                  <a:lnTo>
                    <a:pt x="26" y="32"/>
                  </a:lnTo>
                  <a:lnTo>
                    <a:pt x="0" y="7"/>
                  </a:lnTo>
                  <a:lnTo>
                    <a:pt x="0" y="547"/>
                  </a:lnTo>
                  <a:lnTo>
                    <a:pt x="58" y="5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îṣḻîḓé">
              <a:extLst>
                <a:ext uri="{FF2B5EF4-FFF2-40B4-BE49-F238E27FC236}">
                  <a16:creationId xmlns:a16="http://schemas.microsoft.com/office/drawing/2014/main" id="{D2310921-368D-4C72-9F8A-F0C7786D5570}"/>
                </a:ext>
              </a:extLst>
            </p:cNvPr>
            <p:cNvSpPr/>
            <p:nvPr/>
          </p:nvSpPr>
          <p:spPr bwMode="auto">
            <a:xfrm>
              <a:off x="4522788" y="3182938"/>
              <a:ext cx="368300" cy="511175"/>
            </a:xfrm>
            <a:custGeom>
              <a:avLst/>
              <a:gdLst>
                <a:gd name="T0" fmla="*/ 232 w 232"/>
                <a:gd name="T1" fmla="*/ 316 h 322"/>
                <a:gd name="T2" fmla="*/ 219 w 232"/>
                <a:gd name="T3" fmla="*/ 322 h 322"/>
                <a:gd name="T4" fmla="*/ 0 w 232"/>
                <a:gd name="T5" fmla="*/ 7 h 322"/>
                <a:gd name="T6" fmla="*/ 13 w 232"/>
                <a:gd name="T7" fmla="*/ 0 h 322"/>
                <a:gd name="T8" fmla="*/ 232 w 232"/>
                <a:gd name="T9" fmla="*/ 31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322">
                  <a:moveTo>
                    <a:pt x="232" y="316"/>
                  </a:moveTo>
                  <a:lnTo>
                    <a:pt x="219" y="322"/>
                  </a:lnTo>
                  <a:lnTo>
                    <a:pt x="0" y="7"/>
                  </a:lnTo>
                  <a:lnTo>
                    <a:pt x="13" y="0"/>
                  </a:lnTo>
                  <a:lnTo>
                    <a:pt x="232" y="316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ïṡḻíḍê">
              <a:extLst>
                <a:ext uri="{FF2B5EF4-FFF2-40B4-BE49-F238E27FC236}">
                  <a16:creationId xmlns:a16="http://schemas.microsoft.com/office/drawing/2014/main" id="{0ABA08AB-E9C7-4391-AB8F-31C859292823}"/>
                </a:ext>
              </a:extLst>
            </p:cNvPr>
            <p:cNvSpPr/>
            <p:nvPr/>
          </p:nvSpPr>
          <p:spPr bwMode="auto">
            <a:xfrm>
              <a:off x="4430713" y="3111501"/>
              <a:ext cx="265113" cy="255588"/>
            </a:xfrm>
            <a:custGeom>
              <a:avLst/>
              <a:gdLst>
                <a:gd name="T0" fmla="*/ 0 w 167"/>
                <a:gd name="T1" fmla="*/ 65 h 161"/>
                <a:gd name="T2" fmla="*/ 71 w 167"/>
                <a:gd name="T3" fmla="*/ 161 h 161"/>
                <a:gd name="T4" fmla="*/ 71 w 167"/>
                <a:gd name="T5" fmla="*/ 161 h 161"/>
                <a:gd name="T6" fmla="*/ 103 w 167"/>
                <a:gd name="T7" fmla="*/ 142 h 161"/>
                <a:gd name="T8" fmla="*/ 116 w 167"/>
                <a:gd name="T9" fmla="*/ 155 h 161"/>
                <a:gd name="T10" fmla="*/ 142 w 167"/>
                <a:gd name="T11" fmla="*/ 129 h 161"/>
                <a:gd name="T12" fmla="*/ 135 w 167"/>
                <a:gd name="T13" fmla="*/ 123 h 161"/>
                <a:gd name="T14" fmla="*/ 167 w 167"/>
                <a:gd name="T15" fmla="*/ 97 h 161"/>
                <a:gd name="T16" fmla="*/ 167 w 167"/>
                <a:gd name="T17" fmla="*/ 97 h 161"/>
                <a:gd name="T18" fmla="*/ 167 w 167"/>
                <a:gd name="T19" fmla="*/ 97 h 161"/>
                <a:gd name="T20" fmla="*/ 97 w 167"/>
                <a:gd name="T21" fmla="*/ 0 h 161"/>
                <a:gd name="T22" fmla="*/ 0 w 167"/>
                <a:gd name="T23" fmla="*/ 6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7" h="161">
                  <a:moveTo>
                    <a:pt x="0" y="65"/>
                  </a:moveTo>
                  <a:lnTo>
                    <a:pt x="71" y="161"/>
                  </a:lnTo>
                  <a:lnTo>
                    <a:pt x="71" y="161"/>
                  </a:lnTo>
                  <a:lnTo>
                    <a:pt x="103" y="142"/>
                  </a:lnTo>
                  <a:lnTo>
                    <a:pt x="116" y="155"/>
                  </a:lnTo>
                  <a:lnTo>
                    <a:pt x="142" y="129"/>
                  </a:lnTo>
                  <a:lnTo>
                    <a:pt x="135" y="123"/>
                  </a:lnTo>
                  <a:lnTo>
                    <a:pt x="167" y="97"/>
                  </a:lnTo>
                  <a:lnTo>
                    <a:pt x="167" y="97"/>
                  </a:lnTo>
                  <a:lnTo>
                    <a:pt x="167" y="97"/>
                  </a:lnTo>
                  <a:lnTo>
                    <a:pt x="97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ï$ḻîḑè">
              <a:extLst>
                <a:ext uri="{FF2B5EF4-FFF2-40B4-BE49-F238E27FC236}">
                  <a16:creationId xmlns:a16="http://schemas.microsoft.com/office/drawing/2014/main" id="{6818C828-3967-4002-A169-F4C11A5560DB}"/>
                </a:ext>
              </a:extLst>
            </p:cNvPr>
            <p:cNvSpPr/>
            <p:nvPr/>
          </p:nvSpPr>
          <p:spPr bwMode="auto">
            <a:xfrm>
              <a:off x="4502151" y="3194051"/>
              <a:ext cx="153988" cy="122238"/>
            </a:xfrm>
            <a:custGeom>
              <a:avLst/>
              <a:gdLst>
                <a:gd name="T0" fmla="*/ 52 w 97"/>
                <a:gd name="T1" fmla="*/ 45 h 77"/>
                <a:gd name="T2" fmla="*/ 0 w 97"/>
                <a:gd name="T3" fmla="*/ 71 h 77"/>
                <a:gd name="T4" fmla="*/ 0 w 97"/>
                <a:gd name="T5" fmla="*/ 77 h 77"/>
                <a:gd name="T6" fmla="*/ 58 w 97"/>
                <a:gd name="T7" fmla="*/ 51 h 77"/>
                <a:gd name="T8" fmla="*/ 97 w 97"/>
                <a:gd name="T9" fmla="*/ 13 h 77"/>
                <a:gd name="T10" fmla="*/ 90 w 97"/>
                <a:gd name="T11" fmla="*/ 0 h 77"/>
                <a:gd name="T12" fmla="*/ 52 w 97"/>
                <a:gd name="T13" fmla="*/ 4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77">
                  <a:moveTo>
                    <a:pt x="52" y="45"/>
                  </a:moveTo>
                  <a:lnTo>
                    <a:pt x="0" y="71"/>
                  </a:lnTo>
                  <a:lnTo>
                    <a:pt x="0" y="77"/>
                  </a:lnTo>
                  <a:lnTo>
                    <a:pt x="58" y="51"/>
                  </a:lnTo>
                  <a:lnTo>
                    <a:pt x="97" y="13"/>
                  </a:lnTo>
                  <a:lnTo>
                    <a:pt x="90" y="0"/>
                  </a:lnTo>
                  <a:lnTo>
                    <a:pt x="52" y="45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ïslíḓé">
              <a:extLst>
                <a:ext uri="{FF2B5EF4-FFF2-40B4-BE49-F238E27FC236}">
                  <a16:creationId xmlns:a16="http://schemas.microsoft.com/office/drawing/2014/main" id="{F79373ED-FBF6-49BF-9B94-0DA86D378C03}"/>
                </a:ext>
              </a:extLst>
            </p:cNvPr>
            <p:cNvSpPr/>
            <p:nvPr/>
          </p:nvSpPr>
          <p:spPr bwMode="auto">
            <a:xfrm>
              <a:off x="3930651" y="2438401"/>
              <a:ext cx="785813" cy="898525"/>
            </a:xfrm>
            <a:custGeom>
              <a:avLst/>
              <a:gdLst>
                <a:gd name="T0" fmla="*/ 495 w 495"/>
                <a:gd name="T1" fmla="*/ 431 h 566"/>
                <a:gd name="T2" fmla="*/ 495 w 495"/>
                <a:gd name="T3" fmla="*/ 431 h 566"/>
                <a:gd name="T4" fmla="*/ 495 w 495"/>
                <a:gd name="T5" fmla="*/ 431 h 566"/>
                <a:gd name="T6" fmla="*/ 193 w 495"/>
                <a:gd name="T7" fmla="*/ 0 h 566"/>
                <a:gd name="T8" fmla="*/ 0 w 495"/>
                <a:gd name="T9" fmla="*/ 141 h 566"/>
                <a:gd name="T10" fmla="*/ 296 w 495"/>
                <a:gd name="T11" fmla="*/ 566 h 566"/>
                <a:gd name="T12" fmla="*/ 296 w 495"/>
                <a:gd name="T13" fmla="*/ 566 h 566"/>
                <a:gd name="T14" fmla="*/ 412 w 495"/>
                <a:gd name="T15" fmla="*/ 521 h 566"/>
                <a:gd name="T16" fmla="*/ 495 w 495"/>
                <a:gd name="T17" fmla="*/ 431 h 566"/>
                <a:gd name="T18" fmla="*/ 495 w 495"/>
                <a:gd name="T19" fmla="*/ 431 h 566"/>
                <a:gd name="T20" fmla="*/ 495 w 495"/>
                <a:gd name="T21" fmla="*/ 431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5" h="566">
                  <a:moveTo>
                    <a:pt x="495" y="431"/>
                  </a:moveTo>
                  <a:lnTo>
                    <a:pt x="495" y="431"/>
                  </a:lnTo>
                  <a:lnTo>
                    <a:pt x="495" y="431"/>
                  </a:lnTo>
                  <a:lnTo>
                    <a:pt x="193" y="0"/>
                  </a:lnTo>
                  <a:lnTo>
                    <a:pt x="0" y="141"/>
                  </a:lnTo>
                  <a:lnTo>
                    <a:pt x="296" y="566"/>
                  </a:lnTo>
                  <a:lnTo>
                    <a:pt x="296" y="566"/>
                  </a:lnTo>
                  <a:lnTo>
                    <a:pt x="412" y="521"/>
                  </a:lnTo>
                  <a:lnTo>
                    <a:pt x="495" y="431"/>
                  </a:lnTo>
                  <a:lnTo>
                    <a:pt x="495" y="431"/>
                  </a:lnTo>
                  <a:lnTo>
                    <a:pt x="495" y="4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íSľíḓê">
              <a:extLst>
                <a:ext uri="{FF2B5EF4-FFF2-40B4-BE49-F238E27FC236}">
                  <a16:creationId xmlns:a16="http://schemas.microsoft.com/office/drawing/2014/main" id="{7E1BF6FE-852D-4A59-B9C5-AA962483D682}"/>
                </a:ext>
              </a:extLst>
            </p:cNvPr>
            <p:cNvSpPr/>
            <p:nvPr/>
          </p:nvSpPr>
          <p:spPr bwMode="auto">
            <a:xfrm>
              <a:off x="4103688" y="2673351"/>
              <a:ext cx="592138" cy="642938"/>
            </a:xfrm>
            <a:custGeom>
              <a:avLst/>
              <a:gdLst>
                <a:gd name="T0" fmla="*/ 0 w 373"/>
                <a:gd name="T1" fmla="*/ 128 h 405"/>
                <a:gd name="T2" fmla="*/ 193 w 373"/>
                <a:gd name="T3" fmla="*/ 405 h 405"/>
                <a:gd name="T4" fmla="*/ 296 w 373"/>
                <a:gd name="T5" fmla="*/ 366 h 405"/>
                <a:gd name="T6" fmla="*/ 373 w 373"/>
                <a:gd name="T7" fmla="*/ 283 h 405"/>
                <a:gd name="T8" fmla="*/ 174 w 373"/>
                <a:gd name="T9" fmla="*/ 0 h 405"/>
                <a:gd name="T10" fmla="*/ 0 w 373"/>
                <a:gd name="T11" fmla="*/ 1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405">
                  <a:moveTo>
                    <a:pt x="0" y="128"/>
                  </a:moveTo>
                  <a:lnTo>
                    <a:pt x="193" y="405"/>
                  </a:lnTo>
                  <a:lnTo>
                    <a:pt x="296" y="366"/>
                  </a:lnTo>
                  <a:lnTo>
                    <a:pt x="373" y="283"/>
                  </a:lnTo>
                  <a:lnTo>
                    <a:pt x="174" y="0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ïŝľïďe">
              <a:extLst>
                <a:ext uri="{FF2B5EF4-FFF2-40B4-BE49-F238E27FC236}">
                  <a16:creationId xmlns:a16="http://schemas.microsoft.com/office/drawing/2014/main" id="{26A07BE5-FA8B-4775-83D5-655F1A4F8C52}"/>
                </a:ext>
              </a:extLst>
            </p:cNvPr>
            <p:cNvSpPr/>
            <p:nvPr/>
          </p:nvSpPr>
          <p:spPr bwMode="auto">
            <a:xfrm>
              <a:off x="3746501" y="2182813"/>
              <a:ext cx="357188" cy="276225"/>
            </a:xfrm>
            <a:custGeom>
              <a:avLst/>
              <a:gdLst>
                <a:gd name="T0" fmla="*/ 199 w 225"/>
                <a:gd name="T1" fmla="*/ 0 h 174"/>
                <a:gd name="T2" fmla="*/ 0 w 225"/>
                <a:gd name="T3" fmla="*/ 141 h 174"/>
                <a:gd name="T4" fmla="*/ 26 w 225"/>
                <a:gd name="T5" fmla="*/ 174 h 174"/>
                <a:gd name="T6" fmla="*/ 225 w 225"/>
                <a:gd name="T7" fmla="*/ 39 h 174"/>
                <a:gd name="T8" fmla="*/ 199 w 225"/>
                <a:gd name="T9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174">
                  <a:moveTo>
                    <a:pt x="199" y="0"/>
                  </a:moveTo>
                  <a:lnTo>
                    <a:pt x="0" y="141"/>
                  </a:lnTo>
                  <a:lnTo>
                    <a:pt x="26" y="174"/>
                  </a:lnTo>
                  <a:lnTo>
                    <a:pt x="225" y="39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ïṡlíḍê">
              <a:extLst>
                <a:ext uri="{FF2B5EF4-FFF2-40B4-BE49-F238E27FC236}">
                  <a16:creationId xmlns:a16="http://schemas.microsoft.com/office/drawing/2014/main" id="{220DF7D2-5549-4AF9-A84E-E5CAB4FE578F}"/>
                </a:ext>
              </a:extLst>
            </p:cNvPr>
            <p:cNvSpPr/>
            <p:nvPr/>
          </p:nvSpPr>
          <p:spPr bwMode="auto">
            <a:xfrm>
              <a:off x="3868738" y="2295526"/>
              <a:ext cx="285750" cy="285750"/>
            </a:xfrm>
            <a:custGeom>
              <a:avLst/>
              <a:gdLst>
                <a:gd name="T0" fmla="*/ 103 w 180"/>
                <a:gd name="T1" fmla="*/ 0 h 180"/>
                <a:gd name="T2" fmla="*/ 0 w 180"/>
                <a:gd name="T3" fmla="*/ 70 h 180"/>
                <a:gd name="T4" fmla="*/ 71 w 180"/>
                <a:gd name="T5" fmla="*/ 180 h 180"/>
                <a:gd name="T6" fmla="*/ 180 w 180"/>
                <a:gd name="T7" fmla="*/ 103 h 180"/>
                <a:gd name="T8" fmla="*/ 103 w 180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80">
                  <a:moveTo>
                    <a:pt x="103" y="0"/>
                  </a:moveTo>
                  <a:lnTo>
                    <a:pt x="0" y="70"/>
                  </a:lnTo>
                  <a:lnTo>
                    <a:pt x="71" y="180"/>
                  </a:lnTo>
                  <a:lnTo>
                    <a:pt x="180" y="10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iSḻîḍe">
              <a:extLst>
                <a:ext uri="{FF2B5EF4-FFF2-40B4-BE49-F238E27FC236}">
                  <a16:creationId xmlns:a16="http://schemas.microsoft.com/office/drawing/2014/main" id="{67DBAEDE-9853-493A-BB84-2AE21B7DA17A}"/>
                </a:ext>
              </a:extLst>
            </p:cNvPr>
            <p:cNvSpPr/>
            <p:nvPr/>
          </p:nvSpPr>
          <p:spPr bwMode="auto">
            <a:xfrm>
              <a:off x="3838576" y="2346326"/>
              <a:ext cx="458788" cy="347663"/>
            </a:xfrm>
            <a:custGeom>
              <a:avLst/>
              <a:gdLst>
                <a:gd name="T0" fmla="*/ 264 w 289"/>
                <a:gd name="T1" fmla="*/ 0 h 219"/>
                <a:gd name="T2" fmla="*/ 0 w 289"/>
                <a:gd name="T3" fmla="*/ 186 h 219"/>
                <a:gd name="T4" fmla="*/ 26 w 289"/>
                <a:gd name="T5" fmla="*/ 219 h 219"/>
                <a:gd name="T6" fmla="*/ 289 w 289"/>
                <a:gd name="T7" fmla="*/ 38 h 219"/>
                <a:gd name="T8" fmla="*/ 264 w 289"/>
                <a:gd name="T9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19">
                  <a:moveTo>
                    <a:pt x="264" y="0"/>
                  </a:moveTo>
                  <a:lnTo>
                    <a:pt x="0" y="186"/>
                  </a:lnTo>
                  <a:lnTo>
                    <a:pt x="26" y="219"/>
                  </a:lnTo>
                  <a:lnTo>
                    <a:pt x="289" y="38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îsḻíďé">
              <a:extLst>
                <a:ext uri="{FF2B5EF4-FFF2-40B4-BE49-F238E27FC236}">
                  <a16:creationId xmlns:a16="http://schemas.microsoft.com/office/drawing/2014/main" id="{1EF48936-5C66-4BF2-AA8D-A7B1331FC28F}"/>
                </a:ext>
              </a:extLst>
            </p:cNvPr>
            <p:cNvSpPr/>
            <p:nvPr/>
          </p:nvSpPr>
          <p:spPr bwMode="auto">
            <a:xfrm>
              <a:off x="4329113" y="2786063"/>
              <a:ext cx="92075" cy="80963"/>
            </a:xfrm>
            <a:custGeom>
              <a:avLst/>
              <a:gdLst>
                <a:gd name="T0" fmla="*/ 0 w 58"/>
                <a:gd name="T1" fmla="*/ 38 h 51"/>
                <a:gd name="T2" fmla="*/ 6 w 58"/>
                <a:gd name="T3" fmla="*/ 51 h 51"/>
                <a:gd name="T4" fmla="*/ 58 w 58"/>
                <a:gd name="T5" fmla="*/ 6 h 51"/>
                <a:gd name="T6" fmla="*/ 58 w 58"/>
                <a:gd name="T7" fmla="*/ 0 h 51"/>
                <a:gd name="T8" fmla="*/ 0 w 58"/>
                <a:gd name="T9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1">
                  <a:moveTo>
                    <a:pt x="0" y="38"/>
                  </a:moveTo>
                  <a:lnTo>
                    <a:pt x="6" y="51"/>
                  </a:lnTo>
                  <a:lnTo>
                    <a:pt x="58" y="6"/>
                  </a:lnTo>
                  <a:lnTo>
                    <a:pt x="5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i$ḷíḋé">
              <a:extLst>
                <a:ext uri="{FF2B5EF4-FFF2-40B4-BE49-F238E27FC236}">
                  <a16:creationId xmlns:a16="http://schemas.microsoft.com/office/drawing/2014/main" id="{A909246F-F264-4CC2-9415-19E3CB254BDE}"/>
                </a:ext>
              </a:extLst>
            </p:cNvPr>
            <p:cNvSpPr/>
            <p:nvPr/>
          </p:nvSpPr>
          <p:spPr bwMode="auto">
            <a:xfrm>
              <a:off x="4532313" y="3081338"/>
              <a:ext cx="92075" cy="71438"/>
            </a:xfrm>
            <a:custGeom>
              <a:avLst/>
              <a:gdLst>
                <a:gd name="T0" fmla="*/ 0 w 58"/>
                <a:gd name="T1" fmla="*/ 39 h 45"/>
                <a:gd name="T2" fmla="*/ 0 w 58"/>
                <a:gd name="T3" fmla="*/ 45 h 45"/>
                <a:gd name="T4" fmla="*/ 58 w 58"/>
                <a:gd name="T5" fmla="*/ 7 h 45"/>
                <a:gd name="T6" fmla="*/ 52 w 58"/>
                <a:gd name="T7" fmla="*/ 0 h 45"/>
                <a:gd name="T8" fmla="*/ 0 w 58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45">
                  <a:moveTo>
                    <a:pt x="0" y="39"/>
                  </a:moveTo>
                  <a:lnTo>
                    <a:pt x="0" y="45"/>
                  </a:lnTo>
                  <a:lnTo>
                    <a:pt x="58" y="7"/>
                  </a:lnTo>
                  <a:lnTo>
                    <a:pt x="52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íṣļiḍé">
              <a:extLst>
                <a:ext uri="{FF2B5EF4-FFF2-40B4-BE49-F238E27FC236}">
                  <a16:creationId xmlns:a16="http://schemas.microsoft.com/office/drawing/2014/main" id="{9DED4984-0A56-4426-A2E7-5FC4CF2FDAE3}"/>
                </a:ext>
              </a:extLst>
            </p:cNvPr>
            <p:cNvSpPr/>
            <p:nvPr/>
          </p:nvSpPr>
          <p:spPr bwMode="auto">
            <a:xfrm>
              <a:off x="4400551" y="2876551"/>
              <a:ext cx="50800" cy="41275"/>
            </a:xfrm>
            <a:custGeom>
              <a:avLst/>
              <a:gdLst>
                <a:gd name="T0" fmla="*/ 0 w 32"/>
                <a:gd name="T1" fmla="*/ 20 h 26"/>
                <a:gd name="T2" fmla="*/ 6 w 32"/>
                <a:gd name="T3" fmla="*/ 26 h 26"/>
                <a:gd name="T4" fmla="*/ 32 w 32"/>
                <a:gd name="T5" fmla="*/ 7 h 26"/>
                <a:gd name="T6" fmla="*/ 25 w 32"/>
                <a:gd name="T7" fmla="*/ 0 h 26"/>
                <a:gd name="T8" fmla="*/ 0 w 32"/>
                <a:gd name="T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0" y="20"/>
                  </a:moveTo>
                  <a:lnTo>
                    <a:pt x="6" y="26"/>
                  </a:lnTo>
                  <a:lnTo>
                    <a:pt x="32" y="7"/>
                  </a:lnTo>
                  <a:lnTo>
                    <a:pt x="25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íşlïḓe">
              <a:extLst>
                <a:ext uri="{FF2B5EF4-FFF2-40B4-BE49-F238E27FC236}">
                  <a16:creationId xmlns:a16="http://schemas.microsoft.com/office/drawing/2014/main" id="{1E2B5F4D-0FCD-4308-8CA6-AE3DC0B56429}"/>
                </a:ext>
              </a:extLst>
            </p:cNvPr>
            <p:cNvSpPr/>
            <p:nvPr/>
          </p:nvSpPr>
          <p:spPr bwMode="auto">
            <a:xfrm>
              <a:off x="4502151" y="3019426"/>
              <a:ext cx="50800" cy="41275"/>
            </a:xfrm>
            <a:custGeom>
              <a:avLst/>
              <a:gdLst>
                <a:gd name="T0" fmla="*/ 0 w 32"/>
                <a:gd name="T1" fmla="*/ 20 h 26"/>
                <a:gd name="T2" fmla="*/ 7 w 32"/>
                <a:gd name="T3" fmla="*/ 26 h 26"/>
                <a:gd name="T4" fmla="*/ 32 w 32"/>
                <a:gd name="T5" fmla="*/ 7 h 26"/>
                <a:gd name="T6" fmla="*/ 26 w 32"/>
                <a:gd name="T7" fmla="*/ 0 h 26"/>
                <a:gd name="T8" fmla="*/ 0 w 32"/>
                <a:gd name="T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0" y="20"/>
                  </a:moveTo>
                  <a:lnTo>
                    <a:pt x="7" y="26"/>
                  </a:lnTo>
                  <a:lnTo>
                    <a:pt x="32" y="7"/>
                  </a:lnTo>
                  <a:lnTo>
                    <a:pt x="26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iṥļîḋê">
              <a:extLst>
                <a:ext uri="{FF2B5EF4-FFF2-40B4-BE49-F238E27FC236}">
                  <a16:creationId xmlns:a16="http://schemas.microsoft.com/office/drawing/2014/main" id="{C76CE8E8-B472-47C4-8953-74760DBBB00A}"/>
                </a:ext>
              </a:extLst>
            </p:cNvPr>
            <p:cNvSpPr/>
            <p:nvPr/>
          </p:nvSpPr>
          <p:spPr bwMode="auto">
            <a:xfrm>
              <a:off x="4451351" y="2947988"/>
              <a:ext cx="50800" cy="41275"/>
            </a:xfrm>
            <a:custGeom>
              <a:avLst/>
              <a:gdLst>
                <a:gd name="T0" fmla="*/ 0 w 32"/>
                <a:gd name="T1" fmla="*/ 20 h 26"/>
                <a:gd name="T2" fmla="*/ 6 w 32"/>
                <a:gd name="T3" fmla="*/ 26 h 26"/>
                <a:gd name="T4" fmla="*/ 32 w 32"/>
                <a:gd name="T5" fmla="*/ 7 h 26"/>
                <a:gd name="T6" fmla="*/ 26 w 32"/>
                <a:gd name="T7" fmla="*/ 0 h 26"/>
                <a:gd name="T8" fmla="*/ 0 w 32"/>
                <a:gd name="T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0" y="20"/>
                  </a:moveTo>
                  <a:lnTo>
                    <a:pt x="6" y="26"/>
                  </a:lnTo>
                  <a:lnTo>
                    <a:pt x="32" y="7"/>
                  </a:lnTo>
                  <a:lnTo>
                    <a:pt x="26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îṧļíḓé">
              <a:extLst>
                <a:ext uri="{FF2B5EF4-FFF2-40B4-BE49-F238E27FC236}">
                  <a16:creationId xmlns:a16="http://schemas.microsoft.com/office/drawing/2014/main" id="{62ADA5BD-4FA6-4E71-A09A-7F94576133AB}"/>
                </a:ext>
              </a:extLst>
            </p:cNvPr>
            <p:cNvSpPr/>
            <p:nvPr/>
          </p:nvSpPr>
          <p:spPr bwMode="auto">
            <a:xfrm>
              <a:off x="4124326" y="2498726"/>
              <a:ext cx="101600" cy="71438"/>
            </a:xfrm>
            <a:custGeom>
              <a:avLst/>
              <a:gdLst>
                <a:gd name="T0" fmla="*/ 0 w 64"/>
                <a:gd name="T1" fmla="*/ 39 h 45"/>
                <a:gd name="T2" fmla="*/ 6 w 64"/>
                <a:gd name="T3" fmla="*/ 45 h 45"/>
                <a:gd name="T4" fmla="*/ 64 w 64"/>
                <a:gd name="T5" fmla="*/ 7 h 45"/>
                <a:gd name="T6" fmla="*/ 58 w 64"/>
                <a:gd name="T7" fmla="*/ 0 h 45"/>
                <a:gd name="T8" fmla="*/ 0 w 64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45">
                  <a:moveTo>
                    <a:pt x="0" y="39"/>
                  </a:moveTo>
                  <a:lnTo>
                    <a:pt x="6" y="45"/>
                  </a:lnTo>
                  <a:lnTo>
                    <a:pt x="64" y="7"/>
                  </a:lnTo>
                  <a:lnTo>
                    <a:pt x="58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iṡḷïḓé">
              <a:extLst>
                <a:ext uri="{FF2B5EF4-FFF2-40B4-BE49-F238E27FC236}">
                  <a16:creationId xmlns:a16="http://schemas.microsoft.com/office/drawing/2014/main" id="{6EF29A2F-AE18-49A6-9AB7-FD52008A0699}"/>
                </a:ext>
              </a:extLst>
            </p:cNvPr>
            <p:cNvSpPr/>
            <p:nvPr/>
          </p:nvSpPr>
          <p:spPr bwMode="auto">
            <a:xfrm>
              <a:off x="4195763" y="2590801"/>
              <a:ext cx="50800" cy="41275"/>
            </a:xfrm>
            <a:custGeom>
              <a:avLst/>
              <a:gdLst>
                <a:gd name="T0" fmla="*/ 0 w 32"/>
                <a:gd name="T1" fmla="*/ 20 h 26"/>
                <a:gd name="T2" fmla="*/ 7 w 32"/>
                <a:gd name="T3" fmla="*/ 26 h 26"/>
                <a:gd name="T4" fmla="*/ 32 w 32"/>
                <a:gd name="T5" fmla="*/ 7 h 26"/>
                <a:gd name="T6" fmla="*/ 32 w 32"/>
                <a:gd name="T7" fmla="*/ 0 h 26"/>
                <a:gd name="T8" fmla="*/ 0 w 32"/>
                <a:gd name="T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0" y="20"/>
                  </a:moveTo>
                  <a:lnTo>
                    <a:pt x="7" y="26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íṥ1íďê">
              <a:extLst>
                <a:ext uri="{FF2B5EF4-FFF2-40B4-BE49-F238E27FC236}">
                  <a16:creationId xmlns:a16="http://schemas.microsoft.com/office/drawing/2014/main" id="{6D715BB8-9219-4EA6-8D75-EEB5B31B93FF}"/>
                </a:ext>
              </a:extLst>
            </p:cNvPr>
            <p:cNvSpPr/>
            <p:nvPr/>
          </p:nvSpPr>
          <p:spPr bwMode="auto">
            <a:xfrm>
              <a:off x="4297363" y="2733676"/>
              <a:ext cx="52388" cy="41275"/>
            </a:xfrm>
            <a:custGeom>
              <a:avLst/>
              <a:gdLst>
                <a:gd name="T0" fmla="*/ 0 w 33"/>
                <a:gd name="T1" fmla="*/ 20 h 26"/>
                <a:gd name="T2" fmla="*/ 7 w 33"/>
                <a:gd name="T3" fmla="*/ 26 h 26"/>
                <a:gd name="T4" fmla="*/ 33 w 33"/>
                <a:gd name="T5" fmla="*/ 7 h 26"/>
                <a:gd name="T6" fmla="*/ 26 w 33"/>
                <a:gd name="T7" fmla="*/ 0 h 26"/>
                <a:gd name="T8" fmla="*/ 0 w 33"/>
                <a:gd name="T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6">
                  <a:moveTo>
                    <a:pt x="0" y="20"/>
                  </a:moveTo>
                  <a:lnTo>
                    <a:pt x="7" y="26"/>
                  </a:lnTo>
                  <a:lnTo>
                    <a:pt x="33" y="7"/>
                  </a:lnTo>
                  <a:lnTo>
                    <a:pt x="26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isļiḋè">
              <a:extLst>
                <a:ext uri="{FF2B5EF4-FFF2-40B4-BE49-F238E27FC236}">
                  <a16:creationId xmlns:a16="http://schemas.microsoft.com/office/drawing/2014/main" id="{A97CB039-27FD-4218-9584-896256ADA5A2}"/>
                </a:ext>
              </a:extLst>
            </p:cNvPr>
            <p:cNvSpPr/>
            <p:nvPr/>
          </p:nvSpPr>
          <p:spPr bwMode="auto">
            <a:xfrm>
              <a:off x="4246563" y="2662238"/>
              <a:ext cx="50800" cy="41275"/>
            </a:xfrm>
            <a:custGeom>
              <a:avLst/>
              <a:gdLst>
                <a:gd name="T0" fmla="*/ 0 w 32"/>
                <a:gd name="T1" fmla="*/ 20 h 26"/>
                <a:gd name="T2" fmla="*/ 7 w 32"/>
                <a:gd name="T3" fmla="*/ 26 h 26"/>
                <a:gd name="T4" fmla="*/ 32 w 32"/>
                <a:gd name="T5" fmla="*/ 7 h 26"/>
                <a:gd name="T6" fmla="*/ 26 w 32"/>
                <a:gd name="T7" fmla="*/ 0 h 26"/>
                <a:gd name="T8" fmla="*/ 0 w 32"/>
                <a:gd name="T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0" y="20"/>
                  </a:moveTo>
                  <a:lnTo>
                    <a:pt x="7" y="26"/>
                  </a:lnTo>
                  <a:lnTo>
                    <a:pt x="32" y="7"/>
                  </a:lnTo>
                  <a:lnTo>
                    <a:pt x="26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ïṧľîḍè">
              <a:extLst>
                <a:ext uri="{FF2B5EF4-FFF2-40B4-BE49-F238E27FC236}">
                  <a16:creationId xmlns:a16="http://schemas.microsoft.com/office/drawing/2014/main" id="{37D9A453-B8B4-46F2-8D0D-80083C1560F4}"/>
                </a:ext>
              </a:extLst>
            </p:cNvPr>
            <p:cNvSpPr/>
            <p:nvPr/>
          </p:nvSpPr>
          <p:spPr bwMode="auto">
            <a:xfrm>
              <a:off x="7780338" y="3336926"/>
              <a:ext cx="1073150" cy="1052513"/>
            </a:xfrm>
            <a:custGeom>
              <a:avLst/>
              <a:gdLst>
                <a:gd name="T0" fmla="*/ 676 w 676"/>
                <a:gd name="T1" fmla="*/ 663 h 663"/>
                <a:gd name="T2" fmla="*/ 489 w 676"/>
                <a:gd name="T3" fmla="*/ 186 h 663"/>
                <a:gd name="T4" fmla="*/ 515 w 676"/>
                <a:gd name="T5" fmla="*/ 26 h 663"/>
                <a:gd name="T6" fmla="*/ 341 w 676"/>
                <a:gd name="T7" fmla="*/ 0 h 663"/>
                <a:gd name="T8" fmla="*/ 322 w 676"/>
                <a:gd name="T9" fmla="*/ 161 h 663"/>
                <a:gd name="T10" fmla="*/ 0 w 676"/>
                <a:gd name="T11" fmla="*/ 560 h 663"/>
                <a:gd name="T12" fmla="*/ 676 w 676"/>
                <a:gd name="T13" fmla="*/ 663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6" h="663">
                  <a:moveTo>
                    <a:pt x="676" y="663"/>
                  </a:moveTo>
                  <a:lnTo>
                    <a:pt x="489" y="186"/>
                  </a:lnTo>
                  <a:lnTo>
                    <a:pt x="515" y="26"/>
                  </a:lnTo>
                  <a:lnTo>
                    <a:pt x="341" y="0"/>
                  </a:lnTo>
                  <a:lnTo>
                    <a:pt x="322" y="161"/>
                  </a:lnTo>
                  <a:lnTo>
                    <a:pt x="0" y="560"/>
                  </a:lnTo>
                  <a:lnTo>
                    <a:pt x="676" y="6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ïṣḻïḑè">
              <a:extLst>
                <a:ext uri="{FF2B5EF4-FFF2-40B4-BE49-F238E27FC236}">
                  <a16:creationId xmlns:a16="http://schemas.microsoft.com/office/drawing/2014/main" id="{E98C2FF0-AB81-474B-9DA0-C72B9413C790}"/>
                </a:ext>
              </a:extLst>
            </p:cNvPr>
            <p:cNvSpPr/>
            <p:nvPr/>
          </p:nvSpPr>
          <p:spPr bwMode="auto">
            <a:xfrm>
              <a:off x="8321676" y="3336926"/>
              <a:ext cx="276225" cy="92075"/>
            </a:xfrm>
            <a:custGeom>
              <a:avLst/>
              <a:gdLst>
                <a:gd name="T0" fmla="*/ 167 w 174"/>
                <a:gd name="T1" fmla="*/ 58 h 58"/>
                <a:gd name="T2" fmla="*/ 174 w 174"/>
                <a:gd name="T3" fmla="*/ 26 h 58"/>
                <a:gd name="T4" fmla="*/ 0 w 174"/>
                <a:gd name="T5" fmla="*/ 0 h 58"/>
                <a:gd name="T6" fmla="*/ 0 w 174"/>
                <a:gd name="T7" fmla="*/ 32 h 58"/>
                <a:gd name="T8" fmla="*/ 167 w 174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57">
                  <a:moveTo>
                    <a:pt x="167" y="58"/>
                  </a:moveTo>
                  <a:lnTo>
                    <a:pt x="174" y="26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67" y="58"/>
                  </a:lnTo>
                  <a:close/>
                </a:path>
              </a:pathLst>
            </a:custGeom>
            <a:solidFill>
              <a:srgbClr val="D4EE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isḻïde">
              <a:extLst>
                <a:ext uri="{FF2B5EF4-FFF2-40B4-BE49-F238E27FC236}">
                  <a16:creationId xmlns:a16="http://schemas.microsoft.com/office/drawing/2014/main" id="{06D1BD43-EE44-4416-BE18-307A0BB1712B}"/>
                </a:ext>
              </a:extLst>
            </p:cNvPr>
            <p:cNvSpPr/>
            <p:nvPr/>
          </p:nvSpPr>
          <p:spPr bwMode="auto">
            <a:xfrm>
              <a:off x="7800976" y="3848101"/>
              <a:ext cx="1041400" cy="520700"/>
            </a:xfrm>
            <a:custGeom>
              <a:avLst/>
              <a:gdLst>
                <a:gd name="T0" fmla="*/ 547 w 656"/>
                <a:gd name="T1" fmla="*/ 57 h 328"/>
                <a:gd name="T2" fmla="*/ 187 w 656"/>
                <a:gd name="T3" fmla="*/ 0 h 328"/>
                <a:gd name="T4" fmla="*/ 0 w 656"/>
                <a:gd name="T5" fmla="*/ 231 h 328"/>
                <a:gd name="T6" fmla="*/ 656 w 656"/>
                <a:gd name="T7" fmla="*/ 328 h 328"/>
                <a:gd name="T8" fmla="*/ 547 w 656"/>
                <a:gd name="T9" fmla="*/ 57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6" h="328">
                  <a:moveTo>
                    <a:pt x="547" y="57"/>
                  </a:moveTo>
                  <a:lnTo>
                    <a:pt x="187" y="0"/>
                  </a:lnTo>
                  <a:lnTo>
                    <a:pt x="0" y="231"/>
                  </a:lnTo>
                  <a:lnTo>
                    <a:pt x="656" y="328"/>
                  </a:lnTo>
                  <a:lnTo>
                    <a:pt x="547" y="57"/>
                  </a:lnTo>
                  <a:close/>
                </a:path>
              </a:pathLst>
            </a:custGeom>
            <a:solidFill>
              <a:srgbClr val="FA7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ïṩlîḋè">
              <a:extLst>
                <a:ext uri="{FF2B5EF4-FFF2-40B4-BE49-F238E27FC236}">
                  <a16:creationId xmlns:a16="http://schemas.microsoft.com/office/drawing/2014/main" id="{88E8C7A9-5423-4967-83B5-92ADE7654881}"/>
                </a:ext>
              </a:extLst>
            </p:cNvPr>
            <p:cNvSpPr/>
            <p:nvPr/>
          </p:nvSpPr>
          <p:spPr bwMode="auto">
            <a:xfrm>
              <a:off x="8280401" y="3265488"/>
              <a:ext cx="368300" cy="152400"/>
            </a:xfrm>
            <a:custGeom>
              <a:avLst/>
              <a:gdLst>
                <a:gd name="T0" fmla="*/ 226 w 232"/>
                <a:gd name="T1" fmla="*/ 96 h 96"/>
                <a:gd name="T2" fmla="*/ 0 w 232"/>
                <a:gd name="T3" fmla="*/ 64 h 96"/>
                <a:gd name="T4" fmla="*/ 7 w 232"/>
                <a:gd name="T5" fmla="*/ 0 h 96"/>
                <a:gd name="T6" fmla="*/ 232 w 232"/>
                <a:gd name="T7" fmla="*/ 38 h 96"/>
                <a:gd name="T8" fmla="*/ 226 w 232"/>
                <a:gd name="T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96">
                  <a:moveTo>
                    <a:pt x="226" y="96"/>
                  </a:moveTo>
                  <a:lnTo>
                    <a:pt x="0" y="64"/>
                  </a:lnTo>
                  <a:lnTo>
                    <a:pt x="7" y="0"/>
                  </a:lnTo>
                  <a:lnTo>
                    <a:pt x="232" y="38"/>
                  </a:lnTo>
                  <a:lnTo>
                    <a:pt x="226" y="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9" name="文本框 108"/>
          <p:cNvSpPr txBox="1"/>
          <p:nvPr/>
        </p:nvSpPr>
        <p:spPr>
          <a:xfrm>
            <a:off x="12945979" y="5358063"/>
            <a:ext cx="415498" cy="369332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altLang="en-US"/>
              <a:t>。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14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3" grpId="0" animBg="1"/>
      <p:bldP spid="4" grpId="0"/>
      <p:bldP spid="12" grpId="0" animBg="1"/>
      <p:bldP spid="10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2.6 unknown"/>
  <p:tag name="AS_RELEASE_DATE" val="2021.11.30"/>
  <p:tag name="AS_TITLE" val="Aspose.Slides for Java"/>
  <p:tag name="AS_VERSION" val="21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d7a650d-784a-44ef-9755-18d292fc909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d7a650d-784a-44ef-9755-18d292fc909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6A6B0026B41D6E47A33C380FC606EAA8" ma:contentTypeVersion="4" ma:contentTypeDescription="Δημιουργία νέου εγγράφου" ma:contentTypeScope="" ma:versionID="1cc79b818ec0a23082436f9354042dd8">
  <xsd:schema xmlns:xsd="http://www.w3.org/2001/XMLSchema" xmlns:xs="http://www.w3.org/2001/XMLSchema" xmlns:p="http://schemas.microsoft.com/office/2006/metadata/properties" xmlns:ns3="924c249a-22d2-4a68-8501-2ac88ae42314" targetNamespace="http://schemas.microsoft.com/office/2006/metadata/properties" ma:root="true" ma:fieldsID="2345460ee70689b88f734b531dc934cd" ns3:_="">
    <xsd:import namespace="924c249a-22d2-4a68-8501-2ac88ae4231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c249a-22d2-4a68-8501-2ac88ae423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3AD965-95B1-4CD7-8392-AE9A1CAC604E}">
  <ds:schemaRefs>
    <ds:schemaRef ds:uri="http://purl.org/dc/dcmitype/"/>
    <ds:schemaRef ds:uri="http://purl.org/dc/elements/1.1/"/>
    <ds:schemaRef ds:uri="http://schemas.microsoft.com/office/2006/documentManagement/types"/>
    <ds:schemaRef ds:uri="924c249a-22d2-4a68-8501-2ac88ae42314"/>
    <ds:schemaRef ds:uri="http://purl.org/dc/terms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A393843F-C52A-49B3-8207-38E475A491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4c249a-22d2-4a68-8501-2ac88ae423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696AEB-3758-4568-9877-8EBCA62BBD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2294</TotalTime>
  <Words>297</Words>
  <Application>Microsoft Office PowerPoint</Application>
  <PresentationFormat>Ευρεία οθόνη</PresentationFormat>
  <Paragraphs>58</Paragraphs>
  <Slides>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7" baseType="lpstr">
      <vt:lpstr>微软雅黑</vt:lpstr>
      <vt:lpstr>Arial</vt:lpstr>
      <vt:lpstr>Calibri</vt:lpstr>
      <vt:lpstr>Calibri Light</vt:lpstr>
      <vt:lpstr>Gotham Greek</vt:lpstr>
      <vt:lpstr>Impact</vt:lpstr>
      <vt:lpstr>Source Han Sans SC</vt:lpstr>
      <vt:lpstr>Wingdings</vt:lpstr>
      <vt:lpstr>Office 主题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user</cp:lastModifiedBy>
  <cp:revision>54</cp:revision>
  <dcterms:created xsi:type="dcterms:W3CDTF">2018-07-24T08:41:58Z</dcterms:created>
  <dcterms:modified xsi:type="dcterms:W3CDTF">2024-05-24T04:13:09Z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0x0101006A6B0026B41D6E47A33C380FC606EAA8</vt:lpwstr>
  </property>
</Properties>
</file>