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chemeClr val="accent4">
              <a:lumOff val="44000"/>
            </a:schemeClr>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chemeClr val="accent4">
              <a:lumOff val="44000"/>
            </a:schemeClr>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EEE7283C-3CF3-47DC-8721-378D4A62B228}" styleName="">
    <a:tblBg/>
    <a:wholeTbl>
      <a:tcTxStyle b="off" i="off">
        <a:fontRef idx="major">
          <a:srgbClr val="705252"/>
        </a:fontRef>
        <a:srgbClr val="705252"/>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rgbClr val="FAE7E7"/>
          </a:solidFill>
        </a:fill>
      </a:tcStyle>
    </a:wholeTbl>
    <a:band2H>
      <a:tcTxStyle/>
      <a:tcStyle>
        <a:tcBdr/>
        <a:fill>
          <a:solidFill>
            <a:srgbClr val="FDF3F3"/>
          </a:solidFill>
        </a:fill>
      </a:tcStyle>
    </a:band2H>
    <a:firstCol>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1"/>
          </a:solidFill>
        </a:fill>
      </a:tcStyle>
    </a:firstCol>
    <a:lastRow>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381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1"/>
          </a:solidFill>
        </a:fill>
      </a:tcStyle>
    </a:lastRow>
    <a:firstRow>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381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1"/>
          </a:solidFill>
        </a:fill>
      </a:tcStyle>
    </a:firstRow>
  </a:tblStyle>
  <a:tblStyle styleId="{CF821DB8-F4EB-4A41-A1BA-3FCAFE7338EE}" styleName="">
    <a:tblBg/>
    <a:wholeTbl>
      <a:tcTxStyle b="off" i="off">
        <a:fontRef idx="major">
          <a:srgbClr val="705252"/>
        </a:fontRef>
        <a:srgbClr val="705252"/>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rgbClr val="FFFDFD"/>
          </a:solidFill>
        </a:fill>
      </a:tcStyle>
    </a:wholeTbl>
    <a:band2H>
      <a:tcTxStyle/>
      <a:tcStyle>
        <a:tcBdr/>
        <a:fill>
          <a:solidFill>
            <a:schemeClr val="accent3">
              <a:lumOff val="1002"/>
            </a:schemeClr>
          </a:solidFill>
        </a:fill>
      </a:tcStyle>
    </a:band2H>
    <a:firstCol>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3"/>
          </a:solidFill>
        </a:fill>
      </a:tcStyle>
    </a:firstCol>
    <a:lastRow>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381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3"/>
          </a:solidFill>
        </a:fill>
      </a:tcStyle>
    </a:lastRow>
    <a:firstRow>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381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3"/>
          </a:solidFill>
        </a:fill>
      </a:tcStyle>
    </a:firstRow>
  </a:tblStyle>
  <a:tblStyle styleId="{33BA23B1-9221-436E-865A-0063620EA4FD}" styleName="">
    <a:tblBg/>
    <a:wholeTbl>
      <a:tcTxStyle b="off" i="off">
        <a:fontRef idx="major">
          <a:srgbClr val="705252"/>
        </a:fontRef>
        <a:srgbClr val="705252"/>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4">
              <a:lumOff val="44000"/>
            </a:schemeClr>
          </a:solidFill>
        </a:fill>
      </a:tcStyle>
    </a:wholeTbl>
    <a:band2H>
      <a:tcTxStyle/>
      <a:tcStyle>
        <a:tcBdr/>
        <a:fill>
          <a:solidFill>
            <a:schemeClr val="accent4">
              <a:lumOff val="44000"/>
            </a:schemeClr>
          </a:solidFill>
        </a:fill>
      </a:tcStyle>
    </a:band2H>
    <a:firstCol>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4">
              <a:lumOff val="44000"/>
            </a:schemeClr>
          </a:solidFill>
        </a:fill>
      </a:tcStyle>
    </a:firstCol>
    <a:lastRow>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38100" cap="flat">
              <a:solidFill>
                <a:srgbClr val="CC5A5A"/>
              </a:solidFill>
              <a:prstDash val="solid"/>
              <a:round/>
            </a:ln>
          </a:top>
          <a:bottom>
            <a:ln w="127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4">
              <a:lumOff val="44000"/>
            </a:schemeClr>
          </a:solidFill>
        </a:fill>
      </a:tcStyle>
    </a:lastRow>
    <a:firstRow>
      <a:tcTxStyle b="on" i="off">
        <a:fontRef idx="major">
          <a:srgbClr val="CC5A5A"/>
        </a:fontRef>
        <a:srgbClr val="CC5A5A"/>
      </a:tcTxStyle>
      <a:tcStyle>
        <a:tcBdr>
          <a:left>
            <a:ln w="12700" cap="flat">
              <a:solidFill>
                <a:srgbClr val="CC5A5A"/>
              </a:solidFill>
              <a:prstDash val="solid"/>
              <a:round/>
            </a:ln>
          </a:left>
          <a:right>
            <a:ln w="12700" cap="flat">
              <a:solidFill>
                <a:srgbClr val="CC5A5A"/>
              </a:solidFill>
              <a:prstDash val="solid"/>
              <a:round/>
            </a:ln>
          </a:right>
          <a:top>
            <a:ln w="12700" cap="flat">
              <a:solidFill>
                <a:srgbClr val="CC5A5A"/>
              </a:solidFill>
              <a:prstDash val="solid"/>
              <a:round/>
            </a:ln>
          </a:top>
          <a:bottom>
            <a:ln w="38100" cap="flat">
              <a:solidFill>
                <a:srgbClr val="CC5A5A"/>
              </a:solidFill>
              <a:prstDash val="solid"/>
              <a:round/>
            </a:ln>
          </a:bottom>
          <a:insideH>
            <a:ln w="12700" cap="flat">
              <a:solidFill>
                <a:srgbClr val="CC5A5A"/>
              </a:solidFill>
              <a:prstDash val="solid"/>
              <a:round/>
            </a:ln>
          </a:insideH>
          <a:insideV>
            <a:ln w="12700" cap="flat">
              <a:solidFill>
                <a:srgbClr val="CC5A5A"/>
              </a:solidFill>
              <a:prstDash val="solid"/>
              <a:round/>
            </a:ln>
          </a:insideV>
        </a:tcBdr>
        <a:fill>
          <a:solidFill>
            <a:schemeClr val="accent4">
              <a:lumOff val="44000"/>
            </a:schemeClr>
          </a:solidFill>
        </a:fill>
      </a:tcStyle>
    </a:firstRow>
  </a:tblStyle>
  <a:tblStyle styleId="{2708684C-4D16-4618-839F-0558EEFCDFE6}" styleName="">
    <a:tblBg/>
    <a:wholeTbl>
      <a:tcTxStyle b="off" i="off">
        <a:fontRef idx="major">
          <a:srgbClr val="705252"/>
        </a:fontRef>
        <a:srgbClr val="70525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9E9"/>
          </a:solidFill>
        </a:fill>
      </a:tcStyle>
    </a:wholeTbl>
    <a:band2H>
      <a:tcTxStyle/>
      <a:tcStyle>
        <a:tcBdr/>
        <a:fill>
          <a:solidFill>
            <a:srgbClr val="CC5A5A"/>
          </a:solidFill>
        </a:fill>
      </a:tcStyle>
    </a:band2H>
    <a:firstCol>
      <a:tcTxStyle b="on" i="off">
        <a:fontRef idx="major">
          <a:srgbClr val="CC5A5A"/>
        </a:fontRef>
        <a:srgbClr val="CC5A5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705252"/>
        </a:fontRef>
        <a:srgbClr val="705252"/>
      </a:tcTxStyle>
      <a:tcStyle>
        <a:tcBdr>
          <a:left>
            <a:ln w="12700" cap="flat">
              <a:noFill/>
              <a:miter lim="400000"/>
            </a:ln>
          </a:left>
          <a:right>
            <a:ln w="12700" cap="flat">
              <a:noFill/>
              <a:miter lim="400000"/>
            </a:ln>
          </a:right>
          <a:top>
            <a:ln w="50800" cap="flat">
              <a:solidFill>
                <a:srgbClr val="705252"/>
              </a:solidFill>
              <a:prstDash val="solid"/>
              <a:round/>
            </a:ln>
          </a:top>
          <a:bottom>
            <a:ln w="25400" cap="flat">
              <a:solidFill>
                <a:srgbClr val="705252"/>
              </a:solidFill>
              <a:prstDash val="solid"/>
              <a:round/>
            </a:ln>
          </a:bottom>
          <a:insideH>
            <a:ln w="12700" cap="flat">
              <a:noFill/>
              <a:miter lim="400000"/>
            </a:ln>
          </a:insideH>
          <a:insideV>
            <a:ln w="12700" cap="flat">
              <a:noFill/>
              <a:miter lim="400000"/>
            </a:ln>
          </a:insideV>
        </a:tcBdr>
        <a:fill>
          <a:solidFill>
            <a:srgbClr val="CC5A5A"/>
          </a:solidFill>
        </a:fill>
      </a:tcStyle>
    </a:lastRow>
    <a:firstRow>
      <a:tcTxStyle b="on" i="off">
        <a:fontRef idx="major">
          <a:srgbClr val="CC5A5A"/>
        </a:fontRef>
        <a:srgbClr val="CC5A5A"/>
      </a:tcTxStyle>
      <a:tcStyle>
        <a:tcBdr>
          <a:left>
            <a:ln w="12700" cap="flat">
              <a:noFill/>
              <a:miter lim="400000"/>
            </a:ln>
          </a:left>
          <a:right>
            <a:ln w="12700" cap="flat">
              <a:noFill/>
              <a:miter lim="400000"/>
            </a:ln>
          </a:right>
          <a:top>
            <a:ln w="25400" cap="flat">
              <a:solidFill>
                <a:srgbClr val="705252"/>
              </a:solidFill>
              <a:prstDash val="solid"/>
              <a:round/>
            </a:ln>
          </a:top>
          <a:bottom>
            <a:ln w="25400" cap="flat">
              <a:solidFill>
                <a:srgbClr val="70525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4" name="Shape 137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5" name="Shape 137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Shape 1386"/>
          <p:cNvSpPr>
            <a:spLocks noGrp="1" noRot="1" noChangeAspect="1"/>
          </p:cNvSpPr>
          <p:nvPr>
            <p:ph type="sldImg"/>
          </p:nvPr>
        </p:nvSpPr>
        <p:spPr>
          <a:xfrm>
            <a:off x="381000" y="685800"/>
            <a:ext cx="6096000" cy="3429000"/>
          </a:xfrm>
          <a:prstGeom prst="rect">
            <a:avLst/>
          </a:prstGeom>
        </p:spPr>
        <p:txBody>
          <a:bodyPr/>
          <a:lstStyle/>
          <a:p>
            <a:endParaRPr/>
          </a:p>
        </p:txBody>
      </p:sp>
      <p:sp>
        <p:nvSpPr>
          <p:cNvPr id="1387" name="Shape 1387"/>
          <p:cNvSpPr>
            <a:spLocks noGrp="1"/>
          </p:cNvSpPr>
          <p:nvPr>
            <p:ph type="body" sz="quarter" idx="1"/>
          </p:nvPr>
        </p:nvSpPr>
        <p:spPr>
          <a:prstGeom prst="rect">
            <a:avLst/>
          </a:prstGeom>
        </p:spPr>
        <p:txBody>
          <a:bodyPr/>
          <a:lstStyle/>
          <a:p>
            <a:pPr defTabSz="457200">
              <a:lnSpc>
                <a:spcPct val="117999"/>
              </a:lnSpc>
              <a:defRPr sz="1900">
                <a:latin typeface="Helvetica Neue"/>
                <a:ea typeface="Helvetica Neue"/>
                <a:cs typeface="Helvetica Neue"/>
                <a:sym typeface="Helvetica Neue"/>
              </a:defRPr>
            </a:pPr>
            <a:r>
              <a:t>Η δερματική λευκοκυτταροκλαστική αγγειίτιδα αποτελεί τύπο δερματικής αγγειίτιδας, η οποία αφορά συγκεκριμένα τα μικρά αγγεία. Πρόκειται, λοιπόν, για φλεγμονή των τριχοειδών που οδηγεί σε καταστροφή του τοιχώματος τους.</a:t>
            </a:r>
          </a:p>
          <a:p>
            <a:pPr defTabSz="457200">
              <a:lnSpc>
                <a:spcPct val="117999"/>
              </a:lnSpc>
              <a:defRPr sz="1900">
                <a:latin typeface="Helvetica Neue"/>
                <a:ea typeface="Helvetica Neue"/>
                <a:cs typeface="Helvetica Neue"/>
                <a:sym typeface="Helvetica Neue"/>
              </a:defRPr>
            </a:pPr>
            <a:endParaRPr/>
          </a:p>
          <a:p>
            <a:pPr defTabSz="457200">
              <a:lnSpc>
                <a:spcPct val="117999"/>
              </a:lnSpc>
              <a:defRPr sz="1900">
                <a:latin typeface="Helvetica Neue"/>
                <a:ea typeface="Helvetica Neue"/>
                <a:cs typeface="Helvetica Neue"/>
                <a:sym typeface="Helvetica Neue"/>
              </a:defRPr>
            </a:pPr>
            <a:r>
              <a:t>Η κλινική μακροσκοπική εικόνα χαρακτηρίζεται από πετέχειες και πορφύρα, δηλαδή υπεγερμένα ψηλαφητά αιμορραγικά εξανθήματα που οφείλονται στην αιμορραγία των μικρών αγγείων. Παράλληλα, μπορεί να παρατηρηθεί κνίδωση, βαθιές ουλές και οζίδια. </a:t>
            </a:r>
          </a:p>
          <a:p>
            <a:pPr defTabSz="457200">
              <a:lnSpc>
                <a:spcPct val="117999"/>
              </a:lnSpc>
              <a:defRPr sz="1900">
                <a:latin typeface="Helvetica Neue"/>
                <a:ea typeface="Helvetica Neue"/>
                <a:cs typeface="Helvetica Neue"/>
                <a:sym typeface="Helvetica Neue"/>
              </a:defRPr>
            </a:pPr>
            <a:endParaRPr/>
          </a:p>
          <a:p>
            <a:pPr defTabSz="457200">
              <a:lnSpc>
                <a:spcPct val="117999"/>
              </a:lnSpc>
              <a:defRPr sz="1900">
                <a:latin typeface="Helvetica Neue"/>
                <a:ea typeface="Helvetica Neue"/>
                <a:cs typeface="Helvetica Neue"/>
                <a:sym typeface="Helvetica Neue"/>
              </a:defRPr>
            </a:pPr>
            <a:r>
              <a:t>Η δερματική λευκοκυτταροκλαστική αγγειίτιδα αφορά κυρίως τα κάτω άκρα λόγω αυξημένης φλεβικής πίεσης, καθώς και την οπίσθια επιφάνεια του σώματος, ενώ μπορεί να επεκταθεί και σε ανώτερα σημεία.</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Shape 1393"/>
          <p:cNvSpPr>
            <a:spLocks noGrp="1" noRot="1" noChangeAspect="1"/>
          </p:cNvSpPr>
          <p:nvPr>
            <p:ph type="sldImg"/>
          </p:nvPr>
        </p:nvSpPr>
        <p:spPr>
          <a:xfrm>
            <a:off x="381000" y="685800"/>
            <a:ext cx="6096000" cy="3429000"/>
          </a:xfrm>
          <a:prstGeom prst="rect">
            <a:avLst/>
          </a:prstGeom>
        </p:spPr>
        <p:txBody>
          <a:bodyPr/>
          <a:lstStyle/>
          <a:p>
            <a:endParaRPr/>
          </a:p>
        </p:txBody>
      </p:sp>
      <p:sp>
        <p:nvSpPr>
          <p:cNvPr id="1394" name="Shape 1394"/>
          <p:cNvSpPr>
            <a:spLocks noGrp="1"/>
          </p:cNvSpPr>
          <p:nvPr>
            <p:ph type="body" sz="quarter" idx="1"/>
          </p:nvPr>
        </p:nvSpPr>
        <p:spPr>
          <a:prstGeom prst="rect">
            <a:avLst/>
          </a:prstGeom>
        </p:spPr>
        <p:txBody>
          <a:bodyPr/>
          <a:lstStyle/>
          <a:p>
            <a:pPr defTabSz="457200">
              <a:lnSpc>
                <a:spcPct val="117999"/>
              </a:lnSpc>
              <a:defRPr sz="1500">
                <a:latin typeface="Helvetica Neue"/>
                <a:ea typeface="Helvetica Neue"/>
                <a:cs typeface="Helvetica Neue"/>
                <a:sym typeface="Helvetica Neue"/>
              </a:defRPr>
            </a:pPr>
            <a:r>
              <a:t>Η δερματική λευκοκυτταροκλαστική αγγειίτιδα αποτελεί αντίδραση υπερευαισθησίας τύπου III, η οποία είναι ιδιοπαθής σε συχνότητα 50% ή δευτεροπαθής, που μπορεί να οφείλεται σε παρενέργεια λήψης φαρμάκων (π.χ. β-λακτάμες ή beta- blockers), σε μολύνσεις (π.χ. από staphylococcus aureus ή HIV), σε συστηματικές αυτοάνοσες νόσους (συστηματικός ερυθηματώδης  λύκος), σε χρόνιες λοιμώξεις (π.χ. ηπατίτιδα B, ηπατίτιδα C, σύφιλη) ή σε κακοήθειες (π.χ. λεμφώματα ή λευχαιμίες).</a:t>
            </a:r>
          </a:p>
          <a:p>
            <a:pPr defTabSz="457200">
              <a:lnSpc>
                <a:spcPct val="117999"/>
              </a:lnSpc>
              <a:defRPr sz="1500">
                <a:latin typeface="Helvetica Neue"/>
                <a:ea typeface="Helvetica Neue"/>
                <a:cs typeface="Helvetica Neue"/>
                <a:sym typeface="Helvetica Neue"/>
              </a:defRPr>
            </a:pPr>
            <a:endParaRPr/>
          </a:p>
          <a:p>
            <a:pPr defTabSz="457200">
              <a:lnSpc>
                <a:spcPct val="117999"/>
              </a:lnSpc>
              <a:defRPr sz="1500">
                <a:latin typeface="Helvetica Neue"/>
                <a:ea typeface="Helvetica Neue"/>
                <a:cs typeface="Helvetica Neue"/>
                <a:sym typeface="Helvetica Neue"/>
              </a:defRPr>
            </a:pPr>
            <a:r>
              <a:t>Ο άμεσος ανοσοφθορισμός μπορεί να αναδείξει εναποθέσεις IgM, IgG, IgA και C3</a:t>
            </a:r>
          </a:p>
          <a:p>
            <a:pPr defTabSz="457200">
              <a:lnSpc>
                <a:spcPct val="117999"/>
              </a:lnSpc>
              <a:defRPr sz="1500">
                <a:latin typeface="Helvetica Neue"/>
                <a:ea typeface="Helvetica Neue"/>
                <a:cs typeface="Helvetica Neue"/>
                <a:sym typeface="Helvetica Neue"/>
              </a:defRPr>
            </a:pPr>
            <a:r>
              <a:t>κατά μήκος της χοριοεπιδερμιδικής συμβολής και στην επιφανειακή αγγείωση.</a:t>
            </a:r>
          </a:p>
          <a:p>
            <a:pPr defTabSz="457200">
              <a:lnSpc>
                <a:spcPct val="117999"/>
              </a:lnSpc>
              <a:defRPr sz="1500">
                <a:latin typeface="Helvetica Neue"/>
                <a:ea typeface="Helvetica Neue"/>
                <a:cs typeface="Helvetica Neue"/>
                <a:sym typeface="Helvetica Neue"/>
              </a:defRPr>
            </a:pPr>
            <a:endParaRPr/>
          </a:p>
          <a:p>
            <a:pPr defTabSz="457200">
              <a:lnSpc>
                <a:spcPct val="117999"/>
              </a:lnSpc>
              <a:defRPr sz="1500">
                <a:latin typeface="Helvetica Neue"/>
                <a:ea typeface="Helvetica Neue"/>
                <a:cs typeface="Helvetica Neue"/>
                <a:sym typeface="Helvetica Neue"/>
              </a:defRPr>
            </a:pPr>
            <a:r>
              <a:t>[ Ισχυρή εναπόθεση IgA, χωρίς εναπόθεση άλλων αντισωμάτων είναι ενδεικτική πορφύρας Henoch-Schönlein (συστηματική αγγειίτιδα που συνήθως προσβάλει παιδιά κάτω των 10 ετών).</a:t>
            </a:r>
          </a:p>
          <a:p>
            <a:pPr defTabSz="457200">
              <a:lnSpc>
                <a:spcPct val="117999"/>
              </a:lnSpc>
              <a:defRPr sz="1500">
                <a:latin typeface="Helvetica Neue"/>
                <a:ea typeface="Helvetica Neue"/>
                <a:cs typeface="Helvetica Neue"/>
                <a:sym typeface="Helvetica Neue"/>
              </a:defRPr>
            </a:pPr>
            <a:endParaRPr/>
          </a:p>
          <a:p>
            <a:pPr defTabSz="457200">
              <a:lnSpc>
                <a:spcPct val="117999"/>
              </a:lnSpc>
              <a:defRPr sz="1500">
                <a:latin typeface="Helvetica Neue"/>
                <a:ea typeface="Helvetica Neue"/>
                <a:cs typeface="Helvetica Neue"/>
                <a:sym typeface="Helvetica Neue"/>
              </a:defRPr>
            </a:pPr>
            <a:r>
              <a:t>H λευκοκυτταροκλαστική αγγειίτιδα που σχετίζεται με συστηματικό ερυθηματώδη λύκο παρουσιάζει αόριστο θετικό ανοσοφθορισμό σε συνδυασμό με αυξημένη δερματική βλεννίνη.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 name="Shape 1408"/>
          <p:cNvSpPr>
            <a:spLocks noGrp="1" noRot="1" noChangeAspect="1"/>
          </p:cNvSpPr>
          <p:nvPr>
            <p:ph type="sldImg"/>
          </p:nvPr>
        </p:nvSpPr>
        <p:spPr>
          <a:xfrm>
            <a:off x="381000" y="685800"/>
            <a:ext cx="6096000" cy="3429000"/>
          </a:xfrm>
          <a:prstGeom prst="rect">
            <a:avLst/>
          </a:prstGeom>
        </p:spPr>
        <p:txBody>
          <a:bodyPr/>
          <a:lstStyle/>
          <a:p>
            <a:endParaRPr/>
          </a:p>
        </p:txBody>
      </p:sp>
      <p:sp>
        <p:nvSpPr>
          <p:cNvPr id="1409" name="Shape 1409"/>
          <p:cNvSpPr>
            <a:spLocks noGrp="1"/>
          </p:cNvSpPr>
          <p:nvPr>
            <p:ph type="body" sz="quarter" idx="1"/>
          </p:nvPr>
        </p:nvSpPr>
        <p:spPr>
          <a:prstGeom prst="rect">
            <a:avLst/>
          </a:prstGeom>
        </p:spPr>
        <p:txBody>
          <a:bodyPr/>
          <a:lstStyle/>
          <a:p>
            <a:pPr defTabSz="457200">
              <a:lnSpc>
                <a:spcPct val="117999"/>
              </a:lnSpc>
              <a:defRPr sz="1600">
                <a:latin typeface="Helvetica Neue"/>
                <a:ea typeface="Helvetica Neue"/>
                <a:cs typeface="Helvetica Neue"/>
                <a:sym typeface="Helvetica Neue"/>
              </a:defRPr>
            </a:pPr>
            <a:r>
              <a:t>Η κλινική μικροσκοπική εικόνα χαρακτηρίζεται από εξαγγείωση των ερυθροκυττάρων, λόγω καταστροφής του τοιχώματος των τριχοειδών, στην οποία οφείλεται η αιμορραγική όψη του εξανθήματος. Να σημειωθεί ότι επειδή πρόκειται για αιμορραγία και όχι υπεραιμία, τα εξανθήματα αυτά δε διαυγάζουν, οπότε και δεν εξαφανίζονται στιγμιαία όταν τους ασκηθεί πίεση. </a:t>
            </a:r>
          </a:p>
          <a:p>
            <a:pPr defTabSz="457200">
              <a:lnSpc>
                <a:spcPct val="117999"/>
              </a:lnSpc>
              <a:defRPr sz="1600">
                <a:latin typeface="Helvetica Neue"/>
                <a:ea typeface="Helvetica Neue"/>
                <a:cs typeface="Helvetica Neue"/>
                <a:sym typeface="Helvetica Neue"/>
              </a:defRPr>
            </a:pPr>
            <a:endParaRPr/>
          </a:p>
          <a:p>
            <a:pPr defTabSz="457200">
              <a:lnSpc>
                <a:spcPct val="117999"/>
              </a:lnSpc>
              <a:defRPr sz="1600">
                <a:latin typeface="Helvetica Neue"/>
                <a:ea typeface="Helvetica Neue"/>
                <a:cs typeface="Helvetica Neue"/>
                <a:sym typeface="Helvetica Neue"/>
              </a:defRPr>
            </a:pPr>
            <a:r>
              <a:t>Παράλληλα, ο ιστός εμφανίζει ινιδοειδή νέκρωση, δηλαδή ενδοαυλική εναπόθεση ινικής, που φαίνεται στο ιστολογικό παρασκεύασμα, λόγω του έντονα βαμμένου ροζ τοιχώματος του αγγείου με χρώση αιματοξυλίνης-ηωσίνης.</a:t>
            </a:r>
          </a:p>
          <a:p>
            <a:pPr defTabSz="457200">
              <a:lnSpc>
                <a:spcPct val="117999"/>
              </a:lnSpc>
              <a:defRPr sz="1600">
                <a:latin typeface="Helvetica Neue"/>
                <a:ea typeface="Helvetica Neue"/>
                <a:cs typeface="Helvetica Neue"/>
                <a:sym typeface="Helvetica Neue"/>
              </a:defRPr>
            </a:pPr>
            <a:endParaRPr/>
          </a:p>
          <a:p>
            <a:pPr defTabSz="457200">
              <a:lnSpc>
                <a:spcPct val="117999"/>
              </a:lnSpc>
              <a:defRPr sz="1600">
                <a:latin typeface="Helvetica Neue"/>
                <a:ea typeface="Helvetica Neue"/>
                <a:cs typeface="Helvetica Neue"/>
                <a:sym typeface="Helvetica Neue"/>
              </a:defRPr>
            </a:pPr>
            <a:r>
              <a:t>Επιπλέον, παρατηρείται συγκέντρωση λευκοκυττάρων που καταστρέφονται και εμφανίζονται στο ιστολογικό παρασκεύασμα ως πυρηνική σκόνη, δηλαδή πυρηνικά θραύσματα (για αυτό και η συγκεκριμένη μορφή αγγειίτιδας καλείται λευκοκυτταροπλαστική).</a:t>
            </a:r>
          </a:p>
          <a:p>
            <a:pPr defTabSz="457200">
              <a:lnSpc>
                <a:spcPct val="117999"/>
              </a:lnSpc>
              <a:defRPr sz="1600">
                <a:latin typeface="Helvetica Neue"/>
                <a:ea typeface="Helvetica Neue"/>
                <a:cs typeface="Helvetica Neue"/>
                <a:sym typeface="Helvetica Neue"/>
              </a:defRPr>
            </a:pPr>
            <a:endParaRPr/>
          </a:p>
          <a:p>
            <a:pPr defTabSz="457200">
              <a:lnSpc>
                <a:spcPct val="117999"/>
              </a:lnSpc>
              <a:defRPr sz="1600">
                <a:latin typeface="Helvetica Neue"/>
                <a:ea typeface="Helvetica Neue"/>
                <a:cs typeface="Helvetica Neue"/>
                <a:sym typeface="Helvetica Neue"/>
              </a:defRPr>
            </a:pPr>
            <a:r>
              <a:t>Ακόμη ένα ιστοπαθολογικό χαρακτηριστικό της λευκοκυτταροπλαστικής αγγειίτιδας αποτελεί η νέκρωση των εκκρινών αδένων.</a:t>
            </a:r>
          </a:p>
          <a:p>
            <a:pPr defTabSz="457200">
              <a:lnSpc>
                <a:spcPct val="117999"/>
              </a:lnSpc>
              <a:defRPr sz="1600">
                <a:latin typeface="Helvetica Neue"/>
                <a:ea typeface="Helvetica Neue"/>
                <a:cs typeface="Helvetica Neue"/>
                <a:sym typeface="Helvetica Neue"/>
              </a:defRPr>
            </a:pPr>
            <a:endParaRPr/>
          </a:p>
          <a:p>
            <a:pPr defTabSz="457200">
              <a:lnSpc>
                <a:spcPct val="117999"/>
              </a:lnSpc>
              <a:defRPr sz="1600">
                <a:latin typeface="Helvetica Neue"/>
                <a:ea typeface="Helvetica Neue"/>
                <a:cs typeface="Helvetica Neue"/>
                <a:sym typeface="Helvetica Neue"/>
              </a:defRPr>
            </a:pPr>
            <a:r>
              <a:t>Πρέπει επίσης να αναφερθεί ότι σε 30% των περιπτώσεων λευκοκυτταροπλαστικής αγγειίτιδας παρατηρούνται και εξωδερμικές εκδηλώσεις.</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 name="Shape 1413"/>
          <p:cNvSpPr>
            <a:spLocks noGrp="1" noRot="1" noChangeAspect="1"/>
          </p:cNvSpPr>
          <p:nvPr>
            <p:ph type="sldImg"/>
          </p:nvPr>
        </p:nvSpPr>
        <p:spPr>
          <a:xfrm>
            <a:off x="381000" y="685800"/>
            <a:ext cx="6096000" cy="3429000"/>
          </a:xfrm>
          <a:prstGeom prst="rect">
            <a:avLst/>
          </a:prstGeom>
        </p:spPr>
        <p:txBody>
          <a:bodyPr/>
          <a:lstStyle/>
          <a:p>
            <a:endParaRPr/>
          </a:p>
        </p:txBody>
      </p:sp>
      <p:sp>
        <p:nvSpPr>
          <p:cNvPr id="1414" name="Shape 1414"/>
          <p:cNvSpPr>
            <a:spLocks noGrp="1"/>
          </p:cNvSpPr>
          <p:nvPr>
            <p:ph type="body" sz="quarter" idx="1"/>
          </p:nvPr>
        </p:nvSpPr>
        <p:spPr>
          <a:prstGeom prst="rect">
            <a:avLst/>
          </a:prstGeom>
        </p:spPr>
        <p:txBody>
          <a:bodyPr/>
          <a:lstStyle/>
          <a:p>
            <a:pPr defTabSz="457200">
              <a:lnSpc>
                <a:spcPct val="117999"/>
              </a:lnSpc>
              <a:defRPr sz="1500">
                <a:latin typeface="Helvetica Neue"/>
                <a:ea typeface="Helvetica Neue"/>
                <a:cs typeface="Helvetica Neue"/>
                <a:sym typeface="Helvetica Neue"/>
              </a:defRPr>
            </a:pPr>
            <a:r>
              <a:t>Η διαφορική διάγνωση περιλαμβάνει τα εξής:</a:t>
            </a:r>
          </a:p>
          <a:p>
            <a:pPr defTabSz="457200">
              <a:lnSpc>
                <a:spcPct val="117999"/>
              </a:lnSpc>
              <a:defRPr sz="1500">
                <a:latin typeface="Helvetica Neue"/>
                <a:ea typeface="Helvetica Neue"/>
                <a:cs typeface="Helvetica Neue"/>
                <a:sym typeface="Helvetica Neue"/>
              </a:defRPr>
            </a:pPr>
            <a:endParaRPr/>
          </a:p>
          <a:p>
            <a:pPr defTabSz="457200">
              <a:lnSpc>
                <a:spcPct val="117999"/>
              </a:lnSpc>
              <a:defRPr sz="1500">
                <a:latin typeface="Helvetica Neue"/>
                <a:ea typeface="Helvetica Neue"/>
                <a:cs typeface="Helvetica Neue"/>
                <a:sym typeface="Helvetica Neue"/>
              </a:defRPr>
            </a:pPr>
            <a:r>
              <a:t>Πρώτον, την θρομβοκυτταροπενική πορφύρα, που χαρακτηρίζεται από μείωση στον αριθμό των αιμοπεταλίων, η οποία προκαλεί μώλωπες και εσωτερική αιμορραγία με εξαγγείωση ερυθρών στη δερμίδα. Η κλινική εικόνα είναι αρκετά πιο σοβαρή και περιλαμβάνει πυρετό, αιμορραγία των</a:t>
            </a:r>
          </a:p>
          <a:p>
            <a:pPr defTabSz="457200">
              <a:lnSpc>
                <a:spcPct val="117999"/>
              </a:lnSpc>
              <a:defRPr sz="1500">
                <a:latin typeface="Helvetica Neue"/>
                <a:ea typeface="Helvetica Neue"/>
                <a:cs typeface="Helvetica Neue"/>
                <a:sym typeface="Helvetica Neue"/>
              </a:defRPr>
            </a:pPr>
            <a:r>
              <a:t>βλεννογόνων, νευρολογικά σημάδια, νεφρική βλάβη, μικροαγγειοπαθητική αναιμία και περιαγγειακό λεμφοκυτταρικό οίδημα.</a:t>
            </a:r>
          </a:p>
          <a:p>
            <a:pPr defTabSz="457200">
              <a:lnSpc>
                <a:spcPct val="117999"/>
              </a:lnSpc>
              <a:defRPr sz="1500">
                <a:latin typeface="Helvetica Neue"/>
                <a:ea typeface="Helvetica Neue"/>
                <a:cs typeface="Helvetica Neue"/>
                <a:sym typeface="Helvetica Neue"/>
              </a:defRPr>
            </a:pPr>
            <a:endParaRPr/>
          </a:p>
          <a:p>
            <a:pPr defTabSz="457200">
              <a:lnSpc>
                <a:spcPct val="117999"/>
              </a:lnSpc>
              <a:defRPr sz="1500">
                <a:latin typeface="Helvetica Neue"/>
                <a:ea typeface="Helvetica Neue"/>
                <a:cs typeface="Helvetica Neue"/>
                <a:sym typeface="Helvetica Neue"/>
              </a:defRPr>
            </a:pPr>
            <a:r>
              <a:t>Δεύτερον, την κακοήθη μελαγχρωματική πορφυρική δερματοπάθεια ή δερμάτωση που αποτελεί μορφή φλεγμονώδους πορφύρας χωρίς αγγειίτιδα, με χαρακτηριστικό χρωματισμό του δέρματος κυρίως στα κάτω άκρα. Στη μικροσκόπηση φαίνονται διεσταλμένα αγγεία, εναπόθεση αιμοσιδηρίνης, εξαγγείωση ερυθρών αιμοσφαιρίων, περιαγγειακό οίδημα, περιαγγειακή λεμφοιστιοκυτταρική διήθηση και δημιουργία λειχηνοειδών, σπογγιωδών ή κοκκιωματωδών προτύπων.</a:t>
            </a:r>
          </a:p>
          <a:p>
            <a:pPr defTabSz="457200">
              <a:lnSpc>
                <a:spcPct val="117999"/>
              </a:lnSpc>
              <a:defRPr sz="1500">
                <a:latin typeface="Helvetica Neue"/>
                <a:ea typeface="Helvetica Neue"/>
                <a:cs typeface="Helvetica Neue"/>
                <a:sym typeface="Helvetica Neue"/>
              </a:defRPr>
            </a:pPr>
            <a:r>
              <a:t>Η βιοψία δέρματος αποκλείει την κακοήθη μελαγχρωματική πορφυρική δερματοπάθεια, λόγω έλλειψης των στοιχείων αγγειίτιδας, όπως είναι η ινιδοειδής νέκρωση και η καταστροφή των τοιχωμάτων των αγγείων.</a:t>
            </a:r>
          </a:p>
          <a:p>
            <a:pPr defTabSz="457200">
              <a:lnSpc>
                <a:spcPct val="117999"/>
              </a:lnSpc>
              <a:defRPr sz="1500">
                <a:latin typeface="Helvetica Neue"/>
                <a:ea typeface="Helvetica Neue"/>
                <a:cs typeface="Helvetica Neue"/>
                <a:sym typeface="Helvetica Neue"/>
              </a:defRPr>
            </a:pPr>
            <a:endParaRPr/>
          </a:p>
          <a:p>
            <a:pPr defTabSz="457200">
              <a:lnSpc>
                <a:spcPct val="117999"/>
              </a:lnSpc>
              <a:defRPr sz="1500">
                <a:latin typeface="Helvetica Neue"/>
                <a:ea typeface="Helvetica Neue"/>
                <a:cs typeface="Helvetica Neue"/>
                <a:sym typeface="Helvetica Neue"/>
              </a:defRPr>
            </a:pPr>
            <a:r>
              <a:t>Τρίτον, τη νόσο Schamberg που χαρακτηρίζεται από εξαγγείωση ερυθροκυττάρων στη δερμίδα στα κάτω άκρα, λόγω ευθραυστότητας των τριχοειδών.</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Shape 1418"/>
          <p:cNvSpPr>
            <a:spLocks noGrp="1" noRot="1" noChangeAspect="1"/>
          </p:cNvSpPr>
          <p:nvPr>
            <p:ph type="sldImg"/>
          </p:nvPr>
        </p:nvSpPr>
        <p:spPr>
          <a:xfrm>
            <a:off x="381000" y="685800"/>
            <a:ext cx="6096000" cy="3429000"/>
          </a:xfrm>
          <a:prstGeom prst="rect">
            <a:avLst/>
          </a:prstGeom>
        </p:spPr>
        <p:txBody>
          <a:bodyPr/>
          <a:lstStyle/>
          <a:p>
            <a:endParaRPr/>
          </a:p>
        </p:txBody>
      </p:sp>
      <p:sp>
        <p:nvSpPr>
          <p:cNvPr id="1419" name="Shape 141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Οι περισσότερες ιδιοπαθείς δερματικές αγγειίτιδες έχουν εξαιρετική πρόγνωση, καθώς είναι αυτοπεριοριζόμενες και το 90% αυτών υποστρέφει μέσα σε εβδομάδες ή λίγους μήνες.</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Στις χρόνιες ή εμμένουσες περιπτώσεις μπορούν να χορηγηθούν κορτικοστεροειδή.</a:t>
            </a:r>
          </a:p>
          <a:p>
            <a:pPr defTabSz="457200">
              <a:lnSpc>
                <a:spcPct val="117999"/>
              </a:lnSpc>
              <a:defRPr sz="2200">
                <a:latin typeface="Helvetica Neue"/>
                <a:ea typeface="Helvetica Neue"/>
                <a:cs typeface="Helvetica Neue"/>
                <a:sym typeface="Helvetica Neue"/>
              </a:defRPr>
            </a:pPr>
            <a:endParaRPr/>
          </a:p>
          <a:p>
            <a:pPr defTabSz="457200">
              <a:lnSpc>
                <a:spcPct val="117999"/>
              </a:lnSpc>
              <a:defRPr sz="2200">
                <a:latin typeface="Helvetica Neue"/>
                <a:ea typeface="Helvetica Neue"/>
                <a:cs typeface="Helvetica Neue"/>
                <a:sym typeface="Helvetica Neue"/>
              </a:defRPr>
            </a:pPr>
            <a:r>
              <a:t>Ωστόσο, αν ο αιτιολογικός παράγοντας πρόκλησης της αγγειίτιδας είναι γνωστός (π.χ. λήψη φαρμάκων, ύπαρξη μόλυνσης ή κακοήθειας), τότε η καταπολέμησή του θα οδηγήσει στην άμεση υποστροφή της αγγειίτιδας.</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42" name="Google Shape;9;p2" descr="Google Shape;9;p2"/>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43" name="Google Shape;10;p2"/>
          <p:cNvSpPr/>
          <p:nvPr/>
        </p:nvSpPr>
        <p:spPr>
          <a:xfrm flipH="1">
            <a:off x="-3388528" y="3674273"/>
            <a:ext cx="5987276" cy="1532902"/>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a:miter lim="400000"/>
          </a:ln>
        </p:spPr>
        <p:txBody>
          <a:bodyPr lIns="0" tIns="0" rIns="0" bIns="0"/>
          <a:lstStyle/>
          <a:p>
            <a:pPr>
              <a:defRPr sz="1800">
                <a:solidFill>
                  <a:srgbClr val="000000"/>
                </a:solidFill>
                <a:latin typeface="Calibri"/>
                <a:ea typeface="Calibri"/>
                <a:cs typeface="Calibri"/>
                <a:sym typeface="Calibri"/>
              </a:defRPr>
            </a:pPr>
            <a:endParaRPr/>
          </a:p>
        </p:txBody>
      </p:sp>
      <p:sp>
        <p:nvSpPr>
          <p:cNvPr id="44" name="Κείμενο τίτλου"/>
          <p:cNvSpPr txBox="1">
            <a:spLocks noGrp="1"/>
          </p:cNvSpPr>
          <p:nvPr>
            <p:ph type="title"/>
          </p:nvPr>
        </p:nvSpPr>
        <p:spPr>
          <a:xfrm>
            <a:off x="1446449" y="1536025"/>
            <a:ext cx="6251101" cy="1795801"/>
          </a:xfrm>
          <a:prstGeom prst="rect">
            <a:avLst/>
          </a:prstGeom>
        </p:spPr>
        <p:txBody>
          <a:bodyPr anchor="b"/>
          <a:lstStyle>
            <a:lvl1pPr algn="ctr">
              <a:lnSpc>
                <a:spcPct val="90000"/>
              </a:lnSpc>
              <a:defRPr sz="4200"/>
            </a:lvl1pPr>
          </a:lstStyle>
          <a:p>
            <a:r>
              <a:t>Κείμενο τίτλου</a:t>
            </a:r>
          </a:p>
        </p:txBody>
      </p:sp>
      <p:sp>
        <p:nvSpPr>
          <p:cNvPr id="45" name="Επίπεδο κύριου τμήματος ένα…"/>
          <p:cNvSpPr txBox="1">
            <a:spLocks noGrp="1"/>
          </p:cNvSpPr>
          <p:nvPr>
            <p:ph type="body" sz="quarter" idx="1"/>
          </p:nvPr>
        </p:nvSpPr>
        <p:spPr>
          <a:xfrm>
            <a:off x="1446449" y="3291137"/>
            <a:ext cx="6251101" cy="409501"/>
          </a:xfrm>
          <a:prstGeom prst="rect">
            <a:avLst/>
          </a:prstGeom>
        </p:spPr>
        <p:txBody>
          <a:bodyPr>
            <a:normAutofit/>
          </a:bodyPr>
          <a:lstStyle>
            <a:lvl1pPr marL="304800" indent="-152400" algn="ctr">
              <a:buClrTx/>
              <a:buSzTx/>
              <a:buFontTx/>
              <a:buNone/>
              <a:defRPr sz="1400"/>
            </a:lvl1pPr>
            <a:lvl2pPr marL="304800" indent="304800" algn="ctr">
              <a:buClrTx/>
              <a:buSzTx/>
              <a:buFontTx/>
              <a:buNone/>
              <a:defRPr sz="1400"/>
            </a:lvl2pPr>
            <a:lvl3pPr marL="304800" indent="762000" algn="ctr">
              <a:buClrTx/>
              <a:buSzTx/>
              <a:buFontTx/>
              <a:buNone/>
              <a:defRPr sz="1400"/>
            </a:lvl3pPr>
            <a:lvl4pPr marL="304800" indent="1219200" algn="ctr">
              <a:buClrTx/>
              <a:buSzTx/>
              <a:buFontTx/>
              <a:buNone/>
              <a:defRPr sz="1400"/>
            </a:lvl4pPr>
            <a:lvl5pPr marL="304800" indent="1676400" algn="ctr">
              <a:buClrTx/>
              <a:buSzTx/>
              <a:buFontTx/>
              <a:buNone/>
              <a:defRPr sz="14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54" name="Google Shape;13;p2"/>
          <p:cNvGrpSpPr/>
          <p:nvPr/>
        </p:nvGrpSpPr>
        <p:grpSpPr>
          <a:xfrm>
            <a:off x="8368786" y="-114344"/>
            <a:ext cx="595601" cy="571793"/>
            <a:chOff x="0" y="0"/>
            <a:chExt cx="595600" cy="571791"/>
          </a:xfrm>
        </p:grpSpPr>
        <p:sp>
          <p:nvSpPr>
            <p:cNvPr id="46" name="Google Shape;14;p2"/>
            <p:cNvSpPr/>
            <p:nvPr/>
          </p:nvSpPr>
          <p:spPr>
            <a:xfrm rot="16769793">
              <a:off x="47154" y="156428"/>
              <a:ext cx="88146" cy="756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7" name="Google Shape;15;p2"/>
            <p:cNvSpPr/>
            <p:nvPr/>
          </p:nvSpPr>
          <p:spPr>
            <a:xfrm rot="16769793">
              <a:off x="4796" y="434621"/>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 name="Google Shape;16;p2"/>
            <p:cNvSpPr/>
            <p:nvPr/>
          </p:nvSpPr>
          <p:spPr>
            <a:xfrm rot="16769793">
              <a:off x="495928" y="12018"/>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 name="Google Shape;17;p2"/>
            <p:cNvSpPr/>
            <p:nvPr/>
          </p:nvSpPr>
          <p:spPr>
            <a:xfrm rot="16769793">
              <a:off x="268290" y="11902"/>
              <a:ext cx="88146" cy="756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 name="Google Shape;18;p2"/>
            <p:cNvSpPr/>
            <p:nvPr/>
          </p:nvSpPr>
          <p:spPr>
            <a:xfrm rot="16769795">
              <a:off x="479282" y="371267"/>
              <a:ext cx="110433" cy="105430"/>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 name="Google Shape;19;p2"/>
            <p:cNvSpPr/>
            <p:nvPr/>
          </p:nvSpPr>
          <p:spPr>
            <a:xfrm rot="16769793">
              <a:off x="384523" y="213829"/>
              <a:ext cx="88146" cy="7366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 name="Google Shape;20;p2"/>
            <p:cNvSpPr/>
            <p:nvPr/>
          </p:nvSpPr>
          <p:spPr>
            <a:xfrm rot="16769795">
              <a:off x="140928" y="314671"/>
              <a:ext cx="110433" cy="105430"/>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3" name="Google Shape;21;p2"/>
            <p:cNvSpPr/>
            <p:nvPr/>
          </p:nvSpPr>
          <p:spPr>
            <a:xfrm rot="16769793">
              <a:off x="343149" y="491217"/>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60" name="Google Shape;22;p2"/>
          <p:cNvGrpSpPr/>
          <p:nvPr/>
        </p:nvGrpSpPr>
        <p:grpSpPr>
          <a:xfrm>
            <a:off x="-1079535" y="-52950"/>
            <a:ext cx="11676367" cy="6847669"/>
            <a:chOff x="0" y="0"/>
            <a:chExt cx="11676365" cy="6847668"/>
          </a:xfrm>
        </p:grpSpPr>
        <p:sp>
          <p:nvSpPr>
            <p:cNvPr id="55" name="Google Shape;23;p2"/>
            <p:cNvSpPr/>
            <p:nvPr/>
          </p:nvSpPr>
          <p:spPr>
            <a:xfrm>
              <a:off x="0" y="0"/>
              <a:ext cx="2831602" cy="965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6" name="Google Shape;24;p2"/>
            <p:cNvSpPr/>
            <p:nvPr/>
          </p:nvSpPr>
          <p:spPr>
            <a:xfrm>
              <a:off x="7187775" y="52949"/>
              <a:ext cx="3563887" cy="1110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7" name="Google Shape;25;p2"/>
            <p:cNvSpPr/>
            <p:nvPr/>
          </p:nvSpPr>
          <p:spPr>
            <a:xfrm>
              <a:off x="7340515" y="4106411"/>
              <a:ext cx="4335851" cy="1110095"/>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8" name="Google Shape;26;p2"/>
            <p:cNvSpPr/>
            <p:nvPr/>
          </p:nvSpPr>
          <p:spPr>
            <a:xfrm rot="21119826">
              <a:off x="2327399" y="4506994"/>
              <a:ext cx="2502515" cy="2177072"/>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9" name="Google Shape;27;p2"/>
            <p:cNvSpPr/>
            <p:nvPr/>
          </p:nvSpPr>
          <p:spPr>
            <a:xfrm>
              <a:off x="1051509" y="2227024"/>
              <a:ext cx="2727426" cy="3070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528" y="21409"/>
                    <a:pt x="21399" y="21230"/>
                    <a:pt x="21255" y="21064"/>
                  </a:cubicBezTo>
                  <a:cubicBezTo>
                    <a:pt x="20882" y="20669"/>
                    <a:pt x="20379" y="20362"/>
                    <a:pt x="19848" y="20158"/>
                  </a:cubicBezTo>
                  <a:cubicBezTo>
                    <a:pt x="19518" y="20031"/>
                    <a:pt x="19144" y="19954"/>
                    <a:pt x="18799" y="19878"/>
                  </a:cubicBezTo>
                  <a:cubicBezTo>
                    <a:pt x="18354" y="19788"/>
                    <a:pt x="17909" y="19725"/>
                    <a:pt x="17464" y="19661"/>
                  </a:cubicBezTo>
                  <a:cubicBezTo>
                    <a:pt x="16760" y="19559"/>
                    <a:pt x="15941" y="19597"/>
                    <a:pt x="15310" y="19265"/>
                  </a:cubicBezTo>
                  <a:cubicBezTo>
                    <a:pt x="14764" y="18997"/>
                    <a:pt x="14419" y="18500"/>
                    <a:pt x="14060" y="18066"/>
                  </a:cubicBezTo>
                  <a:cubicBezTo>
                    <a:pt x="13715" y="17645"/>
                    <a:pt x="13313" y="17224"/>
                    <a:pt x="12739" y="17058"/>
                  </a:cubicBezTo>
                  <a:cubicBezTo>
                    <a:pt x="12251" y="16918"/>
                    <a:pt x="11748" y="16879"/>
                    <a:pt x="11231" y="16879"/>
                  </a:cubicBezTo>
                  <a:cubicBezTo>
                    <a:pt x="10886" y="16879"/>
                    <a:pt x="10541" y="16892"/>
                    <a:pt x="10211" y="16905"/>
                  </a:cubicBezTo>
                  <a:cubicBezTo>
                    <a:pt x="10125" y="16905"/>
                    <a:pt x="10053" y="16905"/>
                    <a:pt x="9981" y="16905"/>
                  </a:cubicBezTo>
                  <a:cubicBezTo>
                    <a:pt x="9134" y="16905"/>
                    <a:pt x="8287" y="16828"/>
                    <a:pt x="7425" y="16739"/>
                  </a:cubicBezTo>
                  <a:cubicBezTo>
                    <a:pt x="6980" y="16688"/>
                    <a:pt x="6535" y="16650"/>
                    <a:pt x="6089" y="16599"/>
                  </a:cubicBezTo>
                  <a:cubicBezTo>
                    <a:pt x="5702" y="16573"/>
                    <a:pt x="5314" y="16573"/>
                    <a:pt x="4926" y="16497"/>
                  </a:cubicBezTo>
                  <a:cubicBezTo>
                    <a:pt x="4380" y="16407"/>
                    <a:pt x="3863" y="16178"/>
                    <a:pt x="3533" y="15757"/>
                  </a:cubicBezTo>
                  <a:cubicBezTo>
                    <a:pt x="3188" y="15310"/>
                    <a:pt x="3102" y="14749"/>
                    <a:pt x="3131" y="14226"/>
                  </a:cubicBezTo>
                  <a:cubicBezTo>
                    <a:pt x="3188" y="13511"/>
                    <a:pt x="3533" y="12860"/>
                    <a:pt x="3935" y="12248"/>
                  </a:cubicBezTo>
                  <a:cubicBezTo>
                    <a:pt x="4337" y="11648"/>
                    <a:pt x="4782" y="11074"/>
                    <a:pt x="5156" y="10462"/>
                  </a:cubicBezTo>
                  <a:cubicBezTo>
                    <a:pt x="5917" y="9237"/>
                    <a:pt x="6506" y="7885"/>
                    <a:pt x="6578" y="6481"/>
                  </a:cubicBezTo>
                  <a:cubicBezTo>
                    <a:pt x="6606" y="5792"/>
                    <a:pt x="6491" y="5116"/>
                    <a:pt x="6219" y="4478"/>
                  </a:cubicBezTo>
                  <a:cubicBezTo>
                    <a:pt x="6075" y="4146"/>
                    <a:pt x="5860" y="3828"/>
                    <a:pt x="5659" y="3521"/>
                  </a:cubicBezTo>
                  <a:cubicBezTo>
                    <a:pt x="5457" y="3241"/>
                    <a:pt x="5256" y="2973"/>
                    <a:pt x="5027" y="2718"/>
                  </a:cubicBezTo>
                  <a:cubicBezTo>
                    <a:pt x="4610" y="2220"/>
                    <a:pt x="4122" y="1761"/>
                    <a:pt x="3547" y="1403"/>
                  </a:cubicBezTo>
                  <a:cubicBezTo>
                    <a:pt x="3260" y="1212"/>
                    <a:pt x="2944" y="1059"/>
                    <a:pt x="2614" y="919"/>
                  </a:cubicBezTo>
                  <a:cubicBezTo>
                    <a:pt x="2226" y="753"/>
                    <a:pt x="1810" y="651"/>
                    <a:pt x="1393" y="536"/>
                  </a:cubicBezTo>
                  <a:cubicBezTo>
                    <a:pt x="1020" y="447"/>
                    <a:pt x="661" y="344"/>
                    <a:pt x="330" y="166"/>
                  </a:cubicBezTo>
                  <a:cubicBezTo>
                    <a:pt x="215" y="115"/>
                    <a:pt x="115" y="51"/>
                    <a:pt x="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63" name="Google Shape;28;p2"/>
          <p:cNvGrpSpPr/>
          <p:nvPr/>
        </p:nvGrpSpPr>
        <p:grpSpPr>
          <a:xfrm>
            <a:off x="-617209" y="-280158"/>
            <a:ext cx="10079993" cy="5518104"/>
            <a:chOff x="0" y="0"/>
            <a:chExt cx="10079991" cy="5518102"/>
          </a:xfrm>
        </p:grpSpPr>
        <p:sp>
          <p:nvSpPr>
            <p:cNvPr id="61" name="Google Shape;29;p2"/>
            <p:cNvSpPr/>
            <p:nvPr/>
          </p:nvSpPr>
          <p:spPr>
            <a:xfrm rot="21384496">
              <a:off x="6089222" y="3557454"/>
              <a:ext cx="3937029" cy="18391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23" y="19183"/>
                    <a:pt x="1064" y="16426"/>
                    <a:pt x="2187" y="15687"/>
                  </a:cubicBezTo>
                  <a:cubicBezTo>
                    <a:pt x="5429" y="13551"/>
                    <a:pt x="9099" y="16751"/>
                    <a:pt x="12354" y="14701"/>
                  </a:cubicBezTo>
                  <a:cubicBezTo>
                    <a:pt x="13166" y="14190"/>
                    <a:pt x="14019" y="13519"/>
                    <a:pt x="14617" y="12237"/>
                  </a:cubicBezTo>
                  <a:cubicBezTo>
                    <a:pt x="15766" y="9779"/>
                    <a:pt x="16463" y="6484"/>
                    <a:pt x="17572" y="3942"/>
                  </a:cubicBezTo>
                  <a:cubicBezTo>
                    <a:pt x="18579" y="1632"/>
                    <a:pt x="20124" y="0"/>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62" name="Google Shape;30;p2"/>
            <p:cNvSpPr/>
            <p:nvPr/>
          </p:nvSpPr>
          <p:spPr>
            <a:xfrm>
              <a:off x="-1" y="-1"/>
              <a:ext cx="3642592" cy="1658326"/>
            </a:xfrm>
            <a:custGeom>
              <a:avLst/>
              <a:gdLst/>
              <a:ahLst/>
              <a:cxnLst>
                <a:cxn ang="0">
                  <a:pos x="wd2" y="hd2"/>
                </a:cxn>
                <a:cxn ang="5400000">
                  <a:pos x="wd2" y="hd2"/>
                </a:cxn>
                <a:cxn ang="10800000">
                  <a:pos x="wd2" y="hd2"/>
                </a:cxn>
                <a:cxn ang="16200000">
                  <a:pos x="wd2" y="hd2"/>
                </a:cxn>
              </a:cxnLst>
              <a:rect l="0" t="0" r="r" b="b"/>
              <a:pathLst>
                <a:path w="21600" h="20754" extrusionOk="0">
                  <a:moveTo>
                    <a:pt x="0" y="18758"/>
                  </a:moveTo>
                  <a:cubicBezTo>
                    <a:pt x="1364" y="21600"/>
                    <a:pt x="3998" y="21301"/>
                    <a:pt x="5389" y="18536"/>
                  </a:cubicBezTo>
                  <a:cubicBezTo>
                    <a:pt x="7315" y="14706"/>
                    <a:pt x="7753" y="6508"/>
                    <a:pt x="10092" y="4440"/>
                  </a:cubicBezTo>
                  <a:cubicBezTo>
                    <a:pt x="12133" y="2636"/>
                    <a:pt x="14422" y="5339"/>
                    <a:pt x="16577" y="5994"/>
                  </a:cubicBezTo>
                  <a:cubicBezTo>
                    <a:pt x="18064" y="6446"/>
                    <a:pt x="19946" y="6683"/>
                    <a:pt x="21006" y="4107"/>
                  </a:cubicBezTo>
                  <a:cubicBezTo>
                    <a:pt x="21429" y="3081"/>
                    <a:pt x="21600" y="1451"/>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grpSp>
        <p:nvGrpSpPr>
          <p:cNvPr id="112" name="Google Shape;31;p2"/>
          <p:cNvGrpSpPr/>
          <p:nvPr/>
        </p:nvGrpSpPr>
        <p:grpSpPr>
          <a:xfrm>
            <a:off x="-695871" y="2756349"/>
            <a:ext cx="9969404" cy="2750414"/>
            <a:chOff x="0" y="0"/>
            <a:chExt cx="9969402" cy="2750413"/>
          </a:xfrm>
        </p:grpSpPr>
        <p:grpSp>
          <p:nvGrpSpPr>
            <p:cNvPr id="87" name="Google Shape;32;p2"/>
            <p:cNvGrpSpPr/>
            <p:nvPr/>
          </p:nvGrpSpPr>
          <p:grpSpPr>
            <a:xfrm>
              <a:off x="8805388" y="1668325"/>
              <a:ext cx="1164015" cy="1082089"/>
              <a:chOff x="0" y="0"/>
              <a:chExt cx="1164014" cy="1082087"/>
            </a:xfrm>
          </p:grpSpPr>
          <p:sp>
            <p:nvSpPr>
              <p:cNvPr id="64" name="Google Shape;33;p2"/>
              <p:cNvSpPr/>
              <p:nvPr/>
            </p:nvSpPr>
            <p:spPr>
              <a:xfrm rot="16769795">
                <a:off x="290520" y="251152"/>
                <a:ext cx="69053" cy="72515"/>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5" name="Google Shape;34;p2"/>
              <p:cNvSpPr/>
              <p:nvPr/>
            </p:nvSpPr>
            <p:spPr>
              <a:xfrm rot="16769795">
                <a:off x="266609" y="9627"/>
                <a:ext cx="110433" cy="107382"/>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6" name="Google Shape;35;p2"/>
              <p:cNvSpPr/>
              <p:nvPr/>
            </p:nvSpPr>
            <p:spPr>
              <a:xfrm rot="16769795">
                <a:off x="467740" y="186970"/>
                <a:ext cx="75950" cy="74026"/>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7" name="Google Shape;36;p2"/>
              <p:cNvSpPr/>
              <p:nvPr/>
            </p:nvSpPr>
            <p:spPr>
              <a:xfrm rot="16769795">
                <a:off x="965027" y="363984"/>
                <a:ext cx="69053" cy="7251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8" name="Google Shape;37;p2"/>
              <p:cNvSpPr/>
              <p:nvPr/>
            </p:nvSpPr>
            <p:spPr>
              <a:xfrm rot="16769795">
                <a:off x="942225" y="123621"/>
                <a:ext cx="110434"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9" name="Google Shape;38;p2"/>
              <p:cNvSpPr/>
              <p:nvPr/>
            </p:nvSpPr>
            <p:spPr>
              <a:xfrm rot="16769795">
                <a:off x="626675" y="307384"/>
                <a:ext cx="69053" cy="7251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0" name="Google Shape;39;p2"/>
              <p:cNvSpPr/>
              <p:nvPr/>
            </p:nvSpPr>
            <p:spPr>
              <a:xfrm rot="16769795">
                <a:off x="806093" y="243570"/>
                <a:ext cx="75950" cy="74026"/>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1" name="Google Shape;40;p2"/>
              <p:cNvSpPr/>
              <p:nvPr/>
            </p:nvSpPr>
            <p:spPr>
              <a:xfrm rot="16769795">
                <a:off x="301060" y="300689"/>
                <a:ext cx="19042"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2" name="Google Shape;41;p2"/>
              <p:cNvSpPr/>
              <p:nvPr/>
            </p:nvSpPr>
            <p:spPr>
              <a:xfrm rot="16769795">
                <a:off x="383309" y="666721"/>
                <a:ext cx="88146" cy="75606"/>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3" name="Google Shape;42;p2"/>
              <p:cNvSpPr/>
              <p:nvPr/>
            </p:nvSpPr>
            <p:spPr>
              <a:xfrm rot="16769795">
                <a:off x="372265" y="417732"/>
                <a:ext cx="108495"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4" name="Google Shape;43;p2"/>
              <p:cNvSpPr/>
              <p:nvPr/>
            </p:nvSpPr>
            <p:spPr>
              <a:xfrm rot="16769795">
                <a:off x="340951" y="944913"/>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5" name="Google Shape;44;p2"/>
              <p:cNvSpPr/>
              <p:nvPr/>
            </p:nvSpPr>
            <p:spPr>
              <a:xfrm rot="16769795">
                <a:off x="235275" y="536821"/>
                <a:ext cx="77897" cy="75975"/>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6" name="Google Shape;45;p2"/>
              <p:cNvSpPr/>
              <p:nvPr/>
            </p:nvSpPr>
            <p:spPr>
              <a:xfrm rot="16769795">
                <a:off x="4796" y="888681"/>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7" name="Google Shape;46;p2"/>
              <p:cNvSpPr/>
              <p:nvPr/>
            </p:nvSpPr>
            <p:spPr>
              <a:xfrm rot="16769795">
                <a:off x="975568" y="413521"/>
                <a:ext cx="19041"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8" name="Google Shape;47;p2"/>
              <p:cNvSpPr/>
              <p:nvPr/>
            </p:nvSpPr>
            <p:spPr>
              <a:xfrm rot="16769795">
                <a:off x="1057818" y="779553"/>
                <a:ext cx="88146" cy="756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9" name="Google Shape;48;p2"/>
              <p:cNvSpPr/>
              <p:nvPr/>
            </p:nvSpPr>
            <p:spPr>
              <a:xfrm rot="16769795">
                <a:off x="1047861" y="529770"/>
                <a:ext cx="108496" cy="107382"/>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0" name="Google Shape;49;p2"/>
              <p:cNvSpPr/>
              <p:nvPr/>
            </p:nvSpPr>
            <p:spPr>
              <a:xfrm rot="16769795">
                <a:off x="815436" y="881565"/>
                <a:ext cx="110433"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1" name="Google Shape;50;p2"/>
              <p:cNvSpPr/>
              <p:nvPr/>
            </p:nvSpPr>
            <p:spPr>
              <a:xfrm rot="16769795">
                <a:off x="637215" y="356921"/>
                <a:ext cx="19042"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2" name="Google Shape;51;p2"/>
              <p:cNvSpPr/>
              <p:nvPr/>
            </p:nvSpPr>
            <p:spPr>
              <a:xfrm rot="16769795">
                <a:off x="720677" y="724125"/>
                <a:ext cx="88146" cy="7366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3" name="Google Shape;52;p2"/>
              <p:cNvSpPr/>
              <p:nvPr/>
            </p:nvSpPr>
            <p:spPr>
              <a:xfrm rot="16769795">
                <a:off x="710617" y="474332"/>
                <a:ext cx="108496"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4" name="Google Shape;53;p2"/>
              <p:cNvSpPr/>
              <p:nvPr/>
            </p:nvSpPr>
            <p:spPr>
              <a:xfrm rot="16769795">
                <a:off x="909783" y="649653"/>
                <a:ext cx="77896" cy="75975"/>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5" name="Google Shape;54;p2"/>
              <p:cNvSpPr/>
              <p:nvPr/>
            </p:nvSpPr>
            <p:spPr>
              <a:xfrm rot="16769795">
                <a:off x="477083" y="824965"/>
                <a:ext cx="110433"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6" name="Google Shape;55;p2"/>
              <p:cNvSpPr/>
              <p:nvPr/>
            </p:nvSpPr>
            <p:spPr>
              <a:xfrm rot="16769795">
                <a:off x="679303" y="1001513"/>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11" name="Google Shape;56;p2"/>
            <p:cNvGrpSpPr/>
            <p:nvPr/>
          </p:nvGrpSpPr>
          <p:grpSpPr>
            <a:xfrm>
              <a:off x="0" y="-1"/>
              <a:ext cx="1041640" cy="1137078"/>
              <a:chOff x="0" y="0"/>
              <a:chExt cx="1041639" cy="1137076"/>
            </a:xfrm>
          </p:grpSpPr>
          <p:sp>
            <p:nvSpPr>
              <p:cNvPr id="88" name="Google Shape;57;p2"/>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9" name="Google Shape;58;p2"/>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0" name="Google Shape;59;p2"/>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1" name="Google Shape;60;p2"/>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2" name="Google Shape;61;p2"/>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3" name="Google Shape;62;p2"/>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4" name="Google Shape;63;p2"/>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5" name="Google Shape;64;p2"/>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6" name="Google Shape;65;p2"/>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7" name="Google Shape;66;p2"/>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8" name="Google Shape;67;p2"/>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9" name="Google Shape;68;p2"/>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 name="Google Shape;69;p2"/>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 name="Google Shape;70;p2"/>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 name="Google Shape;71;p2"/>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 name="Google Shape;72;p2"/>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 name="Google Shape;73;p2"/>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5" name="Google Shape;74;p2"/>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6" name="Google Shape;75;p2"/>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7" name="Google Shape;76;p2"/>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8" name="Google Shape;77;p2"/>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9" name="Google Shape;78;p2"/>
              <p:cNvSpPr/>
              <p:nvPr/>
            </p:nvSpPr>
            <p:spPr>
              <a:xfrm rot="12650931">
                <a:off x="755373" y="626893"/>
                <a:ext cx="97589"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 name="Google Shape;79;p2"/>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sp>
        <p:nvSpPr>
          <p:cNvPr id="11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IG_NUMBER">
    <p:spTree>
      <p:nvGrpSpPr>
        <p:cNvPr id="1" name=""/>
        <p:cNvGrpSpPr/>
        <p:nvPr/>
      </p:nvGrpSpPr>
      <p:grpSpPr>
        <a:xfrm>
          <a:off x="0" y="0"/>
          <a:ext cx="0" cy="0"/>
          <a:chOff x="0" y="0"/>
          <a:chExt cx="0" cy="0"/>
        </a:xfrm>
      </p:grpSpPr>
      <p:pic>
        <p:nvPicPr>
          <p:cNvPr id="476" name="Google Shape;424;p11" descr="Google Shape;424;p1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477" name="xx%"/>
          <p:cNvSpPr txBox="1">
            <a:spLocks noGrp="1"/>
          </p:cNvSpPr>
          <p:nvPr>
            <p:ph type="title" hasCustomPrompt="1"/>
          </p:nvPr>
        </p:nvSpPr>
        <p:spPr>
          <a:xfrm>
            <a:off x="2220703" y="1648874"/>
            <a:ext cx="4702502" cy="1038001"/>
          </a:xfrm>
          <a:prstGeom prst="rect">
            <a:avLst/>
          </a:prstGeom>
          <a:solidFill>
            <a:schemeClr val="accent4">
              <a:lumOff val="44000"/>
            </a:schemeClr>
          </a:solidFill>
          <a:ln w="9525">
            <a:solidFill>
              <a:srgbClr val="E28989"/>
            </a:solidFill>
            <a:round/>
          </a:ln>
        </p:spPr>
        <p:txBody>
          <a:bodyPr anchor="ctr"/>
          <a:lstStyle>
            <a:lvl1pPr algn="ctr">
              <a:defRPr sz="5100">
                <a:solidFill>
                  <a:srgbClr val="CC5A5A"/>
                </a:solidFill>
              </a:defRPr>
            </a:lvl1pPr>
          </a:lstStyle>
          <a:p>
            <a:r>
              <a:t>xx%</a:t>
            </a:r>
          </a:p>
        </p:txBody>
      </p:sp>
      <p:sp>
        <p:nvSpPr>
          <p:cNvPr id="478" name="Επίπεδο κύριου τμήματος ένα…"/>
          <p:cNvSpPr txBox="1">
            <a:spLocks noGrp="1"/>
          </p:cNvSpPr>
          <p:nvPr>
            <p:ph type="body" sz="quarter" idx="1"/>
          </p:nvPr>
        </p:nvSpPr>
        <p:spPr>
          <a:xfrm>
            <a:off x="2220796" y="2773450"/>
            <a:ext cx="4702501" cy="713401"/>
          </a:xfrm>
          <a:prstGeom prst="rect">
            <a:avLst/>
          </a:prstGeom>
        </p:spPr>
        <p:txBody>
          <a:bodyPr>
            <a:normAutofit/>
          </a:bodyPr>
          <a:lstStyle>
            <a:lvl1pPr marL="304800" indent="-152400" algn="ctr">
              <a:buClrTx/>
              <a:buSzTx/>
              <a:buFontTx/>
              <a:buNone/>
              <a:defRPr sz="1400"/>
            </a:lvl1pPr>
            <a:lvl2pPr marL="304800" indent="304800" algn="ctr">
              <a:buClrTx/>
              <a:buSzTx/>
              <a:buFontTx/>
              <a:buNone/>
              <a:defRPr sz="1400"/>
            </a:lvl2pPr>
            <a:lvl3pPr marL="304800" indent="762000" algn="ctr">
              <a:buClrTx/>
              <a:buSzTx/>
              <a:buFontTx/>
              <a:buNone/>
              <a:defRPr sz="1400"/>
            </a:lvl3pPr>
            <a:lvl4pPr marL="304800" indent="1219200" algn="ctr">
              <a:buClrTx/>
              <a:buSzTx/>
              <a:buFontTx/>
              <a:buNone/>
              <a:defRPr sz="1400"/>
            </a:lvl4pPr>
            <a:lvl5pPr marL="304800" indent="1676400" algn="ctr">
              <a:buClrTx/>
              <a:buSzTx/>
              <a:buFontTx/>
              <a:buNone/>
              <a:defRPr sz="14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485" name="Google Shape;427;p11"/>
          <p:cNvGrpSpPr/>
          <p:nvPr/>
        </p:nvGrpSpPr>
        <p:grpSpPr>
          <a:xfrm>
            <a:off x="-1869059" y="-2180598"/>
            <a:ext cx="11536597" cy="8739152"/>
            <a:chOff x="0" y="0"/>
            <a:chExt cx="11536595" cy="8739150"/>
          </a:xfrm>
        </p:grpSpPr>
        <p:sp>
          <p:nvSpPr>
            <p:cNvPr id="479" name="Google Shape;428;p11"/>
            <p:cNvSpPr/>
            <p:nvPr/>
          </p:nvSpPr>
          <p:spPr>
            <a:xfrm rot="5400000">
              <a:off x="1084078" y="6399357"/>
              <a:ext cx="2502516" cy="2177073"/>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0" name="Google Shape;429;p11"/>
            <p:cNvSpPr/>
            <p:nvPr/>
          </p:nvSpPr>
          <p:spPr>
            <a:xfrm rot="5400000" flipH="1">
              <a:off x="1193665" y="675387"/>
              <a:ext cx="3138751" cy="1787976"/>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1" name="Google Shape;430;p11"/>
            <p:cNvSpPr/>
            <p:nvPr/>
          </p:nvSpPr>
          <p:spPr>
            <a:xfrm rot="5400000">
              <a:off x="-162722" y="1911133"/>
              <a:ext cx="2502516" cy="2177073"/>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2" name="Google Shape;431;p11"/>
            <p:cNvSpPr/>
            <p:nvPr/>
          </p:nvSpPr>
          <p:spPr>
            <a:xfrm>
              <a:off x="7540261" y="2180597"/>
              <a:ext cx="3563887" cy="1110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3" name="Google Shape;432;p11"/>
            <p:cNvSpPr/>
            <p:nvPr/>
          </p:nvSpPr>
          <p:spPr>
            <a:xfrm>
              <a:off x="7200739" y="6291958"/>
              <a:ext cx="4335851" cy="1110095"/>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4" name="Google Shape;433;p11"/>
            <p:cNvSpPr/>
            <p:nvPr/>
          </p:nvSpPr>
          <p:spPr>
            <a:xfrm rot="16200000">
              <a:off x="8637683" y="4588346"/>
              <a:ext cx="2727426" cy="3070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528" y="21409"/>
                    <a:pt x="21399" y="21230"/>
                    <a:pt x="21255" y="21064"/>
                  </a:cubicBezTo>
                  <a:cubicBezTo>
                    <a:pt x="20882" y="20669"/>
                    <a:pt x="20379" y="20362"/>
                    <a:pt x="19848" y="20158"/>
                  </a:cubicBezTo>
                  <a:cubicBezTo>
                    <a:pt x="19518" y="20031"/>
                    <a:pt x="19144" y="19954"/>
                    <a:pt x="18799" y="19878"/>
                  </a:cubicBezTo>
                  <a:cubicBezTo>
                    <a:pt x="18354" y="19788"/>
                    <a:pt x="17909" y="19725"/>
                    <a:pt x="17464" y="19661"/>
                  </a:cubicBezTo>
                  <a:cubicBezTo>
                    <a:pt x="16760" y="19559"/>
                    <a:pt x="15941" y="19597"/>
                    <a:pt x="15310" y="19265"/>
                  </a:cubicBezTo>
                  <a:cubicBezTo>
                    <a:pt x="14764" y="18997"/>
                    <a:pt x="14419" y="18500"/>
                    <a:pt x="14060" y="18066"/>
                  </a:cubicBezTo>
                  <a:cubicBezTo>
                    <a:pt x="13715" y="17645"/>
                    <a:pt x="13313" y="17224"/>
                    <a:pt x="12739" y="17058"/>
                  </a:cubicBezTo>
                  <a:cubicBezTo>
                    <a:pt x="12251" y="16918"/>
                    <a:pt x="11748" y="16879"/>
                    <a:pt x="11231" y="16879"/>
                  </a:cubicBezTo>
                  <a:cubicBezTo>
                    <a:pt x="10886" y="16879"/>
                    <a:pt x="10541" y="16892"/>
                    <a:pt x="10211" y="16905"/>
                  </a:cubicBezTo>
                  <a:cubicBezTo>
                    <a:pt x="10125" y="16905"/>
                    <a:pt x="10053" y="16905"/>
                    <a:pt x="9981" y="16905"/>
                  </a:cubicBezTo>
                  <a:cubicBezTo>
                    <a:pt x="9134" y="16905"/>
                    <a:pt x="8287" y="16828"/>
                    <a:pt x="7425" y="16739"/>
                  </a:cubicBezTo>
                  <a:cubicBezTo>
                    <a:pt x="6980" y="16688"/>
                    <a:pt x="6535" y="16650"/>
                    <a:pt x="6089" y="16599"/>
                  </a:cubicBezTo>
                  <a:cubicBezTo>
                    <a:pt x="5702" y="16573"/>
                    <a:pt x="5314" y="16573"/>
                    <a:pt x="4926" y="16497"/>
                  </a:cubicBezTo>
                  <a:cubicBezTo>
                    <a:pt x="4380" y="16407"/>
                    <a:pt x="3863" y="16178"/>
                    <a:pt x="3533" y="15757"/>
                  </a:cubicBezTo>
                  <a:cubicBezTo>
                    <a:pt x="3188" y="15310"/>
                    <a:pt x="3102" y="14749"/>
                    <a:pt x="3131" y="14226"/>
                  </a:cubicBezTo>
                  <a:cubicBezTo>
                    <a:pt x="3188" y="13511"/>
                    <a:pt x="3533" y="12860"/>
                    <a:pt x="3935" y="12248"/>
                  </a:cubicBezTo>
                  <a:cubicBezTo>
                    <a:pt x="4337" y="11648"/>
                    <a:pt x="4782" y="11074"/>
                    <a:pt x="5156" y="10462"/>
                  </a:cubicBezTo>
                  <a:cubicBezTo>
                    <a:pt x="5917" y="9237"/>
                    <a:pt x="6506" y="7885"/>
                    <a:pt x="6578" y="6481"/>
                  </a:cubicBezTo>
                  <a:cubicBezTo>
                    <a:pt x="6606" y="5792"/>
                    <a:pt x="6491" y="5116"/>
                    <a:pt x="6219" y="4478"/>
                  </a:cubicBezTo>
                  <a:cubicBezTo>
                    <a:pt x="6075" y="4146"/>
                    <a:pt x="5860" y="3828"/>
                    <a:pt x="5659" y="3521"/>
                  </a:cubicBezTo>
                  <a:cubicBezTo>
                    <a:pt x="5457" y="3241"/>
                    <a:pt x="5256" y="2973"/>
                    <a:pt x="5027" y="2718"/>
                  </a:cubicBezTo>
                  <a:cubicBezTo>
                    <a:pt x="4610" y="2220"/>
                    <a:pt x="4122" y="1761"/>
                    <a:pt x="3547" y="1403"/>
                  </a:cubicBezTo>
                  <a:cubicBezTo>
                    <a:pt x="3260" y="1212"/>
                    <a:pt x="2944" y="1059"/>
                    <a:pt x="2614" y="919"/>
                  </a:cubicBezTo>
                  <a:cubicBezTo>
                    <a:pt x="2226" y="753"/>
                    <a:pt x="1810" y="651"/>
                    <a:pt x="1393" y="536"/>
                  </a:cubicBezTo>
                  <a:cubicBezTo>
                    <a:pt x="1020" y="447"/>
                    <a:pt x="661" y="344"/>
                    <a:pt x="330" y="166"/>
                  </a:cubicBezTo>
                  <a:cubicBezTo>
                    <a:pt x="215" y="115"/>
                    <a:pt x="115" y="51"/>
                    <a:pt x="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534" name="Google Shape;434;p11"/>
          <p:cNvGrpSpPr/>
          <p:nvPr/>
        </p:nvGrpSpPr>
        <p:grpSpPr>
          <a:xfrm>
            <a:off x="-573420" y="-217301"/>
            <a:ext cx="9315265" cy="4660553"/>
            <a:chOff x="0" y="0"/>
            <a:chExt cx="9315264" cy="4660552"/>
          </a:xfrm>
        </p:grpSpPr>
        <p:grpSp>
          <p:nvGrpSpPr>
            <p:cNvPr id="509" name="Google Shape;435;p11"/>
            <p:cNvGrpSpPr/>
            <p:nvPr/>
          </p:nvGrpSpPr>
          <p:grpSpPr>
            <a:xfrm>
              <a:off x="-1" y="3523475"/>
              <a:ext cx="1041641" cy="1137078"/>
              <a:chOff x="0" y="0"/>
              <a:chExt cx="1041639" cy="1137076"/>
            </a:xfrm>
          </p:grpSpPr>
          <p:sp>
            <p:nvSpPr>
              <p:cNvPr id="486" name="Google Shape;436;p11"/>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7" name="Google Shape;437;p11"/>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8" name="Google Shape;438;p11"/>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89" name="Google Shape;439;p11"/>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0" name="Google Shape;440;p11"/>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1" name="Google Shape;441;p11"/>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2" name="Google Shape;442;p11"/>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3" name="Google Shape;443;p11"/>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4" name="Google Shape;444;p11"/>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5" name="Google Shape;445;p11"/>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6" name="Google Shape;446;p11"/>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7" name="Google Shape;447;p11"/>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8" name="Google Shape;448;p11"/>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99" name="Google Shape;449;p11"/>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0" name="Google Shape;450;p11"/>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1" name="Google Shape;451;p11"/>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2" name="Google Shape;452;p11"/>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3" name="Google Shape;453;p11"/>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4" name="Google Shape;454;p11"/>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5" name="Google Shape;455;p11"/>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6" name="Google Shape;456;p11"/>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7" name="Google Shape;457;p11"/>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08" name="Google Shape;458;p11"/>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533" name="Google Shape;459;p11"/>
            <p:cNvGrpSpPr/>
            <p:nvPr/>
          </p:nvGrpSpPr>
          <p:grpSpPr>
            <a:xfrm>
              <a:off x="8273625" y="0"/>
              <a:ext cx="1041640" cy="1137077"/>
              <a:chOff x="0" y="0"/>
              <a:chExt cx="1041639" cy="1137076"/>
            </a:xfrm>
          </p:grpSpPr>
          <p:sp>
            <p:nvSpPr>
              <p:cNvPr id="510" name="Google Shape;460;p11"/>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1" name="Google Shape;461;p11"/>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2" name="Google Shape;462;p11"/>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3" name="Google Shape;463;p11"/>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4" name="Google Shape;464;p11"/>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5" name="Google Shape;465;p11"/>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6" name="Google Shape;466;p11"/>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7" name="Google Shape;467;p11"/>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8" name="Google Shape;468;p11"/>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19" name="Google Shape;469;p11"/>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0" name="Google Shape;470;p11"/>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1" name="Google Shape;471;p11"/>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2" name="Google Shape;472;p11"/>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3" name="Google Shape;473;p11"/>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4" name="Google Shape;474;p11"/>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5" name="Google Shape;475;p11"/>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6" name="Google Shape;476;p11"/>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7" name="Google Shape;477;p11"/>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8" name="Google Shape;478;p11"/>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29" name="Google Shape;479;p11"/>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30" name="Google Shape;480;p11"/>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31" name="Google Shape;481;p11"/>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32" name="Google Shape;482;p11"/>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grpSp>
        <p:nvGrpSpPr>
          <p:cNvPr id="537" name="Google Shape;483;p11"/>
          <p:cNvGrpSpPr/>
          <p:nvPr/>
        </p:nvGrpSpPr>
        <p:grpSpPr>
          <a:xfrm>
            <a:off x="-1348326" y="-168201"/>
            <a:ext cx="10684707" cy="6088424"/>
            <a:chOff x="0" y="0"/>
            <a:chExt cx="10684704" cy="6088422"/>
          </a:xfrm>
        </p:grpSpPr>
        <p:sp>
          <p:nvSpPr>
            <p:cNvPr id="535" name="Google Shape;484;p11"/>
            <p:cNvSpPr/>
            <p:nvPr/>
          </p:nvSpPr>
          <p:spPr>
            <a:xfrm rot="11484186">
              <a:off x="6913949" y="4086301"/>
              <a:ext cx="3642770" cy="1658383"/>
            </a:xfrm>
            <a:custGeom>
              <a:avLst/>
              <a:gdLst/>
              <a:ahLst/>
              <a:cxnLst>
                <a:cxn ang="0">
                  <a:pos x="wd2" y="hd2"/>
                </a:cxn>
                <a:cxn ang="5400000">
                  <a:pos x="wd2" y="hd2"/>
                </a:cxn>
                <a:cxn ang="10800000">
                  <a:pos x="wd2" y="hd2"/>
                </a:cxn>
                <a:cxn ang="16200000">
                  <a:pos x="wd2" y="hd2"/>
                </a:cxn>
              </a:cxnLst>
              <a:rect l="0" t="0" r="r" b="b"/>
              <a:pathLst>
                <a:path w="21600" h="20754" extrusionOk="0">
                  <a:moveTo>
                    <a:pt x="0" y="18758"/>
                  </a:moveTo>
                  <a:cubicBezTo>
                    <a:pt x="1364" y="21600"/>
                    <a:pt x="3998" y="21301"/>
                    <a:pt x="5389" y="18536"/>
                  </a:cubicBezTo>
                  <a:cubicBezTo>
                    <a:pt x="7315" y="14706"/>
                    <a:pt x="7753" y="6508"/>
                    <a:pt x="10092" y="4440"/>
                  </a:cubicBezTo>
                  <a:cubicBezTo>
                    <a:pt x="12133" y="2636"/>
                    <a:pt x="14422" y="5339"/>
                    <a:pt x="16577" y="5994"/>
                  </a:cubicBezTo>
                  <a:cubicBezTo>
                    <a:pt x="18064" y="6446"/>
                    <a:pt x="19946" y="6683"/>
                    <a:pt x="21006" y="4107"/>
                  </a:cubicBezTo>
                  <a:cubicBezTo>
                    <a:pt x="21429" y="3081"/>
                    <a:pt x="21600" y="1451"/>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536" name="Google Shape;485;p11"/>
            <p:cNvSpPr/>
            <p:nvPr/>
          </p:nvSpPr>
          <p:spPr>
            <a:xfrm>
              <a:off x="0" y="0"/>
              <a:ext cx="4576651" cy="1744913"/>
            </a:xfrm>
            <a:custGeom>
              <a:avLst/>
              <a:gdLst/>
              <a:ahLst/>
              <a:cxnLst>
                <a:cxn ang="0">
                  <a:pos x="wd2" y="hd2"/>
                </a:cxn>
                <a:cxn ang="5400000">
                  <a:pos x="wd2" y="hd2"/>
                </a:cxn>
                <a:cxn ang="10800000">
                  <a:pos x="wd2" y="hd2"/>
                </a:cxn>
                <a:cxn ang="16200000">
                  <a:pos x="wd2" y="hd2"/>
                </a:cxn>
              </a:cxnLst>
              <a:rect l="0" t="0" r="r" b="b"/>
              <a:pathLst>
                <a:path w="21600" h="20810" extrusionOk="0">
                  <a:moveTo>
                    <a:pt x="0" y="17547"/>
                  </a:moveTo>
                  <a:cubicBezTo>
                    <a:pt x="873" y="21406"/>
                    <a:pt x="3699" y="21600"/>
                    <a:pt x="5226" y="19395"/>
                  </a:cubicBezTo>
                  <a:cubicBezTo>
                    <a:pt x="6135" y="18082"/>
                    <a:pt x="6567" y="15331"/>
                    <a:pt x="7237" y="13299"/>
                  </a:cubicBezTo>
                  <a:cubicBezTo>
                    <a:pt x="8371" y="9859"/>
                    <a:pt x="9682" y="6479"/>
                    <a:pt x="11293" y="4618"/>
                  </a:cubicBezTo>
                  <a:cubicBezTo>
                    <a:pt x="12252" y="3511"/>
                    <a:pt x="13363" y="2663"/>
                    <a:pt x="14400" y="3140"/>
                  </a:cubicBezTo>
                  <a:cubicBezTo>
                    <a:pt x="15959" y="3857"/>
                    <a:pt x="17502" y="5663"/>
                    <a:pt x="19078" y="5264"/>
                  </a:cubicBezTo>
                  <a:cubicBezTo>
                    <a:pt x="20163" y="4990"/>
                    <a:pt x="21256" y="2615"/>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sp>
        <p:nvSpPr>
          <p:cNvPr id="53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bg>
      <p:bgPr>
        <a:solidFill>
          <a:schemeClr val="accent4">
            <a:lumOff val="44000"/>
          </a:schemeClr>
        </a:solidFill>
        <a:effectLst/>
      </p:bgPr>
    </p:bg>
    <p:spTree>
      <p:nvGrpSpPr>
        <p:cNvPr id="1" name=""/>
        <p:cNvGrpSpPr/>
        <p:nvPr/>
      </p:nvGrpSpPr>
      <p:grpSpPr>
        <a:xfrm>
          <a:off x="0" y="0"/>
          <a:ext cx="0" cy="0"/>
          <a:chOff x="0" y="0"/>
          <a:chExt cx="0" cy="0"/>
        </a:xfrm>
      </p:grpSpPr>
      <p:sp>
        <p:nvSpPr>
          <p:cNvPr id="54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_1">
    <p:spTree>
      <p:nvGrpSpPr>
        <p:cNvPr id="1" name=""/>
        <p:cNvGrpSpPr/>
        <p:nvPr/>
      </p:nvGrpSpPr>
      <p:grpSpPr>
        <a:xfrm>
          <a:off x="0" y="0"/>
          <a:ext cx="0" cy="0"/>
          <a:chOff x="0" y="0"/>
          <a:chExt cx="0" cy="0"/>
        </a:xfrm>
      </p:grpSpPr>
      <p:pic>
        <p:nvPicPr>
          <p:cNvPr id="552" name="Google Shape;488;p13" descr="Google Shape;488;p13"/>
          <p:cNvPicPr>
            <a:picLocks noChangeAspect="1"/>
          </p:cNvPicPr>
          <p:nvPr/>
        </p:nvPicPr>
        <p:blipFill>
          <a:blip r:embed="rId2"/>
          <a:stretch>
            <a:fillRect/>
          </a:stretch>
        </p:blipFill>
        <p:spPr>
          <a:xfrm>
            <a:off x="3803335" y="-197325"/>
            <a:ext cx="9144001" cy="5143501"/>
          </a:xfrm>
          <a:prstGeom prst="rect">
            <a:avLst/>
          </a:prstGeom>
          <a:ln w="12700">
            <a:miter lim="400000"/>
          </a:ln>
        </p:spPr>
      </p:pic>
      <p:sp>
        <p:nvSpPr>
          <p:cNvPr id="553" name="Κείμενο τίτλου"/>
          <p:cNvSpPr txBox="1">
            <a:spLocks noGrp="1"/>
          </p:cNvSpPr>
          <p:nvPr>
            <p:ph type="title"/>
          </p:nvPr>
        </p:nvSpPr>
        <p:spPr>
          <a:prstGeom prst="rect">
            <a:avLst/>
          </a:prstGeom>
        </p:spPr>
        <p:txBody>
          <a:bodyPr/>
          <a:lstStyle/>
          <a:p>
            <a:r>
              <a:t>Κείμενο τίτλου</a:t>
            </a:r>
          </a:p>
        </p:txBody>
      </p:sp>
      <p:sp>
        <p:nvSpPr>
          <p:cNvPr id="554" name="Επίπεδο κύριου τμήματος ένα…"/>
          <p:cNvSpPr txBox="1">
            <a:spLocks noGrp="1"/>
          </p:cNvSpPr>
          <p:nvPr>
            <p:ph type="body" sz="quarter" idx="1"/>
          </p:nvPr>
        </p:nvSpPr>
        <p:spPr>
          <a:xfrm>
            <a:off x="719999" y="2056575"/>
            <a:ext cx="2305501" cy="635701"/>
          </a:xfrm>
          <a:prstGeom prst="rect">
            <a:avLst/>
          </a:prstGeom>
        </p:spPr>
        <p:txBody>
          <a:bodyPr>
            <a:normAutofit/>
          </a:bodyPr>
          <a:lstStyle>
            <a:lvl1pPr marL="304800" indent="-152400">
              <a:buClrTx/>
              <a:buSzTx/>
              <a:buFontTx/>
              <a:buNone/>
              <a:defRPr sz="1800">
                <a:latin typeface="Figtree Black"/>
                <a:ea typeface="Figtree Black"/>
                <a:cs typeface="Figtree Black"/>
                <a:sym typeface="Figtree Black"/>
              </a:defRPr>
            </a:lvl1pPr>
            <a:lvl2pPr marL="304800" indent="304800">
              <a:buClrTx/>
              <a:buSzTx/>
              <a:buFontTx/>
              <a:buNone/>
              <a:defRPr sz="1800">
                <a:latin typeface="Figtree Black"/>
                <a:ea typeface="Figtree Black"/>
                <a:cs typeface="Figtree Black"/>
                <a:sym typeface="Figtree Black"/>
              </a:defRPr>
            </a:lvl2pPr>
            <a:lvl3pPr marL="304800" indent="762000">
              <a:buClrTx/>
              <a:buSzTx/>
              <a:buFontTx/>
              <a:buNone/>
              <a:defRPr sz="1800">
                <a:latin typeface="Figtree Black"/>
                <a:ea typeface="Figtree Black"/>
                <a:cs typeface="Figtree Black"/>
                <a:sym typeface="Figtree Black"/>
              </a:defRPr>
            </a:lvl3pPr>
            <a:lvl4pPr marL="304800" indent="1219200">
              <a:buClrTx/>
              <a:buSzTx/>
              <a:buFontTx/>
              <a:buNone/>
              <a:defRPr sz="1800">
                <a:latin typeface="Figtree Black"/>
                <a:ea typeface="Figtree Black"/>
                <a:cs typeface="Figtree Black"/>
                <a:sym typeface="Figtree Black"/>
              </a:defRPr>
            </a:lvl4pPr>
            <a:lvl5pPr marL="304800" indent="1676400">
              <a:buClrTx/>
              <a:buSzTx/>
              <a:buFontTx/>
              <a:buNone/>
              <a:defRPr sz="1800">
                <a:latin typeface="Figtree Black"/>
                <a:ea typeface="Figtree Black"/>
                <a:cs typeface="Figtree Black"/>
                <a:sym typeface="Figtree Black"/>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559" name="Google Shape;505;p13"/>
          <p:cNvGrpSpPr/>
          <p:nvPr/>
        </p:nvGrpSpPr>
        <p:grpSpPr>
          <a:xfrm>
            <a:off x="5562075" y="-981058"/>
            <a:ext cx="4548975" cy="6237234"/>
            <a:chOff x="0" y="0"/>
            <a:chExt cx="4548974" cy="6237232"/>
          </a:xfrm>
        </p:grpSpPr>
        <p:sp>
          <p:nvSpPr>
            <p:cNvPr id="555" name="Google Shape;506;p13"/>
            <p:cNvSpPr/>
            <p:nvPr/>
          </p:nvSpPr>
          <p:spPr>
            <a:xfrm rot="5400000" flipH="1">
              <a:off x="1720210" y="381097"/>
              <a:ext cx="1261752" cy="2461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249" y="272"/>
                    <a:pt x="530" y="544"/>
                    <a:pt x="873" y="799"/>
                  </a:cubicBezTo>
                  <a:cubicBezTo>
                    <a:pt x="1683" y="1359"/>
                    <a:pt x="2712" y="1711"/>
                    <a:pt x="3958" y="1951"/>
                  </a:cubicBezTo>
                  <a:cubicBezTo>
                    <a:pt x="5205" y="2190"/>
                    <a:pt x="6545" y="2318"/>
                    <a:pt x="7761" y="2590"/>
                  </a:cubicBezTo>
                  <a:cubicBezTo>
                    <a:pt x="9008" y="2878"/>
                    <a:pt x="10255" y="3182"/>
                    <a:pt x="11408" y="3533"/>
                  </a:cubicBezTo>
                  <a:cubicBezTo>
                    <a:pt x="12592" y="3885"/>
                    <a:pt x="13745" y="4333"/>
                    <a:pt x="14462" y="4940"/>
                  </a:cubicBezTo>
                  <a:cubicBezTo>
                    <a:pt x="15709" y="6012"/>
                    <a:pt x="15522" y="7371"/>
                    <a:pt x="14899" y="8538"/>
                  </a:cubicBezTo>
                  <a:cubicBezTo>
                    <a:pt x="14587" y="9129"/>
                    <a:pt x="14119" y="9705"/>
                    <a:pt x="13527" y="10232"/>
                  </a:cubicBezTo>
                  <a:cubicBezTo>
                    <a:pt x="12873" y="10808"/>
                    <a:pt x="12094" y="11368"/>
                    <a:pt x="11377" y="11943"/>
                  </a:cubicBezTo>
                  <a:cubicBezTo>
                    <a:pt x="10753" y="12471"/>
                    <a:pt x="10130" y="13014"/>
                    <a:pt x="9725" y="13606"/>
                  </a:cubicBezTo>
                  <a:cubicBezTo>
                    <a:pt x="9319" y="14197"/>
                    <a:pt x="9164" y="14821"/>
                    <a:pt x="9226" y="15461"/>
                  </a:cubicBezTo>
                  <a:cubicBezTo>
                    <a:pt x="9382" y="16724"/>
                    <a:pt x="10348" y="17907"/>
                    <a:pt x="12125" y="18802"/>
                  </a:cubicBezTo>
                  <a:cubicBezTo>
                    <a:pt x="13745" y="19649"/>
                    <a:pt x="15834" y="20209"/>
                    <a:pt x="17922" y="20721"/>
                  </a:cubicBezTo>
                  <a:cubicBezTo>
                    <a:pt x="19138" y="21024"/>
                    <a:pt x="20353" y="21328"/>
                    <a:pt x="21600" y="21600"/>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56" name="Google Shape;507;p13"/>
            <p:cNvSpPr/>
            <p:nvPr/>
          </p:nvSpPr>
          <p:spPr>
            <a:xfrm rot="19975983">
              <a:off x="2151891" y="377175"/>
              <a:ext cx="2096880" cy="1824199"/>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57" name="Google Shape;508;p13"/>
            <p:cNvSpPr/>
            <p:nvPr/>
          </p:nvSpPr>
          <p:spPr>
            <a:xfrm rot="5400000">
              <a:off x="2286375" y="4863784"/>
              <a:ext cx="1219835" cy="1371270"/>
            </a:xfrm>
            <a:custGeom>
              <a:avLst/>
              <a:gdLst/>
              <a:ahLst/>
              <a:cxnLst>
                <a:cxn ang="0">
                  <a:pos x="wd2" y="hd2"/>
                </a:cxn>
                <a:cxn ang="5400000">
                  <a:pos x="wd2" y="hd2"/>
                </a:cxn>
                <a:cxn ang="10800000">
                  <a:pos x="wd2" y="hd2"/>
                </a:cxn>
                <a:cxn ang="16200000">
                  <a:pos x="wd2" y="hd2"/>
                </a:cxn>
              </a:cxnLst>
              <a:rect l="0" t="0" r="r" b="b"/>
              <a:pathLst>
                <a:path w="21448" h="21116" extrusionOk="0">
                  <a:moveTo>
                    <a:pt x="21" y="0"/>
                  </a:moveTo>
                  <a:cubicBezTo>
                    <a:pt x="-152" y="2798"/>
                    <a:pt x="740" y="6477"/>
                    <a:pt x="4364" y="7057"/>
                  </a:cubicBezTo>
                  <a:cubicBezTo>
                    <a:pt x="6406" y="7385"/>
                    <a:pt x="8620" y="7435"/>
                    <a:pt x="10490" y="8317"/>
                  </a:cubicBezTo>
                  <a:cubicBezTo>
                    <a:pt x="15494" y="10661"/>
                    <a:pt x="8476" y="16105"/>
                    <a:pt x="12014" y="19306"/>
                  </a:cubicBezTo>
                  <a:cubicBezTo>
                    <a:pt x="14545" y="21600"/>
                    <a:pt x="18342" y="21449"/>
                    <a:pt x="21448" y="20315"/>
                  </a:cubicBezTo>
                  <a:cubicBezTo>
                    <a:pt x="21448" y="0"/>
                    <a:pt x="21448" y="0"/>
                    <a:pt x="21448" y="0"/>
                  </a:cubicBezTo>
                  <a:lnTo>
                    <a:pt x="21" y="0"/>
                  </a:lnTo>
                  <a:close/>
                </a:path>
              </a:pathLst>
            </a:custGeom>
            <a:solidFill>
              <a:srgbClr val="E28989">
                <a:alpha val="48811"/>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58" name="Google Shape;509;p13"/>
            <p:cNvSpPr/>
            <p:nvPr/>
          </p:nvSpPr>
          <p:spPr>
            <a:xfrm>
              <a:off x="0" y="5343597"/>
              <a:ext cx="3581927" cy="893636"/>
            </a:xfrm>
            <a:custGeom>
              <a:avLst/>
              <a:gdLst/>
              <a:ahLst/>
              <a:cxnLst>
                <a:cxn ang="0">
                  <a:pos x="wd2" y="hd2"/>
                </a:cxn>
                <a:cxn ang="5400000">
                  <a:pos x="wd2" y="hd2"/>
                </a:cxn>
                <a:cxn ang="10800000">
                  <a:pos x="wd2" y="hd2"/>
                </a:cxn>
                <a:cxn ang="16200000">
                  <a:pos x="wd2" y="hd2"/>
                </a:cxn>
              </a:cxnLst>
              <a:rect l="0" t="0" r="r" b="b"/>
              <a:pathLst>
                <a:path w="21600" h="21554" extrusionOk="0">
                  <a:moveTo>
                    <a:pt x="21600" y="1045"/>
                  </a:moveTo>
                  <a:cubicBezTo>
                    <a:pt x="21247" y="1045"/>
                    <a:pt x="20881" y="919"/>
                    <a:pt x="20591" y="893"/>
                  </a:cubicBezTo>
                  <a:cubicBezTo>
                    <a:pt x="20036" y="842"/>
                    <a:pt x="19482" y="741"/>
                    <a:pt x="18927" y="589"/>
                  </a:cubicBezTo>
                  <a:cubicBezTo>
                    <a:pt x="18410" y="462"/>
                    <a:pt x="17893" y="284"/>
                    <a:pt x="17363" y="259"/>
                  </a:cubicBezTo>
                  <a:cubicBezTo>
                    <a:pt x="17086" y="233"/>
                    <a:pt x="16808" y="259"/>
                    <a:pt x="16531" y="233"/>
                  </a:cubicBezTo>
                  <a:cubicBezTo>
                    <a:pt x="16266" y="208"/>
                    <a:pt x="16001" y="157"/>
                    <a:pt x="15737" y="106"/>
                  </a:cubicBezTo>
                  <a:cubicBezTo>
                    <a:pt x="15182" y="5"/>
                    <a:pt x="14627" y="-46"/>
                    <a:pt x="14085" y="56"/>
                  </a:cubicBezTo>
                  <a:cubicBezTo>
                    <a:pt x="13177" y="208"/>
                    <a:pt x="12282" y="690"/>
                    <a:pt x="11462" y="1426"/>
                  </a:cubicBezTo>
                  <a:cubicBezTo>
                    <a:pt x="10693" y="2111"/>
                    <a:pt x="9974" y="3076"/>
                    <a:pt x="9419" y="4370"/>
                  </a:cubicBezTo>
                  <a:cubicBezTo>
                    <a:pt x="9129" y="5030"/>
                    <a:pt x="8915" y="5766"/>
                    <a:pt x="8688" y="6503"/>
                  </a:cubicBezTo>
                  <a:cubicBezTo>
                    <a:pt x="8436" y="7264"/>
                    <a:pt x="8133" y="7975"/>
                    <a:pt x="7818" y="8609"/>
                  </a:cubicBezTo>
                  <a:cubicBezTo>
                    <a:pt x="7162" y="9929"/>
                    <a:pt x="6406" y="11021"/>
                    <a:pt x="5624" y="11985"/>
                  </a:cubicBezTo>
                  <a:cubicBezTo>
                    <a:pt x="5233" y="12467"/>
                    <a:pt x="4842" y="12899"/>
                    <a:pt x="4451" y="13330"/>
                  </a:cubicBezTo>
                  <a:cubicBezTo>
                    <a:pt x="4048" y="13762"/>
                    <a:pt x="3644" y="14142"/>
                    <a:pt x="3241" y="14549"/>
                  </a:cubicBezTo>
                  <a:cubicBezTo>
                    <a:pt x="2850" y="14955"/>
                    <a:pt x="2459" y="15412"/>
                    <a:pt x="2093" y="15945"/>
                  </a:cubicBezTo>
                  <a:cubicBezTo>
                    <a:pt x="1803" y="16401"/>
                    <a:pt x="1564" y="16934"/>
                    <a:pt x="1311" y="17468"/>
                  </a:cubicBezTo>
                  <a:cubicBezTo>
                    <a:pt x="1047" y="18051"/>
                    <a:pt x="794" y="18610"/>
                    <a:pt x="567" y="19244"/>
                  </a:cubicBezTo>
                  <a:cubicBezTo>
                    <a:pt x="353" y="19803"/>
                    <a:pt x="151" y="20437"/>
                    <a:pt x="50" y="21123"/>
                  </a:cubicBezTo>
                  <a:cubicBezTo>
                    <a:pt x="25" y="21249"/>
                    <a:pt x="13" y="21402"/>
                    <a:pt x="0" y="21554"/>
                  </a:cubicBezTo>
                  <a:cubicBezTo>
                    <a:pt x="21600" y="21554"/>
                    <a:pt x="21600" y="21554"/>
                    <a:pt x="21600" y="21554"/>
                  </a:cubicBezTo>
                  <a:lnTo>
                    <a:pt x="21600" y="1045"/>
                  </a:ln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560" name="Google Shape;510;p13"/>
          <p:cNvSpPr/>
          <p:nvPr/>
        </p:nvSpPr>
        <p:spPr>
          <a:xfrm>
            <a:off x="5706649" y="4645152"/>
            <a:ext cx="7715251" cy="956965"/>
          </a:xfrm>
          <a:custGeom>
            <a:avLst/>
            <a:gdLst/>
            <a:ahLst/>
            <a:cxnLst>
              <a:cxn ang="0">
                <a:pos x="wd2" y="hd2"/>
              </a:cxn>
              <a:cxn ang="5400000">
                <a:pos x="wd2" y="hd2"/>
              </a:cxn>
              <a:cxn ang="10800000">
                <a:pos x="wd2" y="hd2"/>
              </a:cxn>
              <a:cxn ang="16200000">
                <a:pos x="wd2" y="hd2"/>
              </a:cxn>
            </a:cxnLst>
            <a:rect l="0" t="0" r="r" b="b"/>
            <a:pathLst>
              <a:path w="21600" h="19677" extrusionOk="0">
                <a:moveTo>
                  <a:pt x="0" y="10823"/>
                </a:moveTo>
                <a:cubicBezTo>
                  <a:pt x="0" y="2907"/>
                  <a:pt x="1852" y="-1339"/>
                  <a:pt x="2904" y="378"/>
                </a:cubicBezTo>
                <a:cubicBezTo>
                  <a:pt x="3840" y="1905"/>
                  <a:pt x="4782" y="3829"/>
                  <a:pt x="5630" y="7124"/>
                </a:cubicBezTo>
                <a:cubicBezTo>
                  <a:pt x="6602" y="10903"/>
                  <a:pt x="7530" y="15706"/>
                  <a:pt x="8593" y="17786"/>
                </a:cubicBezTo>
                <a:cubicBezTo>
                  <a:pt x="9710" y="19974"/>
                  <a:pt x="10924" y="20261"/>
                  <a:pt x="12059" y="18657"/>
                </a:cubicBezTo>
                <a:cubicBezTo>
                  <a:pt x="13426" y="16726"/>
                  <a:pt x="14699" y="11143"/>
                  <a:pt x="16089" y="10605"/>
                </a:cubicBezTo>
                <a:cubicBezTo>
                  <a:pt x="17383" y="10104"/>
                  <a:pt x="18718" y="11354"/>
                  <a:pt x="19941" y="14522"/>
                </a:cubicBezTo>
                <a:cubicBezTo>
                  <a:pt x="20501" y="15975"/>
                  <a:pt x="21006" y="19310"/>
                  <a:pt x="21600" y="19310"/>
                </a:cubicBezTo>
              </a:path>
            </a:pathLst>
          </a:custGeom>
          <a:ln>
            <a:solidFill>
              <a:srgbClr val="E28989"/>
            </a:solidFill>
          </a:ln>
        </p:spPr>
        <p:txBody>
          <a:bodyPr lIns="0" tIns="0" rIns="0" bIns="0"/>
          <a:lstStyle/>
          <a:p>
            <a:pPr>
              <a:defRPr>
                <a:solidFill>
                  <a:srgbClr val="000000"/>
                </a:solidFill>
              </a:defRPr>
            </a:pPr>
            <a:endParaRPr/>
          </a:p>
        </p:txBody>
      </p:sp>
      <p:grpSp>
        <p:nvGrpSpPr>
          <p:cNvPr id="584" name="Google Shape;511;p13"/>
          <p:cNvGrpSpPr/>
          <p:nvPr/>
        </p:nvGrpSpPr>
        <p:grpSpPr>
          <a:xfrm>
            <a:off x="8250029" y="3629724"/>
            <a:ext cx="1041641" cy="1137078"/>
            <a:chOff x="0" y="0"/>
            <a:chExt cx="1041639" cy="1137076"/>
          </a:xfrm>
        </p:grpSpPr>
        <p:sp>
          <p:nvSpPr>
            <p:cNvPr id="561" name="Google Shape;512;p13"/>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62" name="Google Shape;513;p13"/>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63" name="Google Shape;514;p13"/>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64" name="Google Shape;515;p13"/>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65" name="Google Shape;516;p13"/>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66" name="Google Shape;517;p13"/>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67" name="Google Shape;518;p13"/>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68" name="Google Shape;519;p13"/>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69" name="Google Shape;520;p13"/>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0" name="Google Shape;521;p13"/>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1" name="Google Shape;522;p13"/>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2" name="Google Shape;523;p13"/>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3" name="Google Shape;524;p13"/>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4" name="Google Shape;525;p13"/>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5" name="Google Shape;526;p13"/>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6" name="Google Shape;527;p13"/>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7" name="Google Shape;528;p13"/>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8" name="Google Shape;529;p13"/>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79" name="Google Shape;530;p13"/>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80" name="Google Shape;531;p13"/>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81" name="Google Shape;532;p13"/>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82" name="Google Shape;533;p13"/>
            <p:cNvSpPr/>
            <p:nvPr/>
          </p:nvSpPr>
          <p:spPr>
            <a:xfrm rot="12650931">
              <a:off x="755373" y="626893"/>
              <a:ext cx="97589"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583" name="Google Shape;534;p13"/>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58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_1_1_1_1_1_1">
    <p:spTree>
      <p:nvGrpSpPr>
        <p:cNvPr id="1" name=""/>
        <p:cNvGrpSpPr/>
        <p:nvPr/>
      </p:nvGrpSpPr>
      <p:grpSpPr>
        <a:xfrm>
          <a:off x="0" y="0"/>
          <a:ext cx="0" cy="0"/>
          <a:chOff x="0" y="0"/>
          <a:chExt cx="0" cy="0"/>
        </a:xfrm>
      </p:grpSpPr>
      <p:pic>
        <p:nvPicPr>
          <p:cNvPr id="592" name="Google Shape;536;p14" descr="Google Shape;536;p14"/>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595" name="Google Shape;537;p14"/>
          <p:cNvGrpSpPr/>
          <p:nvPr/>
        </p:nvGrpSpPr>
        <p:grpSpPr>
          <a:xfrm>
            <a:off x="6193354" y="-33088"/>
            <a:ext cx="5425368" cy="5450488"/>
            <a:chOff x="0" y="0"/>
            <a:chExt cx="5425367" cy="5450486"/>
          </a:xfrm>
        </p:grpSpPr>
        <p:sp>
          <p:nvSpPr>
            <p:cNvPr id="593" name="Google Shape;539;p14"/>
            <p:cNvSpPr/>
            <p:nvPr/>
          </p:nvSpPr>
          <p:spPr>
            <a:xfrm>
              <a:off x="945590" y="4391075"/>
              <a:ext cx="4479778" cy="1059412"/>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rgbClr val="E28989">
                <a:alpha val="75693"/>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94" name="Google Shape;540;p14"/>
            <p:cNvSpPr/>
            <p:nvPr/>
          </p:nvSpPr>
          <p:spPr>
            <a:xfrm>
              <a:off x="0" y="0"/>
              <a:ext cx="3647597" cy="11361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alpha val="42168"/>
              </a:scheme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596" name="xx%"/>
          <p:cNvSpPr txBox="1">
            <a:spLocks noGrp="1"/>
          </p:cNvSpPr>
          <p:nvPr>
            <p:ph type="title" hasCustomPrompt="1"/>
          </p:nvPr>
        </p:nvSpPr>
        <p:spPr>
          <a:xfrm>
            <a:off x="1969099" y="1932950"/>
            <a:ext cx="5716501" cy="723601"/>
          </a:xfrm>
          <a:prstGeom prst="rect">
            <a:avLst/>
          </a:prstGeom>
          <a:solidFill>
            <a:schemeClr val="accent4">
              <a:lumOff val="44000"/>
            </a:schemeClr>
          </a:solidFill>
          <a:ln w="9525">
            <a:solidFill>
              <a:srgbClr val="E28989"/>
            </a:solidFill>
            <a:round/>
          </a:ln>
        </p:spPr>
        <p:txBody>
          <a:bodyPr anchor="ctr"/>
          <a:lstStyle>
            <a:lvl1pPr>
              <a:defRPr sz="3100">
                <a:solidFill>
                  <a:srgbClr val="CC5A5A"/>
                </a:solidFill>
              </a:defRPr>
            </a:lvl1pPr>
          </a:lstStyle>
          <a:p>
            <a:r>
              <a:t>xx%</a:t>
            </a:r>
          </a:p>
        </p:txBody>
      </p:sp>
      <p:sp>
        <p:nvSpPr>
          <p:cNvPr id="597" name="Επίπεδο κύριου τμήματος ένα…"/>
          <p:cNvSpPr txBox="1">
            <a:spLocks noGrp="1"/>
          </p:cNvSpPr>
          <p:nvPr>
            <p:ph type="body" sz="quarter" idx="1"/>
          </p:nvPr>
        </p:nvSpPr>
        <p:spPr>
          <a:xfrm>
            <a:off x="1969099" y="2647176"/>
            <a:ext cx="5716501" cy="563401"/>
          </a:xfrm>
          <a:prstGeom prst="rect">
            <a:avLst/>
          </a:prstGeom>
        </p:spPr>
        <p:txBody>
          <a:bodyPr>
            <a:normAutofit/>
          </a:bodyPr>
          <a:lstStyle>
            <a:lvl1pPr marL="304800" indent="-152400">
              <a:buClrTx/>
              <a:buSzTx/>
              <a:buFontTx/>
              <a:buNone/>
              <a:defRPr sz="1400"/>
            </a:lvl1pPr>
            <a:lvl2pPr marL="304800" indent="304800">
              <a:buClrTx/>
              <a:buSzTx/>
              <a:buFontTx/>
              <a:buNone/>
              <a:defRPr sz="1400"/>
            </a:lvl2pPr>
            <a:lvl3pPr marL="304800" indent="762000">
              <a:buClrTx/>
              <a:buSzTx/>
              <a:buFontTx/>
              <a:buNone/>
              <a:defRPr sz="1400"/>
            </a:lvl3pPr>
            <a:lvl4pPr marL="304800" indent="1219200">
              <a:buClrTx/>
              <a:buSzTx/>
              <a:buFontTx/>
              <a:buNone/>
              <a:defRPr sz="1400"/>
            </a:lvl4pPr>
            <a:lvl5pPr marL="304800" indent="1676400">
              <a:buClrTx/>
              <a:buSzTx/>
              <a:buFontTx/>
              <a:buNone/>
              <a:defRPr sz="14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646" name="Google Shape;548;p14"/>
          <p:cNvGrpSpPr/>
          <p:nvPr/>
        </p:nvGrpSpPr>
        <p:grpSpPr>
          <a:xfrm>
            <a:off x="7375818" y="-41989"/>
            <a:ext cx="2070354" cy="5638187"/>
            <a:chOff x="0" y="0"/>
            <a:chExt cx="2070353" cy="5638186"/>
          </a:xfrm>
        </p:grpSpPr>
        <p:grpSp>
          <p:nvGrpSpPr>
            <p:cNvPr id="621" name="Google Shape;549;p14"/>
            <p:cNvGrpSpPr/>
            <p:nvPr/>
          </p:nvGrpSpPr>
          <p:grpSpPr>
            <a:xfrm>
              <a:off x="973854" y="4605882"/>
              <a:ext cx="1096500" cy="1032305"/>
              <a:chOff x="0" y="0"/>
              <a:chExt cx="1096498" cy="1032303"/>
            </a:xfrm>
          </p:grpSpPr>
          <p:sp>
            <p:nvSpPr>
              <p:cNvPr id="598" name="Google Shape;550;p14"/>
              <p:cNvSpPr/>
              <p:nvPr/>
            </p:nvSpPr>
            <p:spPr>
              <a:xfrm rot="6899657">
                <a:off x="631093" y="74441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99" name="Google Shape;551;p14"/>
              <p:cNvSpPr/>
              <p:nvPr/>
            </p:nvSpPr>
            <p:spPr>
              <a:xfrm rot="6899657">
                <a:off x="562637" y="920592"/>
                <a:ext cx="97588"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0" name="Google Shape;552;p14"/>
              <p:cNvSpPr/>
              <p:nvPr/>
            </p:nvSpPr>
            <p:spPr>
              <a:xfrm rot="6899657">
                <a:off x="459230" y="75509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1" name="Google Shape;553;p14"/>
              <p:cNvSpPr/>
              <p:nvPr/>
            </p:nvSpPr>
            <p:spPr>
              <a:xfrm rot="6899657">
                <a:off x="83396" y="489082"/>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2" name="Google Shape;554;p14"/>
              <p:cNvSpPr/>
              <p:nvPr/>
            </p:nvSpPr>
            <p:spPr>
              <a:xfrm rot="6899657">
                <a:off x="14040" y="665706"/>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3" name="Google Shape;555;p14"/>
              <p:cNvSpPr/>
              <p:nvPr/>
            </p:nvSpPr>
            <p:spPr>
              <a:xfrm rot="6899657">
                <a:off x="358137" y="617162"/>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4" name="Google Shape;556;p14"/>
              <p:cNvSpPr/>
              <p:nvPr/>
            </p:nvSpPr>
            <p:spPr>
              <a:xfrm rot="6899657">
                <a:off x="184489" y="627019"/>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5" name="Google Shape;557;p14"/>
              <p:cNvSpPr/>
              <p:nvPr/>
            </p:nvSpPr>
            <p:spPr>
              <a:xfrm rot="6899657">
                <a:off x="675481" y="718307"/>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6" name="Google Shape;558;p14"/>
              <p:cNvSpPr/>
              <p:nvPr/>
            </p:nvSpPr>
            <p:spPr>
              <a:xfrm rot="6899657">
                <a:off x="634011" y="363692"/>
                <a:ext cx="77894" cy="668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7" name="Google Shape;559;p14"/>
              <p:cNvSpPr/>
              <p:nvPr/>
            </p:nvSpPr>
            <p:spPr>
              <a:xfrm rot="6899657">
                <a:off x="570488" y="550049"/>
                <a:ext cx="95876"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8" name="Google Shape;560;p14"/>
              <p:cNvSpPr/>
              <p:nvPr/>
            </p:nvSpPr>
            <p:spPr>
              <a:xfrm rot="6899657">
                <a:off x="746163" y="13960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09" name="Google Shape;561;p14"/>
              <p:cNvSpPr/>
              <p:nvPr/>
            </p:nvSpPr>
            <p:spPr>
              <a:xfrm rot="6899657">
                <a:off x="738324" y="5101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0" name="Google Shape;562;p14"/>
              <p:cNvSpPr/>
              <p:nvPr/>
            </p:nvSpPr>
            <p:spPr>
              <a:xfrm rot="6899657">
                <a:off x="1019120" y="266857"/>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1" name="Google Shape;563;p14"/>
              <p:cNvSpPr/>
              <p:nvPr/>
            </p:nvSpPr>
            <p:spPr>
              <a:xfrm rot="6899657">
                <a:off x="127784" y="462978"/>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2" name="Google Shape;564;p14"/>
              <p:cNvSpPr/>
              <p:nvPr/>
            </p:nvSpPr>
            <p:spPr>
              <a:xfrm rot="6899657">
                <a:off x="86313" y="108362"/>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3" name="Google Shape;565;p14"/>
              <p:cNvSpPr/>
              <p:nvPr/>
            </p:nvSpPr>
            <p:spPr>
              <a:xfrm rot="6899657">
                <a:off x="21907" y="29344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4" name="Google Shape;566;p14"/>
              <p:cNvSpPr/>
              <p:nvPr/>
            </p:nvSpPr>
            <p:spPr>
              <a:xfrm rot="6899657">
                <a:off x="300973" y="50215"/>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5" name="Google Shape;567;p14"/>
              <p:cNvSpPr/>
              <p:nvPr/>
            </p:nvSpPr>
            <p:spPr>
              <a:xfrm rot="6899657">
                <a:off x="402525" y="59105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6" name="Google Shape;568;p14"/>
              <p:cNvSpPr/>
              <p:nvPr/>
            </p:nvSpPr>
            <p:spPr>
              <a:xfrm rot="6899657">
                <a:off x="360070" y="236841"/>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7" name="Google Shape;569;p14"/>
              <p:cNvSpPr/>
              <p:nvPr/>
            </p:nvSpPr>
            <p:spPr>
              <a:xfrm rot="6899657">
                <a:off x="295747" y="42196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8" name="Google Shape;570;p14"/>
              <p:cNvSpPr/>
              <p:nvPr/>
            </p:nvSpPr>
            <p:spPr>
              <a:xfrm rot="6899657">
                <a:off x="190627" y="254819"/>
                <a:ext cx="68836" cy="67133"/>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19" name="Google Shape;571;p14"/>
              <p:cNvSpPr/>
              <p:nvPr/>
            </p:nvSpPr>
            <p:spPr>
              <a:xfrm rot="6899657">
                <a:off x="575714" y="178295"/>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20" name="Google Shape;572;p14"/>
              <p:cNvSpPr/>
              <p:nvPr/>
            </p:nvSpPr>
            <p:spPr>
              <a:xfrm rot="6899657">
                <a:off x="471422" y="11528"/>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645" name="Google Shape;573;p14"/>
            <p:cNvGrpSpPr/>
            <p:nvPr/>
          </p:nvGrpSpPr>
          <p:grpSpPr>
            <a:xfrm>
              <a:off x="-1" y="0"/>
              <a:ext cx="1041641" cy="1137077"/>
              <a:chOff x="0" y="0"/>
              <a:chExt cx="1041639" cy="1137076"/>
            </a:xfrm>
          </p:grpSpPr>
          <p:sp>
            <p:nvSpPr>
              <p:cNvPr id="622" name="Google Shape;574;p14"/>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23" name="Google Shape;575;p14"/>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24" name="Google Shape;576;p14"/>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25" name="Google Shape;577;p14"/>
              <p:cNvSpPr/>
              <p:nvPr/>
            </p:nvSpPr>
            <p:spPr>
              <a:xfrm rot="12650931">
                <a:off x="531040" y="103277"/>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26" name="Google Shape;578;p14"/>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27" name="Google Shape;579;p14"/>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28" name="Google Shape;580;p14"/>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29" name="Google Shape;581;p14"/>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0" name="Google Shape;582;p14"/>
              <p:cNvSpPr/>
              <p:nvPr/>
            </p:nvSpPr>
            <p:spPr>
              <a:xfrm rot="12650931">
                <a:off x="588956" y="670699"/>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1" name="Google Shape;583;p14"/>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2" name="Google Shape;584;p14"/>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3" name="Google Shape;585;p14"/>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4" name="Google Shape;586;p14"/>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5" name="Google Shape;587;p14"/>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6" name="Google Shape;588;p14"/>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7" name="Google Shape;589;p14"/>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8" name="Google Shape;590;p14"/>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39" name="Google Shape;591;p14"/>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40" name="Google Shape;592;p14"/>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41" name="Google Shape;593;p14"/>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42" name="Google Shape;594;p14"/>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43" name="Google Shape;595;p14"/>
              <p:cNvSpPr/>
              <p:nvPr/>
            </p:nvSpPr>
            <p:spPr>
              <a:xfrm rot="12650931">
                <a:off x="755373" y="626893"/>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44" name="Google Shape;596;p14"/>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sp>
        <p:nvSpPr>
          <p:cNvPr id="647" name="Google Shape;597;p14"/>
          <p:cNvSpPr/>
          <p:nvPr/>
        </p:nvSpPr>
        <p:spPr>
          <a:xfrm rot="1070220">
            <a:off x="8006836" y="317708"/>
            <a:ext cx="3399462" cy="19204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303" y="5760"/>
                  <a:pt x="1843" y="14767"/>
                  <a:pt x="5265" y="16113"/>
                </a:cubicBezTo>
                <a:cubicBezTo>
                  <a:pt x="9004" y="17584"/>
                  <a:pt x="12928" y="13878"/>
                  <a:pt x="16729" y="14719"/>
                </a:cubicBezTo>
                <a:cubicBezTo>
                  <a:pt x="18790" y="15176"/>
                  <a:pt x="20944" y="18111"/>
                  <a:pt x="21600" y="21600"/>
                </a:cubicBezTo>
              </a:path>
            </a:pathLst>
          </a:custGeom>
          <a:ln>
            <a:solidFill>
              <a:srgbClr val="E28989"/>
            </a:solidFill>
          </a:ln>
        </p:spPr>
        <p:txBody>
          <a:bodyPr lIns="0" tIns="0" rIns="0" bIns="0"/>
          <a:lstStyle/>
          <a:p>
            <a:pPr>
              <a:defRPr>
                <a:solidFill>
                  <a:srgbClr val="000000"/>
                </a:solidFill>
              </a:defRPr>
            </a:pPr>
            <a:endParaRPr/>
          </a:p>
        </p:txBody>
      </p:sp>
      <p:sp>
        <p:nvSpPr>
          <p:cNvPr id="64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USTOM_9">
    <p:spTree>
      <p:nvGrpSpPr>
        <p:cNvPr id="1" name=""/>
        <p:cNvGrpSpPr/>
        <p:nvPr/>
      </p:nvGrpSpPr>
      <p:grpSpPr>
        <a:xfrm>
          <a:off x="0" y="0"/>
          <a:ext cx="0" cy="0"/>
          <a:chOff x="0" y="0"/>
          <a:chExt cx="0" cy="0"/>
        </a:xfrm>
      </p:grpSpPr>
      <p:pic>
        <p:nvPicPr>
          <p:cNvPr id="655" name="Google Shape;601;p15" descr="Google Shape;601;p15"/>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656" name="Κείμενο τίτλου"/>
          <p:cNvSpPr txBox="1">
            <a:spLocks noGrp="1"/>
          </p:cNvSpPr>
          <p:nvPr>
            <p:ph type="title"/>
          </p:nvPr>
        </p:nvSpPr>
        <p:spPr>
          <a:prstGeom prst="rect">
            <a:avLst/>
          </a:prstGeom>
        </p:spPr>
        <p:txBody>
          <a:bodyPr/>
          <a:lstStyle/>
          <a:p>
            <a:r>
              <a:t>Κείμενο τίτλου</a:t>
            </a:r>
          </a:p>
        </p:txBody>
      </p:sp>
      <p:sp>
        <p:nvSpPr>
          <p:cNvPr id="657" name="Επίπεδο κύριου τμήματος ένα…"/>
          <p:cNvSpPr txBox="1">
            <a:spLocks noGrp="1"/>
          </p:cNvSpPr>
          <p:nvPr>
            <p:ph type="body" sz="quarter" idx="1"/>
          </p:nvPr>
        </p:nvSpPr>
        <p:spPr>
          <a:xfrm>
            <a:off x="719999" y="1077400"/>
            <a:ext cx="7704002" cy="899100"/>
          </a:xfrm>
          <a:prstGeom prst="rect">
            <a:avLst/>
          </a:prstGeom>
        </p:spPr>
        <p:txBody>
          <a:bodyPr>
            <a:normAutofit/>
          </a:bodyPr>
          <a:lstStyle>
            <a:lvl1pPr>
              <a:buClr>
                <a:srgbClr val="CC5A5A"/>
              </a:buClr>
            </a:lvl1pPr>
            <a:lvl2pPr>
              <a:buClr>
                <a:srgbClr val="CC5A5A"/>
              </a:buClr>
            </a:lvl2pPr>
            <a:lvl3pPr>
              <a:buClr>
                <a:srgbClr val="CC5A5A"/>
              </a:buClr>
            </a:lvl3pPr>
            <a:lvl4pPr>
              <a:buClr>
                <a:srgbClr val="CC5A5A"/>
              </a:buClr>
            </a:lvl4pPr>
            <a:lvl5pPr>
              <a:buClr>
                <a:srgbClr val="CC5A5A"/>
              </a:buCl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662" name="Google Shape;604;p15"/>
          <p:cNvGrpSpPr/>
          <p:nvPr/>
        </p:nvGrpSpPr>
        <p:grpSpPr>
          <a:xfrm>
            <a:off x="-1019198" y="-159597"/>
            <a:ext cx="11444376" cy="5303086"/>
            <a:chOff x="0" y="0"/>
            <a:chExt cx="11444374" cy="5303084"/>
          </a:xfrm>
        </p:grpSpPr>
        <p:sp>
          <p:nvSpPr>
            <p:cNvPr id="658" name="Google Shape;605;p15"/>
            <p:cNvSpPr/>
            <p:nvPr/>
          </p:nvSpPr>
          <p:spPr>
            <a:xfrm rot="10800000" flipH="1">
              <a:off x="8687671" y="0"/>
              <a:ext cx="2756704" cy="1029801"/>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59" name="Google Shape;606;p15"/>
            <p:cNvSpPr/>
            <p:nvPr/>
          </p:nvSpPr>
          <p:spPr>
            <a:xfrm rot="16200000">
              <a:off x="646278" y="3371255"/>
              <a:ext cx="1258395" cy="2550952"/>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60" name="Google Shape;607;p15"/>
            <p:cNvSpPr/>
            <p:nvPr/>
          </p:nvSpPr>
          <p:spPr>
            <a:xfrm rot="5400000" flipH="1">
              <a:off x="8476170" y="-901630"/>
              <a:ext cx="703152" cy="27523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249" y="272"/>
                    <a:pt x="530" y="544"/>
                    <a:pt x="873" y="799"/>
                  </a:cubicBezTo>
                  <a:cubicBezTo>
                    <a:pt x="1683" y="1359"/>
                    <a:pt x="2712" y="1711"/>
                    <a:pt x="3958" y="1951"/>
                  </a:cubicBezTo>
                  <a:cubicBezTo>
                    <a:pt x="5205" y="2190"/>
                    <a:pt x="6545" y="2318"/>
                    <a:pt x="7761" y="2590"/>
                  </a:cubicBezTo>
                  <a:cubicBezTo>
                    <a:pt x="9008" y="2878"/>
                    <a:pt x="10255" y="3182"/>
                    <a:pt x="11408" y="3533"/>
                  </a:cubicBezTo>
                  <a:cubicBezTo>
                    <a:pt x="12592" y="3885"/>
                    <a:pt x="13745" y="4333"/>
                    <a:pt x="14462" y="4940"/>
                  </a:cubicBezTo>
                  <a:cubicBezTo>
                    <a:pt x="15709" y="6012"/>
                    <a:pt x="15522" y="7371"/>
                    <a:pt x="14899" y="8538"/>
                  </a:cubicBezTo>
                  <a:cubicBezTo>
                    <a:pt x="14587" y="9129"/>
                    <a:pt x="14119" y="9705"/>
                    <a:pt x="13527" y="10232"/>
                  </a:cubicBezTo>
                  <a:cubicBezTo>
                    <a:pt x="12873" y="10808"/>
                    <a:pt x="12094" y="11368"/>
                    <a:pt x="11377" y="11943"/>
                  </a:cubicBezTo>
                  <a:cubicBezTo>
                    <a:pt x="10753" y="12471"/>
                    <a:pt x="10130" y="13014"/>
                    <a:pt x="9725" y="13606"/>
                  </a:cubicBezTo>
                  <a:cubicBezTo>
                    <a:pt x="9319" y="14197"/>
                    <a:pt x="9164" y="14821"/>
                    <a:pt x="9226" y="15461"/>
                  </a:cubicBezTo>
                  <a:cubicBezTo>
                    <a:pt x="9382" y="16724"/>
                    <a:pt x="10348" y="17907"/>
                    <a:pt x="12125" y="18802"/>
                  </a:cubicBezTo>
                  <a:cubicBezTo>
                    <a:pt x="13745" y="19649"/>
                    <a:pt x="15834" y="20209"/>
                    <a:pt x="17922" y="20721"/>
                  </a:cubicBezTo>
                  <a:cubicBezTo>
                    <a:pt x="19138" y="21024"/>
                    <a:pt x="20353" y="21328"/>
                    <a:pt x="21600" y="21600"/>
                  </a:cubicBezTo>
                  <a:cubicBezTo>
                    <a:pt x="21600" y="0"/>
                    <a:pt x="21600" y="0"/>
                    <a:pt x="2160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61" name="Google Shape;608;p15"/>
            <p:cNvSpPr/>
            <p:nvPr/>
          </p:nvSpPr>
          <p:spPr>
            <a:xfrm flipH="1">
              <a:off x="206109" y="4544258"/>
              <a:ext cx="2963862" cy="7588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686" name="Google Shape;609;p15"/>
          <p:cNvGrpSpPr/>
          <p:nvPr/>
        </p:nvGrpSpPr>
        <p:grpSpPr>
          <a:xfrm>
            <a:off x="-491770" y="4048099"/>
            <a:ext cx="1041640" cy="1137078"/>
            <a:chOff x="0" y="0"/>
            <a:chExt cx="1041639" cy="1137076"/>
          </a:xfrm>
        </p:grpSpPr>
        <p:sp>
          <p:nvSpPr>
            <p:cNvPr id="663" name="Google Shape;610;p15"/>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64" name="Google Shape;611;p15"/>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65" name="Google Shape;612;p15"/>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66" name="Google Shape;613;p15"/>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67" name="Google Shape;614;p15"/>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68" name="Google Shape;615;p15"/>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69" name="Google Shape;616;p15"/>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0" name="Google Shape;617;p15"/>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1" name="Google Shape;618;p15"/>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2" name="Google Shape;619;p15"/>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3" name="Google Shape;620;p15"/>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4" name="Google Shape;621;p15"/>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5" name="Google Shape;622;p15"/>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6" name="Google Shape;623;p15"/>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7" name="Google Shape;624;p15"/>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8" name="Google Shape;625;p15"/>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79" name="Google Shape;626;p15"/>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80" name="Google Shape;627;p15"/>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81" name="Google Shape;628;p15"/>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82" name="Google Shape;629;p15"/>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83" name="Google Shape;630;p15"/>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84" name="Google Shape;631;p15"/>
            <p:cNvSpPr/>
            <p:nvPr/>
          </p:nvSpPr>
          <p:spPr>
            <a:xfrm rot="12650931">
              <a:off x="755373" y="626893"/>
              <a:ext cx="97589"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685" name="Google Shape;632;p15"/>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687" name="Google Shape;633;p15"/>
          <p:cNvSpPr/>
          <p:nvPr/>
        </p:nvSpPr>
        <p:spPr>
          <a:xfrm>
            <a:off x="-642276" y="3689112"/>
            <a:ext cx="4551652" cy="1943687"/>
          </a:xfrm>
          <a:custGeom>
            <a:avLst/>
            <a:gdLst/>
            <a:ahLst/>
            <a:cxnLst>
              <a:cxn ang="0">
                <a:pos x="wd2" y="hd2"/>
              </a:cxn>
              <a:cxn ang="5400000">
                <a:pos x="wd2" y="hd2"/>
              </a:cxn>
              <a:cxn ang="10800000">
                <a:pos x="wd2" y="hd2"/>
              </a:cxn>
              <a:cxn ang="16200000">
                <a:pos x="wd2" y="hd2"/>
              </a:cxn>
            </a:cxnLst>
            <a:rect l="0" t="0" r="r" b="b"/>
            <a:pathLst>
              <a:path w="21600" h="20954" extrusionOk="0">
                <a:moveTo>
                  <a:pt x="0" y="104"/>
                </a:moveTo>
                <a:cubicBezTo>
                  <a:pt x="2148" y="-646"/>
                  <a:pt x="4329" y="2821"/>
                  <a:pt x="5969" y="6061"/>
                </a:cubicBezTo>
                <a:cubicBezTo>
                  <a:pt x="7251" y="8592"/>
                  <a:pt x="8346" y="12307"/>
                  <a:pt x="10006" y="13116"/>
                </a:cubicBezTo>
                <a:cubicBezTo>
                  <a:pt x="12706" y="14430"/>
                  <a:pt x="15561" y="12517"/>
                  <a:pt x="18288" y="13507"/>
                </a:cubicBezTo>
                <a:cubicBezTo>
                  <a:pt x="19821" y="14065"/>
                  <a:pt x="21600" y="17425"/>
                  <a:pt x="21600" y="20954"/>
                </a:cubicBezTo>
              </a:path>
            </a:pathLst>
          </a:custGeom>
          <a:ln>
            <a:solidFill>
              <a:srgbClr val="E28989"/>
            </a:solidFill>
          </a:ln>
        </p:spPr>
        <p:txBody>
          <a:bodyPr lIns="0" tIns="0" rIns="0" bIns="0"/>
          <a:lstStyle/>
          <a:p>
            <a:pPr>
              <a:defRPr>
                <a:solidFill>
                  <a:srgbClr val="000000"/>
                </a:solidFill>
              </a:defRPr>
            </a:pPr>
            <a:endParaRPr/>
          </a:p>
        </p:txBody>
      </p:sp>
      <p:sp>
        <p:nvSpPr>
          <p:cNvPr id="68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USTOM_9_1">
    <p:spTree>
      <p:nvGrpSpPr>
        <p:cNvPr id="1" name=""/>
        <p:cNvGrpSpPr/>
        <p:nvPr/>
      </p:nvGrpSpPr>
      <p:grpSpPr>
        <a:xfrm>
          <a:off x="0" y="0"/>
          <a:ext cx="0" cy="0"/>
          <a:chOff x="0" y="0"/>
          <a:chExt cx="0" cy="0"/>
        </a:xfrm>
      </p:grpSpPr>
      <p:pic>
        <p:nvPicPr>
          <p:cNvPr id="695" name="Google Shape;635;p16" descr="Google Shape;635;p16"/>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696" name="Κείμενο τίτλου"/>
          <p:cNvSpPr txBox="1">
            <a:spLocks noGrp="1"/>
          </p:cNvSpPr>
          <p:nvPr>
            <p:ph type="title"/>
          </p:nvPr>
        </p:nvSpPr>
        <p:spPr>
          <a:prstGeom prst="rect">
            <a:avLst/>
          </a:prstGeom>
        </p:spPr>
        <p:txBody>
          <a:bodyPr/>
          <a:lstStyle/>
          <a:p>
            <a:r>
              <a:t>Κείμενο τίτλου</a:t>
            </a:r>
          </a:p>
        </p:txBody>
      </p:sp>
      <p:sp>
        <p:nvSpPr>
          <p:cNvPr id="697" name="Επίπεδο κύριου τμήματος ένα…"/>
          <p:cNvSpPr txBox="1">
            <a:spLocks noGrp="1"/>
          </p:cNvSpPr>
          <p:nvPr>
            <p:ph type="body" sz="half" idx="1"/>
          </p:nvPr>
        </p:nvSpPr>
        <p:spPr>
          <a:xfrm>
            <a:off x="719999" y="1076549"/>
            <a:ext cx="5683201" cy="2990402"/>
          </a:xfrm>
          <a:prstGeom prst="rect">
            <a:avLst/>
          </a:prstGeom>
        </p:spPr>
        <p:txBody>
          <a:bodyPr>
            <a:normAutofit/>
          </a:bodyPr>
          <a:lstStyle>
            <a:lvl1pPr>
              <a:buClr>
                <a:srgbClr val="CC5A5A"/>
              </a:buClr>
            </a:lvl1pPr>
            <a:lvl2pPr>
              <a:buClr>
                <a:srgbClr val="CC5A5A"/>
              </a:buClr>
            </a:lvl2pPr>
            <a:lvl3pPr>
              <a:buClr>
                <a:srgbClr val="CC5A5A"/>
              </a:buClr>
            </a:lvl3pPr>
            <a:lvl4pPr>
              <a:buClr>
                <a:srgbClr val="CC5A5A"/>
              </a:buClr>
            </a:lvl4pPr>
            <a:lvl5pPr>
              <a:buClr>
                <a:srgbClr val="CC5A5A"/>
              </a:buCl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703" name="Google Shape;638;p16"/>
          <p:cNvGrpSpPr/>
          <p:nvPr/>
        </p:nvGrpSpPr>
        <p:grpSpPr>
          <a:xfrm>
            <a:off x="-1021576" y="-834293"/>
            <a:ext cx="10165582" cy="6009986"/>
            <a:chOff x="0" y="0"/>
            <a:chExt cx="10165581" cy="6009984"/>
          </a:xfrm>
        </p:grpSpPr>
        <p:sp>
          <p:nvSpPr>
            <p:cNvPr id="698" name="Google Shape;639;p16"/>
            <p:cNvSpPr/>
            <p:nvPr/>
          </p:nvSpPr>
          <p:spPr>
            <a:xfrm rot="15657960">
              <a:off x="15167" y="238231"/>
              <a:ext cx="1874080" cy="1630371"/>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nvGrpSpPr>
            <p:cNvPr id="701" name="Google Shape;640;p16"/>
            <p:cNvGrpSpPr/>
            <p:nvPr/>
          </p:nvGrpSpPr>
          <p:grpSpPr>
            <a:xfrm>
              <a:off x="5676036" y="2840491"/>
              <a:ext cx="4489546" cy="3169494"/>
              <a:chOff x="0" y="0"/>
              <a:chExt cx="4489544" cy="3169493"/>
            </a:xfrm>
          </p:grpSpPr>
          <p:sp>
            <p:nvSpPr>
              <p:cNvPr id="699" name="Google Shape;641;p16"/>
              <p:cNvSpPr/>
              <p:nvPr/>
            </p:nvSpPr>
            <p:spPr>
              <a:xfrm rot="5400000" flipH="1">
                <a:off x="1164615" y="425884"/>
                <a:ext cx="1578995" cy="3908226"/>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00" name="Google Shape;642;p16"/>
              <p:cNvSpPr/>
              <p:nvPr/>
            </p:nvSpPr>
            <p:spPr>
              <a:xfrm rot="16200000">
                <a:off x="1154982" y="-197264"/>
                <a:ext cx="3137299" cy="35318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528" y="21409"/>
                      <a:pt x="21399" y="21230"/>
                      <a:pt x="21255" y="21064"/>
                    </a:cubicBezTo>
                    <a:cubicBezTo>
                      <a:pt x="20882" y="20669"/>
                      <a:pt x="20379" y="20362"/>
                      <a:pt x="19848" y="20158"/>
                    </a:cubicBezTo>
                    <a:cubicBezTo>
                      <a:pt x="19518" y="20031"/>
                      <a:pt x="19144" y="19954"/>
                      <a:pt x="18799" y="19878"/>
                    </a:cubicBezTo>
                    <a:cubicBezTo>
                      <a:pt x="18354" y="19788"/>
                      <a:pt x="17909" y="19725"/>
                      <a:pt x="17464" y="19661"/>
                    </a:cubicBezTo>
                    <a:cubicBezTo>
                      <a:pt x="16760" y="19559"/>
                      <a:pt x="15941" y="19597"/>
                      <a:pt x="15310" y="19265"/>
                    </a:cubicBezTo>
                    <a:cubicBezTo>
                      <a:pt x="14764" y="18997"/>
                      <a:pt x="14419" y="18500"/>
                      <a:pt x="14060" y="18066"/>
                    </a:cubicBezTo>
                    <a:cubicBezTo>
                      <a:pt x="13715" y="17645"/>
                      <a:pt x="13313" y="17224"/>
                      <a:pt x="12739" y="17058"/>
                    </a:cubicBezTo>
                    <a:cubicBezTo>
                      <a:pt x="12251" y="16918"/>
                      <a:pt x="11748" y="16879"/>
                      <a:pt x="11231" y="16879"/>
                    </a:cubicBezTo>
                    <a:cubicBezTo>
                      <a:pt x="10886" y="16879"/>
                      <a:pt x="10541" y="16892"/>
                      <a:pt x="10211" y="16905"/>
                    </a:cubicBezTo>
                    <a:cubicBezTo>
                      <a:pt x="10125" y="16905"/>
                      <a:pt x="10053" y="16905"/>
                      <a:pt x="9981" y="16905"/>
                    </a:cubicBezTo>
                    <a:cubicBezTo>
                      <a:pt x="9134" y="16905"/>
                      <a:pt x="8287" y="16828"/>
                      <a:pt x="7425" y="16739"/>
                    </a:cubicBezTo>
                    <a:cubicBezTo>
                      <a:pt x="6980" y="16688"/>
                      <a:pt x="6535" y="16650"/>
                      <a:pt x="6089" y="16599"/>
                    </a:cubicBezTo>
                    <a:cubicBezTo>
                      <a:pt x="5702" y="16573"/>
                      <a:pt x="5314" y="16573"/>
                      <a:pt x="4926" y="16497"/>
                    </a:cubicBezTo>
                    <a:cubicBezTo>
                      <a:pt x="4380" y="16407"/>
                      <a:pt x="3863" y="16178"/>
                      <a:pt x="3533" y="15757"/>
                    </a:cubicBezTo>
                    <a:cubicBezTo>
                      <a:pt x="3188" y="15310"/>
                      <a:pt x="3102" y="14749"/>
                      <a:pt x="3131" y="14226"/>
                    </a:cubicBezTo>
                    <a:cubicBezTo>
                      <a:pt x="3188" y="13511"/>
                      <a:pt x="3533" y="12860"/>
                      <a:pt x="3935" y="12248"/>
                    </a:cubicBezTo>
                    <a:cubicBezTo>
                      <a:pt x="4337" y="11648"/>
                      <a:pt x="4782" y="11074"/>
                      <a:pt x="5156" y="10462"/>
                    </a:cubicBezTo>
                    <a:cubicBezTo>
                      <a:pt x="5917" y="9237"/>
                      <a:pt x="6506" y="7885"/>
                      <a:pt x="6578" y="6481"/>
                    </a:cubicBezTo>
                    <a:cubicBezTo>
                      <a:pt x="6606" y="5792"/>
                      <a:pt x="6491" y="5116"/>
                      <a:pt x="6219" y="4478"/>
                    </a:cubicBezTo>
                    <a:cubicBezTo>
                      <a:pt x="6075" y="4146"/>
                      <a:pt x="5860" y="3828"/>
                      <a:pt x="5659" y="3521"/>
                    </a:cubicBezTo>
                    <a:cubicBezTo>
                      <a:pt x="5457" y="3241"/>
                      <a:pt x="5256" y="2973"/>
                      <a:pt x="5027" y="2718"/>
                    </a:cubicBezTo>
                    <a:cubicBezTo>
                      <a:pt x="4610" y="2220"/>
                      <a:pt x="4122" y="1761"/>
                      <a:pt x="3547" y="1403"/>
                    </a:cubicBezTo>
                    <a:cubicBezTo>
                      <a:pt x="3260" y="1212"/>
                      <a:pt x="2944" y="1059"/>
                      <a:pt x="2614" y="919"/>
                    </a:cubicBezTo>
                    <a:cubicBezTo>
                      <a:pt x="2226" y="753"/>
                      <a:pt x="1810" y="651"/>
                      <a:pt x="1393" y="536"/>
                    </a:cubicBezTo>
                    <a:cubicBezTo>
                      <a:pt x="1020" y="447"/>
                      <a:pt x="661" y="344"/>
                      <a:pt x="330" y="166"/>
                    </a:cubicBezTo>
                    <a:cubicBezTo>
                      <a:pt x="215" y="115"/>
                      <a:pt x="115" y="51"/>
                      <a:pt x="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702" name="Google Shape;643;p16"/>
            <p:cNvSpPr/>
            <p:nvPr/>
          </p:nvSpPr>
          <p:spPr>
            <a:xfrm rot="16200000">
              <a:off x="1250900" y="210841"/>
              <a:ext cx="971551" cy="1895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249" y="272"/>
                    <a:pt x="530" y="544"/>
                    <a:pt x="873" y="799"/>
                  </a:cubicBezTo>
                  <a:cubicBezTo>
                    <a:pt x="1683" y="1359"/>
                    <a:pt x="2712" y="1711"/>
                    <a:pt x="3958" y="1951"/>
                  </a:cubicBezTo>
                  <a:cubicBezTo>
                    <a:pt x="5205" y="2190"/>
                    <a:pt x="6545" y="2318"/>
                    <a:pt x="7761" y="2590"/>
                  </a:cubicBezTo>
                  <a:cubicBezTo>
                    <a:pt x="9008" y="2878"/>
                    <a:pt x="10255" y="3182"/>
                    <a:pt x="11408" y="3533"/>
                  </a:cubicBezTo>
                  <a:cubicBezTo>
                    <a:pt x="12592" y="3885"/>
                    <a:pt x="13745" y="4333"/>
                    <a:pt x="14462" y="4940"/>
                  </a:cubicBezTo>
                  <a:cubicBezTo>
                    <a:pt x="15709" y="6012"/>
                    <a:pt x="15522" y="7371"/>
                    <a:pt x="14899" y="8538"/>
                  </a:cubicBezTo>
                  <a:cubicBezTo>
                    <a:pt x="14587" y="9129"/>
                    <a:pt x="14119" y="9705"/>
                    <a:pt x="13527" y="10232"/>
                  </a:cubicBezTo>
                  <a:cubicBezTo>
                    <a:pt x="12873" y="10808"/>
                    <a:pt x="12094" y="11368"/>
                    <a:pt x="11377" y="11943"/>
                  </a:cubicBezTo>
                  <a:cubicBezTo>
                    <a:pt x="10753" y="12471"/>
                    <a:pt x="10130" y="13014"/>
                    <a:pt x="9725" y="13606"/>
                  </a:cubicBezTo>
                  <a:cubicBezTo>
                    <a:pt x="9319" y="14197"/>
                    <a:pt x="9164" y="14821"/>
                    <a:pt x="9226" y="15461"/>
                  </a:cubicBezTo>
                  <a:cubicBezTo>
                    <a:pt x="9382" y="16724"/>
                    <a:pt x="10348" y="17907"/>
                    <a:pt x="12125" y="18802"/>
                  </a:cubicBezTo>
                  <a:cubicBezTo>
                    <a:pt x="13745" y="19649"/>
                    <a:pt x="15834" y="20209"/>
                    <a:pt x="17922" y="20721"/>
                  </a:cubicBezTo>
                  <a:cubicBezTo>
                    <a:pt x="19138" y="21024"/>
                    <a:pt x="20353" y="21328"/>
                    <a:pt x="21600" y="21600"/>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70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USTOM_8">
    <p:spTree>
      <p:nvGrpSpPr>
        <p:cNvPr id="1" name=""/>
        <p:cNvGrpSpPr/>
        <p:nvPr/>
      </p:nvGrpSpPr>
      <p:grpSpPr>
        <a:xfrm>
          <a:off x="0" y="0"/>
          <a:ext cx="0" cy="0"/>
          <a:chOff x="0" y="0"/>
          <a:chExt cx="0" cy="0"/>
        </a:xfrm>
      </p:grpSpPr>
      <p:pic>
        <p:nvPicPr>
          <p:cNvPr id="711" name="Google Shape;645;p17" descr="Google Shape;645;p17"/>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716" name="Google Shape;646;p17"/>
          <p:cNvGrpSpPr/>
          <p:nvPr/>
        </p:nvGrpSpPr>
        <p:grpSpPr>
          <a:xfrm>
            <a:off x="-538249" y="-230943"/>
            <a:ext cx="11279356" cy="6085225"/>
            <a:chOff x="0" y="0"/>
            <a:chExt cx="11279354" cy="6085224"/>
          </a:xfrm>
        </p:grpSpPr>
        <p:sp>
          <p:nvSpPr>
            <p:cNvPr id="712" name="Google Shape;647;p17"/>
            <p:cNvSpPr/>
            <p:nvPr/>
          </p:nvSpPr>
          <p:spPr>
            <a:xfrm rot="10800000" flipH="1">
              <a:off x="6872552" y="1824"/>
              <a:ext cx="3893579" cy="11604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13" name="Google Shape;648;p17"/>
            <p:cNvSpPr/>
            <p:nvPr/>
          </p:nvSpPr>
          <p:spPr>
            <a:xfrm rot="20999299">
              <a:off x="154500" y="3768004"/>
              <a:ext cx="3182941" cy="2056201"/>
            </a:xfrm>
            <a:custGeom>
              <a:avLst/>
              <a:gdLst/>
              <a:ahLst/>
              <a:cxnLst>
                <a:cxn ang="0">
                  <a:pos x="wd2" y="hd2"/>
                </a:cxn>
                <a:cxn ang="5400000">
                  <a:pos x="wd2" y="hd2"/>
                </a:cxn>
                <a:cxn ang="10800000">
                  <a:pos x="wd2" y="hd2"/>
                </a:cxn>
                <a:cxn ang="16200000">
                  <a:pos x="wd2" y="hd2"/>
                </a:cxn>
              </a:cxnLst>
              <a:rect l="0" t="0" r="r" b="b"/>
              <a:pathLst>
                <a:path w="20815" h="21303" extrusionOk="0">
                  <a:moveTo>
                    <a:pt x="0" y="1"/>
                  </a:moveTo>
                  <a:cubicBezTo>
                    <a:pt x="0" y="1"/>
                    <a:pt x="5456" y="-297"/>
                    <a:pt x="6445" y="6833"/>
                  </a:cubicBezTo>
                  <a:cubicBezTo>
                    <a:pt x="7434" y="13964"/>
                    <a:pt x="7338" y="14889"/>
                    <a:pt x="13592" y="14620"/>
                  </a:cubicBezTo>
                  <a:cubicBezTo>
                    <a:pt x="19845" y="14352"/>
                    <a:pt x="21600" y="19036"/>
                    <a:pt x="20515" y="21303"/>
                  </a:cubicBezTo>
                  <a:cubicBezTo>
                    <a:pt x="0" y="21303"/>
                    <a:pt x="0" y="21303"/>
                    <a:pt x="0" y="21303"/>
                  </a:cubicBezTo>
                  <a:lnTo>
                    <a:pt x="0" y="1"/>
                  </a:ln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14" name="Google Shape;649;p17"/>
            <p:cNvSpPr/>
            <p:nvPr/>
          </p:nvSpPr>
          <p:spPr>
            <a:xfrm rot="10800000">
              <a:off x="312699" y="4805367"/>
              <a:ext cx="2833687" cy="8826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15" name="Google Shape;650;p17"/>
            <p:cNvSpPr/>
            <p:nvPr/>
          </p:nvSpPr>
          <p:spPr>
            <a:xfrm rot="5400000">
              <a:off x="8989119" y="-972166"/>
              <a:ext cx="1318071" cy="3262402"/>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717" name="Κείμενο τίτλου"/>
          <p:cNvSpPr txBox="1">
            <a:spLocks noGrp="1"/>
          </p:cNvSpPr>
          <p:nvPr>
            <p:ph type="title"/>
          </p:nvPr>
        </p:nvSpPr>
        <p:spPr>
          <a:prstGeom prst="rect">
            <a:avLst/>
          </a:prstGeom>
        </p:spPr>
        <p:txBody>
          <a:bodyPr/>
          <a:lstStyle/>
          <a:p>
            <a:r>
              <a:t>Κείμενο τίτλου</a:t>
            </a:r>
          </a:p>
        </p:txBody>
      </p:sp>
      <p:sp>
        <p:nvSpPr>
          <p:cNvPr id="718" name="Επίπεδο κύριου τμήματος ένα…"/>
          <p:cNvSpPr txBox="1">
            <a:spLocks noGrp="1"/>
          </p:cNvSpPr>
          <p:nvPr>
            <p:ph type="body" sz="quarter" idx="1"/>
          </p:nvPr>
        </p:nvSpPr>
        <p:spPr>
          <a:xfrm>
            <a:off x="1795947" y="1608602"/>
            <a:ext cx="6591601" cy="466200"/>
          </a:xfrm>
          <a:prstGeom prst="rect">
            <a:avLst/>
          </a:prstGeom>
        </p:spPr>
        <p:txBody>
          <a:bodyPr>
            <a:normAutofit/>
          </a:bodyPr>
          <a:lstStyle>
            <a:lvl1pPr marL="304800" indent="-152400">
              <a:buClrTx/>
              <a:buSzTx/>
              <a:buFontTx/>
              <a:buNone/>
              <a:defRPr sz="1800">
                <a:latin typeface="Figtree Black"/>
                <a:ea typeface="Figtree Black"/>
                <a:cs typeface="Figtree Black"/>
                <a:sym typeface="Figtree Black"/>
              </a:defRPr>
            </a:lvl1pPr>
            <a:lvl2pPr marL="304800" indent="304800">
              <a:buClrTx/>
              <a:buSzTx/>
              <a:buFontTx/>
              <a:buNone/>
              <a:defRPr sz="1800">
                <a:latin typeface="Figtree Black"/>
                <a:ea typeface="Figtree Black"/>
                <a:cs typeface="Figtree Black"/>
                <a:sym typeface="Figtree Black"/>
              </a:defRPr>
            </a:lvl2pPr>
            <a:lvl3pPr marL="304800" indent="762000">
              <a:buClrTx/>
              <a:buSzTx/>
              <a:buFontTx/>
              <a:buNone/>
              <a:defRPr sz="1800">
                <a:latin typeface="Figtree Black"/>
                <a:ea typeface="Figtree Black"/>
                <a:cs typeface="Figtree Black"/>
                <a:sym typeface="Figtree Black"/>
              </a:defRPr>
            </a:lvl3pPr>
            <a:lvl4pPr marL="304800" indent="1219200">
              <a:buClrTx/>
              <a:buSzTx/>
              <a:buFontTx/>
              <a:buNone/>
              <a:defRPr sz="1800">
                <a:latin typeface="Figtree Black"/>
                <a:ea typeface="Figtree Black"/>
                <a:cs typeface="Figtree Black"/>
                <a:sym typeface="Figtree Black"/>
              </a:defRPr>
            </a:lvl4pPr>
            <a:lvl5pPr marL="304800" indent="1676400">
              <a:buClrTx/>
              <a:buSzTx/>
              <a:buFontTx/>
              <a:buNone/>
              <a:defRPr sz="1800">
                <a:latin typeface="Figtree Black"/>
                <a:ea typeface="Figtree Black"/>
                <a:cs typeface="Figtree Black"/>
                <a:sym typeface="Figtree Black"/>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19" name="Google Shape;658;p17"/>
          <p:cNvSpPr/>
          <p:nvPr/>
        </p:nvSpPr>
        <p:spPr>
          <a:xfrm>
            <a:off x="5509000" y="-201750"/>
            <a:ext cx="4239001" cy="22103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72" y="2807"/>
                  <a:pt x="2733" y="5495"/>
                  <a:pt x="4557" y="6324"/>
                </a:cubicBezTo>
                <a:cubicBezTo>
                  <a:pt x="8045" y="7908"/>
                  <a:pt x="11824" y="3876"/>
                  <a:pt x="15302" y="5542"/>
                </a:cubicBezTo>
                <a:cubicBezTo>
                  <a:pt x="18690" y="7166"/>
                  <a:pt x="19661" y="16029"/>
                  <a:pt x="21600" y="21600"/>
                </a:cubicBezTo>
              </a:path>
            </a:pathLst>
          </a:custGeom>
          <a:ln>
            <a:solidFill>
              <a:srgbClr val="E28989"/>
            </a:solidFill>
          </a:ln>
        </p:spPr>
        <p:txBody>
          <a:bodyPr lIns="0" tIns="0" rIns="0" bIns="0"/>
          <a:lstStyle/>
          <a:p>
            <a:pPr>
              <a:defRPr>
                <a:solidFill>
                  <a:srgbClr val="000000"/>
                </a:solidFill>
              </a:defRPr>
            </a:pPr>
            <a:endParaRPr/>
          </a:p>
        </p:txBody>
      </p:sp>
      <p:grpSp>
        <p:nvGrpSpPr>
          <p:cNvPr id="743" name="Google Shape;659;p17"/>
          <p:cNvGrpSpPr/>
          <p:nvPr/>
        </p:nvGrpSpPr>
        <p:grpSpPr>
          <a:xfrm>
            <a:off x="8279104" y="465274"/>
            <a:ext cx="1041641" cy="1137078"/>
            <a:chOff x="0" y="0"/>
            <a:chExt cx="1041639" cy="1137076"/>
          </a:xfrm>
        </p:grpSpPr>
        <p:sp>
          <p:nvSpPr>
            <p:cNvPr id="720" name="Google Shape;660;p17"/>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1" name="Google Shape;661;p17"/>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2" name="Google Shape;662;p17"/>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3" name="Google Shape;663;p17"/>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4" name="Google Shape;664;p17"/>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5" name="Google Shape;665;p17"/>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6" name="Google Shape;666;p17"/>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7" name="Google Shape;667;p17"/>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8" name="Google Shape;668;p17"/>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29" name="Google Shape;669;p17"/>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0" name="Google Shape;670;p17"/>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1" name="Google Shape;671;p17"/>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2" name="Google Shape;672;p17"/>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3" name="Google Shape;673;p17"/>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4" name="Google Shape;674;p17"/>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5" name="Google Shape;675;p17"/>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6" name="Google Shape;676;p17"/>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7" name="Google Shape;677;p17"/>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8" name="Google Shape;678;p17"/>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39" name="Google Shape;679;p17"/>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40" name="Google Shape;680;p17"/>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41" name="Google Shape;681;p17"/>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42" name="Google Shape;682;p17"/>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74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USTOM_6">
    <p:spTree>
      <p:nvGrpSpPr>
        <p:cNvPr id="1" name=""/>
        <p:cNvGrpSpPr/>
        <p:nvPr/>
      </p:nvGrpSpPr>
      <p:grpSpPr>
        <a:xfrm>
          <a:off x="0" y="0"/>
          <a:ext cx="0" cy="0"/>
          <a:chOff x="0" y="0"/>
          <a:chExt cx="0" cy="0"/>
        </a:xfrm>
      </p:grpSpPr>
      <p:pic>
        <p:nvPicPr>
          <p:cNvPr id="751" name="Google Shape;684;p18" descr="Google Shape;684;p18"/>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756" name="Google Shape;685;p18"/>
          <p:cNvGrpSpPr/>
          <p:nvPr/>
        </p:nvGrpSpPr>
        <p:grpSpPr>
          <a:xfrm>
            <a:off x="-1234863" y="-189027"/>
            <a:ext cx="12451596" cy="5930703"/>
            <a:chOff x="0" y="0"/>
            <a:chExt cx="12451594" cy="5930701"/>
          </a:xfrm>
        </p:grpSpPr>
        <p:sp>
          <p:nvSpPr>
            <p:cNvPr id="752" name="Google Shape;686;p18"/>
            <p:cNvSpPr/>
            <p:nvPr/>
          </p:nvSpPr>
          <p:spPr>
            <a:xfrm rot="10800000" flipH="1">
              <a:off x="6844089" y="-1"/>
              <a:ext cx="3200801" cy="928252"/>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53" name="Google Shape;687;p18"/>
            <p:cNvSpPr/>
            <p:nvPr/>
          </p:nvSpPr>
          <p:spPr>
            <a:xfrm rot="10800000" flipH="1">
              <a:off x="7556669" y="-1"/>
              <a:ext cx="4894926" cy="1080951"/>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54" name="Google Shape;688;p18"/>
            <p:cNvSpPr/>
            <p:nvPr/>
          </p:nvSpPr>
          <p:spPr>
            <a:xfrm rot="10800000">
              <a:off x="1218744" y="4621426"/>
              <a:ext cx="4203324" cy="13092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55" name="Google Shape;689;p18"/>
            <p:cNvSpPr/>
            <p:nvPr/>
          </p:nvSpPr>
          <p:spPr>
            <a:xfrm>
              <a:off x="0" y="4859213"/>
              <a:ext cx="2963861" cy="7588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757" name="Κείμενο τίτλου"/>
          <p:cNvSpPr txBox="1">
            <a:spLocks noGrp="1"/>
          </p:cNvSpPr>
          <p:nvPr>
            <p:ph type="title"/>
          </p:nvPr>
        </p:nvSpPr>
        <p:spPr>
          <a:prstGeom prst="rect">
            <a:avLst/>
          </a:prstGeom>
        </p:spPr>
        <p:txBody>
          <a:bodyPr/>
          <a:lstStyle/>
          <a:p>
            <a:r>
              <a:t>Κείμενο τίτλου</a:t>
            </a:r>
          </a:p>
        </p:txBody>
      </p:sp>
      <p:sp>
        <p:nvSpPr>
          <p:cNvPr id="758" name="Επίπεδο κύριου τμήματος ένα…"/>
          <p:cNvSpPr txBox="1">
            <a:spLocks noGrp="1"/>
          </p:cNvSpPr>
          <p:nvPr>
            <p:ph type="body" sz="quarter" idx="1"/>
          </p:nvPr>
        </p:nvSpPr>
        <p:spPr>
          <a:xfrm>
            <a:off x="1090025" y="2545000"/>
            <a:ext cx="2175301" cy="1662000"/>
          </a:xfrm>
          <a:prstGeom prst="rect">
            <a:avLst/>
          </a:prstGeom>
        </p:spPr>
        <p:txBody>
          <a:bodyPr>
            <a:normAutofit/>
          </a:bodyPr>
          <a:lstStyle>
            <a:lvl1pPr marL="304800" indent="-152400">
              <a:buClrTx/>
              <a:buSzTx/>
              <a:buFontTx/>
              <a:buNone/>
            </a:lvl1pPr>
            <a:lvl2pPr marL="304800" indent="304800">
              <a:buClrTx/>
              <a:buSzTx/>
              <a:buFontTx/>
              <a:buNone/>
            </a:lvl2pPr>
            <a:lvl3pPr marL="304800" indent="762000">
              <a:buClrTx/>
              <a:buSzTx/>
              <a:buFontTx/>
              <a:buNone/>
            </a:lvl3pPr>
            <a:lvl4pPr marL="304800" indent="1219200">
              <a:buClrTx/>
              <a:buSzTx/>
              <a:buFontTx/>
              <a:buNone/>
            </a:lvl4pPr>
            <a:lvl5pPr marL="304800" indent="1676400">
              <a:buClrTx/>
              <a:buSzTx/>
              <a:buFontTx/>
              <a:buNone/>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782" name="Google Shape;697;p18"/>
          <p:cNvGrpSpPr/>
          <p:nvPr/>
        </p:nvGrpSpPr>
        <p:grpSpPr>
          <a:xfrm>
            <a:off x="8304355" y="634324"/>
            <a:ext cx="1041640" cy="1137078"/>
            <a:chOff x="0" y="0"/>
            <a:chExt cx="1041639" cy="1137076"/>
          </a:xfrm>
        </p:grpSpPr>
        <p:sp>
          <p:nvSpPr>
            <p:cNvPr id="759" name="Google Shape;698;p18"/>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0" name="Google Shape;699;p18"/>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1" name="Google Shape;700;p18"/>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2" name="Google Shape;701;p18"/>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3" name="Google Shape;702;p18"/>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4" name="Google Shape;703;p18"/>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5" name="Google Shape;704;p18"/>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6" name="Google Shape;705;p18"/>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7" name="Google Shape;706;p18"/>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8" name="Google Shape;707;p18"/>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69" name="Google Shape;708;p18"/>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0" name="Google Shape;709;p18"/>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1" name="Google Shape;710;p18"/>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2" name="Google Shape;711;p18"/>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3" name="Google Shape;712;p18"/>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4" name="Google Shape;713;p18"/>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5" name="Google Shape;714;p18"/>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6" name="Google Shape;715;p18"/>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7" name="Google Shape;716;p18"/>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8" name="Google Shape;717;p18"/>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79" name="Google Shape;718;p18"/>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80" name="Google Shape;719;p18"/>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781" name="Google Shape;720;p18"/>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783" name="Google Shape;721;p18"/>
          <p:cNvSpPr/>
          <p:nvPr/>
        </p:nvSpPr>
        <p:spPr>
          <a:xfrm>
            <a:off x="5690325" y="-1682001"/>
            <a:ext cx="3904501" cy="3257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57" y="1940"/>
                  <a:pt x="3719" y="4911"/>
                  <a:pt x="4626" y="7955"/>
                </a:cubicBezTo>
                <a:cubicBezTo>
                  <a:pt x="5307" y="10243"/>
                  <a:pt x="5554" y="13240"/>
                  <a:pt x="7280" y="14513"/>
                </a:cubicBezTo>
                <a:cubicBezTo>
                  <a:pt x="10158" y="16634"/>
                  <a:pt x="14213" y="14151"/>
                  <a:pt x="17377" y="15573"/>
                </a:cubicBezTo>
                <a:cubicBezTo>
                  <a:pt x="19426" y="16494"/>
                  <a:pt x="20909" y="19110"/>
                  <a:pt x="21600" y="21600"/>
                </a:cubicBezTo>
              </a:path>
            </a:pathLst>
          </a:custGeom>
          <a:ln>
            <a:solidFill>
              <a:srgbClr val="E28989"/>
            </a:solidFill>
          </a:ln>
        </p:spPr>
        <p:txBody>
          <a:bodyPr lIns="0" tIns="0" rIns="0" bIns="0"/>
          <a:lstStyle/>
          <a:p>
            <a:pPr>
              <a:defRPr>
                <a:solidFill>
                  <a:srgbClr val="000000"/>
                </a:solidFill>
              </a:defRPr>
            </a:pPr>
            <a:endParaRPr/>
          </a:p>
        </p:txBody>
      </p:sp>
      <p:sp>
        <p:nvSpPr>
          <p:cNvPr id="78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_1_1_1_1">
    <p:spTree>
      <p:nvGrpSpPr>
        <p:cNvPr id="1" name=""/>
        <p:cNvGrpSpPr/>
        <p:nvPr/>
      </p:nvGrpSpPr>
      <p:grpSpPr>
        <a:xfrm>
          <a:off x="0" y="0"/>
          <a:ext cx="0" cy="0"/>
          <a:chOff x="0" y="0"/>
          <a:chExt cx="0" cy="0"/>
        </a:xfrm>
      </p:grpSpPr>
      <p:pic>
        <p:nvPicPr>
          <p:cNvPr id="791" name="Google Shape;723;p19" descr="Google Shape;723;p19"/>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792" name="Κείμενο τίτλου"/>
          <p:cNvSpPr txBox="1">
            <a:spLocks noGrp="1"/>
          </p:cNvSpPr>
          <p:nvPr>
            <p:ph type="title"/>
          </p:nvPr>
        </p:nvSpPr>
        <p:spPr>
          <a:prstGeom prst="rect">
            <a:avLst/>
          </a:prstGeom>
        </p:spPr>
        <p:txBody>
          <a:bodyPr/>
          <a:lstStyle/>
          <a:p>
            <a:r>
              <a:t>Κείμενο τίτλου</a:t>
            </a:r>
          </a:p>
        </p:txBody>
      </p:sp>
      <p:sp>
        <p:nvSpPr>
          <p:cNvPr id="793" name="Επίπεδο κύριου τμήματος ένα…"/>
          <p:cNvSpPr txBox="1">
            <a:spLocks noGrp="1"/>
          </p:cNvSpPr>
          <p:nvPr>
            <p:ph type="body" sz="quarter" idx="1"/>
          </p:nvPr>
        </p:nvSpPr>
        <p:spPr>
          <a:xfrm>
            <a:off x="1311702" y="1306475"/>
            <a:ext cx="2967000" cy="525901"/>
          </a:xfrm>
          <a:prstGeom prst="rect">
            <a:avLst/>
          </a:prstGeom>
        </p:spPr>
        <p:txBody>
          <a:bodyPr anchor="b">
            <a:normAutofit/>
          </a:bodyPr>
          <a:lstStyle>
            <a:lvl1pPr marL="304800" indent="-152400">
              <a:buClrTx/>
              <a:buSzTx/>
              <a:buFontTx/>
              <a:buNone/>
              <a:defRPr sz="1800">
                <a:latin typeface="Figtree Black"/>
                <a:ea typeface="Figtree Black"/>
                <a:cs typeface="Figtree Black"/>
                <a:sym typeface="Figtree Black"/>
              </a:defRPr>
            </a:lvl1pPr>
            <a:lvl2pPr marL="304800" indent="304800">
              <a:buClrTx/>
              <a:buSzTx/>
              <a:buFontTx/>
              <a:buNone/>
              <a:defRPr sz="1800">
                <a:latin typeface="Figtree Black"/>
                <a:ea typeface="Figtree Black"/>
                <a:cs typeface="Figtree Black"/>
                <a:sym typeface="Figtree Black"/>
              </a:defRPr>
            </a:lvl2pPr>
            <a:lvl3pPr marL="304800" indent="762000">
              <a:buClrTx/>
              <a:buSzTx/>
              <a:buFontTx/>
              <a:buNone/>
              <a:defRPr sz="1800">
                <a:latin typeface="Figtree Black"/>
                <a:ea typeface="Figtree Black"/>
                <a:cs typeface="Figtree Black"/>
                <a:sym typeface="Figtree Black"/>
              </a:defRPr>
            </a:lvl3pPr>
            <a:lvl4pPr marL="304800" indent="1219200">
              <a:buClrTx/>
              <a:buSzTx/>
              <a:buFontTx/>
              <a:buNone/>
              <a:defRPr sz="1800">
                <a:latin typeface="Figtree Black"/>
                <a:ea typeface="Figtree Black"/>
                <a:cs typeface="Figtree Black"/>
                <a:sym typeface="Figtree Black"/>
              </a:defRPr>
            </a:lvl4pPr>
            <a:lvl5pPr marL="304800" indent="1676400">
              <a:buClrTx/>
              <a:buSzTx/>
              <a:buFontTx/>
              <a:buNone/>
              <a:defRPr sz="1800">
                <a:latin typeface="Figtree Black"/>
                <a:ea typeface="Figtree Black"/>
                <a:cs typeface="Figtree Black"/>
                <a:sym typeface="Figtree Black"/>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798" name="Google Shape;733;p19"/>
          <p:cNvGrpSpPr/>
          <p:nvPr/>
        </p:nvGrpSpPr>
        <p:grpSpPr>
          <a:xfrm>
            <a:off x="-2993576" y="-198750"/>
            <a:ext cx="13886102" cy="6951673"/>
            <a:chOff x="0" y="0"/>
            <a:chExt cx="13886101" cy="6951672"/>
          </a:xfrm>
        </p:grpSpPr>
        <p:sp>
          <p:nvSpPr>
            <p:cNvPr id="794" name="Google Shape;734;p19"/>
            <p:cNvSpPr/>
            <p:nvPr/>
          </p:nvSpPr>
          <p:spPr>
            <a:xfrm>
              <a:off x="9475983" y="4776002"/>
              <a:ext cx="2317913" cy="2175671"/>
            </a:xfrm>
            <a:custGeom>
              <a:avLst/>
              <a:gdLst/>
              <a:ahLst/>
              <a:cxnLst>
                <a:cxn ang="0">
                  <a:pos x="wd2" y="hd2"/>
                </a:cxn>
                <a:cxn ang="5400000">
                  <a:pos x="wd2" y="hd2"/>
                </a:cxn>
                <a:cxn ang="10800000">
                  <a:pos x="wd2" y="hd2"/>
                </a:cxn>
                <a:cxn ang="16200000">
                  <a:pos x="wd2" y="hd2"/>
                </a:cxn>
              </a:cxnLst>
              <a:rect l="0" t="0" r="r" b="b"/>
              <a:pathLst>
                <a:path w="19633" h="17770" extrusionOk="0">
                  <a:moveTo>
                    <a:pt x="1779" y="16829"/>
                  </a:moveTo>
                  <a:cubicBezTo>
                    <a:pt x="696" y="15919"/>
                    <a:pt x="83" y="14601"/>
                    <a:pt x="13" y="13214"/>
                  </a:cubicBezTo>
                  <a:cubicBezTo>
                    <a:pt x="-105" y="10440"/>
                    <a:pt x="460" y="4869"/>
                    <a:pt x="6373" y="1482"/>
                  </a:cubicBezTo>
                  <a:cubicBezTo>
                    <a:pt x="14499" y="-3134"/>
                    <a:pt x="21495" y="3937"/>
                    <a:pt x="19187" y="10326"/>
                  </a:cubicBezTo>
                  <a:cubicBezTo>
                    <a:pt x="18504" y="12213"/>
                    <a:pt x="17137" y="13600"/>
                    <a:pt x="15088" y="14055"/>
                  </a:cubicBezTo>
                  <a:cubicBezTo>
                    <a:pt x="13651" y="14396"/>
                    <a:pt x="12191" y="14123"/>
                    <a:pt x="10730" y="14282"/>
                  </a:cubicBezTo>
                  <a:cubicBezTo>
                    <a:pt x="9411" y="14442"/>
                    <a:pt x="8869" y="15146"/>
                    <a:pt x="7998" y="16079"/>
                  </a:cubicBezTo>
                  <a:cubicBezTo>
                    <a:pt x="6373" y="17807"/>
                    <a:pt x="3758" y="18466"/>
                    <a:pt x="1779" y="16829"/>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95" name="Google Shape;735;p19"/>
            <p:cNvSpPr/>
            <p:nvPr/>
          </p:nvSpPr>
          <p:spPr>
            <a:xfrm rot="10800000">
              <a:off x="-1" y="106370"/>
              <a:ext cx="3980003" cy="1529600"/>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96" name="Google Shape;736;p19"/>
            <p:cNvSpPr/>
            <p:nvPr/>
          </p:nvSpPr>
          <p:spPr>
            <a:xfrm>
              <a:off x="10747350" y="4041421"/>
              <a:ext cx="3138752" cy="1300826"/>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97" name="Google Shape;737;p19"/>
            <p:cNvSpPr/>
            <p:nvPr/>
          </p:nvSpPr>
          <p:spPr>
            <a:xfrm flipH="1">
              <a:off x="2285872" y="0"/>
              <a:ext cx="2606374" cy="8118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822" name="Google Shape;738;p19"/>
          <p:cNvGrpSpPr/>
          <p:nvPr/>
        </p:nvGrpSpPr>
        <p:grpSpPr>
          <a:xfrm>
            <a:off x="8342879" y="3573074"/>
            <a:ext cx="1041641" cy="1137078"/>
            <a:chOff x="0" y="0"/>
            <a:chExt cx="1041639" cy="1137076"/>
          </a:xfrm>
        </p:grpSpPr>
        <p:sp>
          <p:nvSpPr>
            <p:cNvPr id="799" name="Google Shape;739;p19"/>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0" name="Google Shape;740;p19"/>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1" name="Google Shape;741;p19"/>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2" name="Google Shape;742;p19"/>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3" name="Google Shape;743;p19"/>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4" name="Google Shape;744;p19"/>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5" name="Google Shape;745;p19"/>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6" name="Google Shape;746;p19"/>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7" name="Google Shape;747;p19"/>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8" name="Google Shape;748;p19"/>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09" name="Google Shape;749;p19"/>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0" name="Google Shape;750;p19"/>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1" name="Google Shape;751;p19"/>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2" name="Google Shape;752;p19"/>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3" name="Google Shape;753;p19"/>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4" name="Google Shape;754;p19"/>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5" name="Google Shape;755;p19"/>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6" name="Google Shape;756;p19"/>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7" name="Google Shape;757;p19"/>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8" name="Google Shape;758;p19"/>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19" name="Google Shape;759;p19"/>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20" name="Google Shape;760;p19"/>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21" name="Google Shape;761;p19"/>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823" name="Google Shape;762;p19"/>
          <p:cNvSpPr/>
          <p:nvPr/>
        </p:nvSpPr>
        <p:spPr>
          <a:xfrm>
            <a:off x="5763474" y="3654800"/>
            <a:ext cx="4697052" cy="17450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94" y="16462"/>
                  <a:pt x="2641" y="12186"/>
                  <a:pt x="4614" y="10890"/>
                </a:cubicBezTo>
                <a:cubicBezTo>
                  <a:pt x="7887" y="8741"/>
                  <a:pt x="11371" y="10881"/>
                  <a:pt x="14712" y="9720"/>
                </a:cubicBezTo>
                <a:cubicBezTo>
                  <a:pt x="16608" y="9061"/>
                  <a:pt x="18588" y="8329"/>
                  <a:pt x="20263" y="5850"/>
                </a:cubicBezTo>
                <a:cubicBezTo>
                  <a:pt x="20716" y="5179"/>
                  <a:pt x="20998" y="3803"/>
                  <a:pt x="21199" y="2520"/>
                </a:cubicBezTo>
                <a:cubicBezTo>
                  <a:pt x="21331" y="1678"/>
                  <a:pt x="21278" y="289"/>
                  <a:pt x="21600" y="0"/>
                </a:cubicBezTo>
              </a:path>
            </a:pathLst>
          </a:custGeom>
          <a:ln>
            <a:solidFill>
              <a:srgbClr val="E28989"/>
            </a:solidFill>
          </a:ln>
        </p:spPr>
        <p:txBody>
          <a:bodyPr lIns="0" tIns="0" rIns="0" bIns="0"/>
          <a:lstStyle/>
          <a:p>
            <a:pPr>
              <a:defRPr>
                <a:solidFill>
                  <a:srgbClr val="000000"/>
                </a:solidFill>
              </a:defRPr>
            </a:pPr>
            <a:endParaRPr/>
          </a:p>
        </p:txBody>
      </p:sp>
      <p:sp>
        <p:nvSpPr>
          <p:cNvPr id="82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USTOM_7">
    <p:spTree>
      <p:nvGrpSpPr>
        <p:cNvPr id="1" name=""/>
        <p:cNvGrpSpPr/>
        <p:nvPr/>
      </p:nvGrpSpPr>
      <p:grpSpPr>
        <a:xfrm>
          <a:off x="0" y="0"/>
          <a:ext cx="0" cy="0"/>
          <a:chOff x="0" y="0"/>
          <a:chExt cx="0" cy="0"/>
        </a:xfrm>
      </p:grpSpPr>
      <p:pic>
        <p:nvPicPr>
          <p:cNvPr id="831" name="Google Shape;764;p20" descr="Google Shape;764;p20"/>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836" name="Google Shape;765;p20"/>
          <p:cNvGrpSpPr/>
          <p:nvPr/>
        </p:nvGrpSpPr>
        <p:grpSpPr>
          <a:xfrm>
            <a:off x="-1307499" y="-313802"/>
            <a:ext cx="11242176" cy="5457303"/>
            <a:chOff x="0" y="0"/>
            <a:chExt cx="11242175" cy="5457302"/>
          </a:xfrm>
        </p:grpSpPr>
        <p:sp>
          <p:nvSpPr>
            <p:cNvPr id="832" name="Google Shape;766;p20"/>
            <p:cNvSpPr/>
            <p:nvPr/>
          </p:nvSpPr>
          <p:spPr>
            <a:xfrm rot="10800000">
              <a:off x="-1" y="-1"/>
              <a:ext cx="3566352" cy="7588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33" name="Google Shape;767;p20"/>
            <p:cNvSpPr/>
            <p:nvPr/>
          </p:nvSpPr>
          <p:spPr>
            <a:xfrm>
              <a:off x="6165805" y="4698476"/>
              <a:ext cx="4533403" cy="7588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34" name="Google Shape;768;p20"/>
            <p:cNvSpPr/>
            <p:nvPr/>
          </p:nvSpPr>
          <p:spPr>
            <a:xfrm rot="5400000">
              <a:off x="1295144" y="118805"/>
              <a:ext cx="1240634" cy="1358934"/>
            </a:xfrm>
            <a:custGeom>
              <a:avLst/>
              <a:gdLst/>
              <a:ahLst/>
              <a:cxnLst>
                <a:cxn ang="0">
                  <a:pos x="wd2" y="hd2"/>
                </a:cxn>
                <a:cxn ang="5400000">
                  <a:pos x="wd2" y="hd2"/>
                </a:cxn>
                <a:cxn ang="10800000">
                  <a:pos x="wd2" y="hd2"/>
                </a:cxn>
                <a:cxn ang="16200000">
                  <a:pos x="wd2" y="hd2"/>
                </a:cxn>
              </a:cxnLst>
              <a:rect l="0" t="0" r="r" b="b"/>
              <a:pathLst>
                <a:path w="20815" h="21303" extrusionOk="0">
                  <a:moveTo>
                    <a:pt x="0" y="1"/>
                  </a:moveTo>
                  <a:cubicBezTo>
                    <a:pt x="0" y="1"/>
                    <a:pt x="5456" y="-297"/>
                    <a:pt x="6445" y="6833"/>
                  </a:cubicBezTo>
                  <a:cubicBezTo>
                    <a:pt x="7434" y="13964"/>
                    <a:pt x="7338" y="14889"/>
                    <a:pt x="13592" y="14620"/>
                  </a:cubicBezTo>
                  <a:cubicBezTo>
                    <a:pt x="19845" y="14352"/>
                    <a:pt x="21600" y="19036"/>
                    <a:pt x="20515" y="21303"/>
                  </a:cubicBezTo>
                  <a:cubicBezTo>
                    <a:pt x="0" y="21303"/>
                    <a:pt x="0" y="21303"/>
                    <a:pt x="0" y="21303"/>
                  </a:cubicBezTo>
                  <a:lnTo>
                    <a:pt x="0" y="1"/>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35" name="Google Shape;769;p20"/>
            <p:cNvSpPr/>
            <p:nvPr/>
          </p:nvSpPr>
          <p:spPr>
            <a:xfrm rot="16200000">
              <a:off x="9168609" y="3383733"/>
              <a:ext cx="898656" cy="3248477"/>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860" name="Google Shape;770;p20"/>
          <p:cNvGrpSpPr/>
          <p:nvPr/>
        </p:nvGrpSpPr>
        <p:grpSpPr>
          <a:xfrm>
            <a:off x="-569670" y="602524"/>
            <a:ext cx="1041640" cy="1137078"/>
            <a:chOff x="0" y="0"/>
            <a:chExt cx="1041639" cy="1137076"/>
          </a:xfrm>
        </p:grpSpPr>
        <p:sp>
          <p:nvSpPr>
            <p:cNvPr id="837" name="Google Shape;771;p20"/>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38" name="Google Shape;772;p20"/>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39" name="Google Shape;773;p20"/>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0" name="Google Shape;774;p20"/>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1" name="Google Shape;775;p20"/>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2" name="Google Shape;776;p20"/>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3" name="Google Shape;777;p20"/>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4" name="Google Shape;778;p20"/>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5" name="Google Shape;779;p20"/>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6" name="Google Shape;780;p20"/>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7" name="Google Shape;781;p20"/>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8" name="Google Shape;782;p20"/>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49" name="Google Shape;783;p20"/>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0" name="Google Shape;784;p20"/>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1" name="Google Shape;785;p20"/>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2" name="Google Shape;786;p20"/>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3" name="Google Shape;787;p20"/>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4" name="Google Shape;788;p20"/>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5" name="Google Shape;789;p20"/>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6" name="Google Shape;790;p20"/>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7" name="Google Shape;791;p20"/>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8" name="Google Shape;792;p20"/>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59" name="Google Shape;793;p20"/>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861" name="Google Shape;794;p20"/>
          <p:cNvSpPr/>
          <p:nvPr/>
        </p:nvSpPr>
        <p:spPr>
          <a:xfrm>
            <a:off x="4352899" y="3604000"/>
            <a:ext cx="5627751" cy="18759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8" y="18525"/>
                  <a:pt x="752" y="15443"/>
                  <a:pt x="1591" y="13646"/>
                </a:cubicBezTo>
                <a:cubicBezTo>
                  <a:pt x="2514" y="11667"/>
                  <a:pt x="3782" y="11047"/>
                  <a:pt x="4912" y="11386"/>
                </a:cubicBezTo>
                <a:cubicBezTo>
                  <a:pt x="8657" y="12509"/>
                  <a:pt x="12469" y="14998"/>
                  <a:pt x="16186" y="13228"/>
                </a:cubicBezTo>
                <a:cubicBezTo>
                  <a:pt x="18485" y="12133"/>
                  <a:pt x="21600" y="6982"/>
                  <a:pt x="21600" y="0"/>
                </a:cubicBezTo>
              </a:path>
            </a:pathLst>
          </a:custGeom>
          <a:ln>
            <a:solidFill>
              <a:srgbClr val="E28989"/>
            </a:solidFill>
          </a:ln>
        </p:spPr>
        <p:txBody>
          <a:bodyPr lIns="0" tIns="0" rIns="0" bIns="0"/>
          <a:lstStyle/>
          <a:p>
            <a:pPr>
              <a:defRPr>
                <a:solidFill>
                  <a:srgbClr val="000000"/>
                </a:solidFill>
              </a:defRPr>
            </a:pPr>
            <a:endParaRPr/>
          </a:p>
        </p:txBody>
      </p:sp>
      <p:sp>
        <p:nvSpPr>
          <p:cNvPr id="862" name="Κείμενο τίτλου"/>
          <p:cNvSpPr txBox="1">
            <a:spLocks noGrp="1"/>
          </p:cNvSpPr>
          <p:nvPr>
            <p:ph type="title"/>
          </p:nvPr>
        </p:nvSpPr>
        <p:spPr>
          <a:prstGeom prst="rect">
            <a:avLst/>
          </a:prstGeom>
        </p:spPr>
        <p:txBody>
          <a:bodyPr/>
          <a:lstStyle/>
          <a:p>
            <a:r>
              <a:t>Κείμενο τίτλου</a:t>
            </a:r>
          </a:p>
        </p:txBody>
      </p:sp>
      <p:sp>
        <p:nvSpPr>
          <p:cNvPr id="863" name="Επίπεδο κύριου τμήματος ένα…"/>
          <p:cNvSpPr txBox="1">
            <a:spLocks noGrp="1"/>
          </p:cNvSpPr>
          <p:nvPr>
            <p:ph type="body" sz="quarter" idx="1"/>
          </p:nvPr>
        </p:nvSpPr>
        <p:spPr>
          <a:xfrm>
            <a:off x="719999" y="1558609"/>
            <a:ext cx="2214301" cy="1190402"/>
          </a:xfrm>
          <a:prstGeom prst="rect">
            <a:avLst/>
          </a:prstGeom>
        </p:spPr>
        <p:txBody>
          <a:bodyPr>
            <a:normAutofit/>
          </a:bodyPr>
          <a:lstStyle>
            <a:lvl1pPr marL="304800" indent="-152400">
              <a:buClrTx/>
              <a:buSzTx/>
              <a:buFontTx/>
              <a:buNone/>
            </a:lvl1pPr>
            <a:lvl2pPr marL="304800" indent="304800">
              <a:buClrTx/>
              <a:buSzTx/>
              <a:buFontTx/>
              <a:buNone/>
            </a:lvl2pPr>
            <a:lvl3pPr marL="304800" indent="762000">
              <a:buClrTx/>
              <a:buSzTx/>
              <a:buFontTx/>
              <a:buNone/>
            </a:lvl3pPr>
            <a:lvl4pPr marL="304800" indent="1219200">
              <a:buClrTx/>
              <a:buSzTx/>
              <a:buFontTx/>
              <a:buNone/>
            </a:lvl4pPr>
            <a:lvl5pPr marL="304800" indent="1676400">
              <a:buClrTx/>
              <a:buSzTx/>
              <a:buFontTx/>
              <a:buNone/>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6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120" name="Google Shape;81;p3" descr="Google Shape;81;p3"/>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21" name="Κείμενο τίτλου"/>
          <p:cNvSpPr txBox="1">
            <a:spLocks noGrp="1"/>
          </p:cNvSpPr>
          <p:nvPr>
            <p:ph type="title"/>
          </p:nvPr>
        </p:nvSpPr>
        <p:spPr>
          <a:xfrm>
            <a:off x="2551049" y="2608738"/>
            <a:ext cx="4041902" cy="717901"/>
          </a:xfrm>
          <a:prstGeom prst="rect">
            <a:avLst/>
          </a:prstGeom>
        </p:spPr>
        <p:txBody>
          <a:bodyPr/>
          <a:lstStyle>
            <a:lvl1pPr algn="ctr">
              <a:defRPr sz="3700"/>
            </a:lvl1pPr>
          </a:lstStyle>
          <a:p>
            <a:r>
              <a:t>Κείμενο τίτλου</a:t>
            </a:r>
          </a:p>
        </p:txBody>
      </p:sp>
      <p:grpSp>
        <p:nvGrpSpPr>
          <p:cNvPr id="124" name="Google Shape;84;p3"/>
          <p:cNvGrpSpPr/>
          <p:nvPr/>
        </p:nvGrpSpPr>
        <p:grpSpPr>
          <a:xfrm>
            <a:off x="-1333426" y="-332675"/>
            <a:ext cx="11314502" cy="5874689"/>
            <a:chOff x="0" y="0"/>
            <a:chExt cx="11314500" cy="5874688"/>
          </a:xfrm>
        </p:grpSpPr>
        <p:sp>
          <p:nvSpPr>
            <p:cNvPr id="122" name="Google Shape;85;p3"/>
            <p:cNvSpPr/>
            <p:nvPr/>
          </p:nvSpPr>
          <p:spPr>
            <a:xfrm>
              <a:off x="7165825" y="0"/>
              <a:ext cx="4148676" cy="1853005"/>
            </a:xfrm>
            <a:custGeom>
              <a:avLst/>
              <a:gdLst/>
              <a:ahLst/>
              <a:cxnLst>
                <a:cxn ang="0">
                  <a:pos x="wd2" y="hd2"/>
                </a:cxn>
                <a:cxn ang="5400000">
                  <a:pos x="wd2" y="hd2"/>
                </a:cxn>
                <a:cxn ang="10800000">
                  <a:pos x="wd2" y="hd2"/>
                </a:cxn>
                <a:cxn ang="16200000">
                  <a:pos x="wd2" y="hd2"/>
                </a:cxn>
              </a:cxnLst>
              <a:rect l="0" t="0" r="r" b="b"/>
              <a:pathLst>
                <a:path w="21581" h="20649" extrusionOk="0">
                  <a:moveTo>
                    <a:pt x="0" y="0"/>
                  </a:moveTo>
                  <a:cubicBezTo>
                    <a:pt x="137" y="2346"/>
                    <a:pt x="-19" y="4769"/>
                    <a:pt x="220" y="7076"/>
                  </a:cubicBezTo>
                  <a:cubicBezTo>
                    <a:pt x="485" y="9629"/>
                    <a:pt x="1530" y="12093"/>
                    <a:pt x="2698" y="12855"/>
                  </a:cubicBezTo>
                  <a:cubicBezTo>
                    <a:pt x="4350" y="13933"/>
                    <a:pt x="6252" y="13545"/>
                    <a:pt x="7873" y="12265"/>
                  </a:cubicBezTo>
                  <a:cubicBezTo>
                    <a:pt x="9543" y="10947"/>
                    <a:pt x="11359" y="8228"/>
                    <a:pt x="13048" y="9435"/>
                  </a:cubicBezTo>
                  <a:cubicBezTo>
                    <a:pt x="13483" y="9746"/>
                    <a:pt x="13651" y="10934"/>
                    <a:pt x="13874" y="11794"/>
                  </a:cubicBezTo>
                  <a:cubicBezTo>
                    <a:pt x="14628" y="14702"/>
                    <a:pt x="15182" y="18443"/>
                    <a:pt x="16571" y="19931"/>
                  </a:cubicBezTo>
                  <a:cubicBezTo>
                    <a:pt x="18129" y="21600"/>
                    <a:pt x="21031" y="20287"/>
                    <a:pt x="21581" y="16747"/>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123" name="Google Shape;86;p3"/>
            <p:cNvSpPr/>
            <p:nvPr/>
          </p:nvSpPr>
          <p:spPr>
            <a:xfrm>
              <a:off x="-1" y="4175867"/>
              <a:ext cx="4889501" cy="1698822"/>
            </a:xfrm>
            <a:custGeom>
              <a:avLst/>
              <a:gdLst/>
              <a:ahLst/>
              <a:cxnLst>
                <a:cxn ang="0">
                  <a:pos x="wd2" y="hd2"/>
                </a:cxn>
                <a:cxn ang="5400000">
                  <a:pos x="wd2" y="hd2"/>
                </a:cxn>
                <a:cxn ang="10800000">
                  <a:pos x="wd2" y="hd2"/>
                </a:cxn>
                <a:cxn ang="16200000">
                  <a:pos x="wd2" y="hd2"/>
                </a:cxn>
              </a:cxnLst>
              <a:rect l="0" t="0" r="r" b="b"/>
              <a:pathLst>
                <a:path w="21600" h="19349" extrusionOk="0">
                  <a:moveTo>
                    <a:pt x="0" y="13563"/>
                  </a:moveTo>
                  <a:cubicBezTo>
                    <a:pt x="708" y="6263"/>
                    <a:pt x="4443" y="-2251"/>
                    <a:pt x="7153" y="544"/>
                  </a:cubicBezTo>
                  <a:cubicBezTo>
                    <a:pt x="8101" y="1522"/>
                    <a:pt x="8384" y="4830"/>
                    <a:pt x="8743" y="7295"/>
                  </a:cubicBezTo>
                  <a:cubicBezTo>
                    <a:pt x="9297" y="11102"/>
                    <a:pt x="10095" y="16140"/>
                    <a:pt x="11642" y="16938"/>
                  </a:cubicBezTo>
                  <a:cubicBezTo>
                    <a:pt x="13644" y="17971"/>
                    <a:pt x="15507" y="13280"/>
                    <a:pt x="17532" y="12599"/>
                  </a:cubicBezTo>
                  <a:cubicBezTo>
                    <a:pt x="18730" y="12196"/>
                    <a:pt x="20143" y="13405"/>
                    <a:pt x="20945" y="15733"/>
                  </a:cubicBezTo>
                  <a:cubicBezTo>
                    <a:pt x="21288" y="16727"/>
                    <a:pt x="21370" y="18159"/>
                    <a:pt x="21600" y="19349"/>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grpSp>
        <p:nvGrpSpPr>
          <p:cNvPr id="130" name="Google Shape;87;p3"/>
          <p:cNvGrpSpPr/>
          <p:nvPr/>
        </p:nvGrpSpPr>
        <p:grpSpPr>
          <a:xfrm>
            <a:off x="-978776" y="-601613"/>
            <a:ext cx="10605202" cy="5807665"/>
            <a:chOff x="0" y="0"/>
            <a:chExt cx="10605201" cy="5807664"/>
          </a:xfrm>
        </p:grpSpPr>
        <p:sp>
          <p:nvSpPr>
            <p:cNvPr id="125" name="Google Shape;88;p3"/>
            <p:cNvSpPr/>
            <p:nvPr/>
          </p:nvSpPr>
          <p:spPr>
            <a:xfrm rot="7481899">
              <a:off x="8796618" y="3552125"/>
              <a:ext cx="1396748" cy="1733620"/>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 name="Google Shape;89;p3"/>
            <p:cNvSpPr/>
            <p:nvPr/>
          </p:nvSpPr>
          <p:spPr>
            <a:xfrm>
              <a:off x="5850026" y="4913889"/>
              <a:ext cx="3490898" cy="893776"/>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 name="Google Shape;90;p3"/>
            <p:cNvSpPr/>
            <p:nvPr/>
          </p:nvSpPr>
          <p:spPr>
            <a:xfrm rot="17100000">
              <a:off x="124036" y="401819"/>
              <a:ext cx="2502516" cy="2177073"/>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8" name="Google Shape;91;p3"/>
            <p:cNvSpPr/>
            <p:nvPr/>
          </p:nvSpPr>
          <p:spPr>
            <a:xfrm rot="10800000" flipH="1">
              <a:off x="6303851" y="4612566"/>
              <a:ext cx="3818927" cy="1189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9" name="Google Shape;92;p3"/>
            <p:cNvSpPr/>
            <p:nvPr/>
          </p:nvSpPr>
          <p:spPr>
            <a:xfrm rot="16200000" flipH="1">
              <a:off x="1159382" y="-324884"/>
              <a:ext cx="1176573" cy="2912175"/>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79" name="Google Shape;93;p3"/>
          <p:cNvGrpSpPr/>
          <p:nvPr/>
        </p:nvGrpSpPr>
        <p:grpSpPr>
          <a:xfrm>
            <a:off x="537517" y="1024449"/>
            <a:ext cx="8942591" cy="4054264"/>
            <a:chOff x="0" y="0"/>
            <a:chExt cx="8942589" cy="4054263"/>
          </a:xfrm>
        </p:grpSpPr>
        <p:grpSp>
          <p:nvGrpSpPr>
            <p:cNvPr id="154" name="Google Shape;94;p3"/>
            <p:cNvGrpSpPr/>
            <p:nvPr/>
          </p:nvGrpSpPr>
          <p:grpSpPr>
            <a:xfrm>
              <a:off x="-1" y="0"/>
              <a:ext cx="1041641" cy="1137077"/>
              <a:chOff x="0" y="0"/>
              <a:chExt cx="1041639" cy="1137076"/>
            </a:xfrm>
          </p:grpSpPr>
          <p:sp>
            <p:nvSpPr>
              <p:cNvPr id="131" name="Google Shape;95;p3"/>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2" name="Google Shape;96;p3"/>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3" name="Google Shape;97;p3"/>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4" name="Google Shape;98;p3"/>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5" name="Google Shape;99;p3"/>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6" name="Google Shape;100;p3"/>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7" name="Google Shape;101;p3"/>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8" name="Google Shape;102;p3"/>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9" name="Google Shape;103;p3"/>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0" name="Google Shape;104;p3"/>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1" name="Google Shape;105;p3"/>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2" name="Google Shape;106;p3"/>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3" name="Google Shape;107;p3"/>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4" name="Google Shape;108;p3"/>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5" name="Google Shape;109;p3"/>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6" name="Google Shape;110;p3"/>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7" name="Google Shape;111;p3"/>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8" name="Google Shape;112;p3"/>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49" name="Google Shape;113;p3"/>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50" name="Google Shape;114;p3"/>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51" name="Google Shape;115;p3"/>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52" name="Google Shape;116;p3"/>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53" name="Google Shape;117;p3"/>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78" name="Google Shape;118;p3"/>
            <p:cNvGrpSpPr/>
            <p:nvPr/>
          </p:nvGrpSpPr>
          <p:grpSpPr>
            <a:xfrm>
              <a:off x="7778575" y="2972175"/>
              <a:ext cx="1164015" cy="1082089"/>
              <a:chOff x="0" y="0"/>
              <a:chExt cx="1164013" cy="1082087"/>
            </a:xfrm>
          </p:grpSpPr>
          <p:sp>
            <p:nvSpPr>
              <p:cNvPr id="155" name="Google Shape;119;p3"/>
              <p:cNvSpPr/>
              <p:nvPr/>
            </p:nvSpPr>
            <p:spPr>
              <a:xfrm rot="16769795">
                <a:off x="290520" y="251152"/>
                <a:ext cx="69053" cy="72515"/>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56" name="Google Shape;120;p3"/>
              <p:cNvSpPr/>
              <p:nvPr/>
            </p:nvSpPr>
            <p:spPr>
              <a:xfrm rot="16769795">
                <a:off x="266609" y="9627"/>
                <a:ext cx="110433" cy="107382"/>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57" name="Google Shape;121;p3"/>
              <p:cNvSpPr/>
              <p:nvPr/>
            </p:nvSpPr>
            <p:spPr>
              <a:xfrm rot="16769795">
                <a:off x="467740" y="186970"/>
                <a:ext cx="75950" cy="74026"/>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58" name="Google Shape;122;p3"/>
              <p:cNvSpPr/>
              <p:nvPr/>
            </p:nvSpPr>
            <p:spPr>
              <a:xfrm rot="16769795">
                <a:off x="965027" y="363984"/>
                <a:ext cx="69053" cy="7251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59" name="Google Shape;123;p3"/>
              <p:cNvSpPr/>
              <p:nvPr/>
            </p:nvSpPr>
            <p:spPr>
              <a:xfrm rot="16769795">
                <a:off x="942225" y="123621"/>
                <a:ext cx="110434"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0" name="Google Shape;124;p3"/>
              <p:cNvSpPr/>
              <p:nvPr/>
            </p:nvSpPr>
            <p:spPr>
              <a:xfrm rot="16769795">
                <a:off x="626675" y="307384"/>
                <a:ext cx="69053" cy="7251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1" name="Google Shape;125;p3"/>
              <p:cNvSpPr/>
              <p:nvPr/>
            </p:nvSpPr>
            <p:spPr>
              <a:xfrm rot="16769795">
                <a:off x="806093" y="243570"/>
                <a:ext cx="75950" cy="74026"/>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2" name="Google Shape;126;p3"/>
              <p:cNvSpPr/>
              <p:nvPr/>
            </p:nvSpPr>
            <p:spPr>
              <a:xfrm rot="16769795">
                <a:off x="301060" y="300689"/>
                <a:ext cx="19042"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3" name="Google Shape;127;p3"/>
              <p:cNvSpPr/>
              <p:nvPr/>
            </p:nvSpPr>
            <p:spPr>
              <a:xfrm rot="16769795">
                <a:off x="383309" y="666721"/>
                <a:ext cx="88146" cy="75606"/>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4" name="Google Shape;128;p3"/>
              <p:cNvSpPr/>
              <p:nvPr/>
            </p:nvSpPr>
            <p:spPr>
              <a:xfrm rot="16769795">
                <a:off x="372265" y="417732"/>
                <a:ext cx="108495"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5" name="Google Shape;129;p3"/>
              <p:cNvSpPr/>
              <p:nvPr/>
            </p:nvSpPr>
            <p:spPr>
              <a:xfrm rot="16769795">
                <a:off x="340951" y="944913"/>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6" name="Google Shape;130;p3"/>
              <p:cNvSpPr/>
              <p:nvPr/>
            </p:nvSpPr>
            <p:spPr>
              <a:xfrm rot="16769795">
                <a:off x="235275" y="536821"/>
                <a:ext cx="77897" cy="75975"/>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7" name="Google Shape;131;p3"/>
              <p:cNvSpPr/>
              <p:nvPr/>
            </p:nvSpPr>
            <p:spPr>
              <a:xfrm rot="16769795">
                <a:off x="4796" y="888681"/>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8" name="Google Shape;132;p3"/>
              <p:cNvSpPr/>
              <p:nvPr/>
            </p:nvSpPr>
            <p:spPr>
              <a:xfrm rot="16769795">
                <a:off x="975568" y="413521"/>
                <a:ext cx="19041"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69" name="Google Shape;133;p3"/>
              <p:cNvSpPr/>
              <p:nvPr/>
            </p:nvSpPr>
            <p:spPr>
              <a:xfrm rot="16769795">
                <a:off x="1057818" y="779553"/>
                <a:ext cx="88146" cy="756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70" name="Google Shape;134;p3"/>
              <p:cNvSpPr/>
              <p:nvPr/>
            </p:nvSpPr>
            <p:spPr>
              <a:xfrm rot="16769795">
                <a:off x="1047861" y="529770"/>
                <a:ext cx="108496" cy="107382"/>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71" name="Google Shape;135;p3"/>
              <p:cNvSpPr/>
              <p:nvPr/>
            </p:nvSpPr>
            <p:spPr>
              <a:xfrm rot="16769795">
                <a:off x="815436" y="881565"/>
                <a:ext cx="110433"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72" name="Google Shape;136;p3"/>
              <p:cNvSpPr/>
              <p:nvPr/>
            </p:nvSpPr>
            <p:spPr>
              <a:xfrm rot="16769795">
                <a:off x="637215" y="356921"/>
                <a:ext cx="19042"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73" name="Google Shape;137;p3"/>
              <p:cNvSpPr/>
              <p:nvPr/>
            </p:nvSpPr>
            <p:spPr>
              <a:xfrm rot="16769795">
                <a:off x="720677" y="724125"/>
                <a:ext cx="88146" cy="7366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74" name="Google Shape;138;p3"/>
              <p:cNvSpPr/>
              <p:nvPr/>
            </p:nvSpPr>
            <p:spPr>
              <a:xfrm rot="16769795">
                <a:off x="710617" y="474332"/>
                <a:ext cx="108496"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75" name="Google Shape;139;p3"/>
              <p:cNvSpPr/>
              <p:nvPr/>
            </p:nvSpPr>
            <p:spPr>
              <a:xfrm rot="16769795">
                <a:off x="909783" y="649653"/>
                <a:ext cx="77896" cy="75975"/>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76" name="Google Shape;140;p3"/>
              <p:cNvSpPr/>
              <p:nvPr/>
            </p:nvSpPr>
            <p:spPr>
              <a:xfrm rot="16769795">
                <a:off x="477083" y="824965"/>
                <a:ext cx="110433"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77" name="Google Shape;141;p3"/>
              <p:cNvSpPr/>
              <p:nvPr/>
            </p:nvSpPr>
            <p:spPr>
              <a:xfrm rot="16769795">
                <a:off x="679303" y="1001513"/>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sp>
        <p:nvSpPr>
          <p:cNvPr id="180"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USTOM_10">
    <p:spTree>
      <p:nvGrpSpPr>
        <p:cNvPr id="1" name=""/>
        <p:cNvGrpSpPr/>
        <p:nvPr/>
      </p:nvGrpSpPr>
      <p:grpSpPr>
        <a:xfrm>
          <a:off x="0" y="0"/>
          <a:ext cx="0" cy="0"/>
          <a:chOff x="0" y="0"/>
          <a:chExt cx="0" cy="0"/>
        </a:xfrm>
      </p:grpSpPr>
      <p:pic>
        <p:nvPicPr>
          <p:cNvPr id="871" name="Google Shape;809;p21" descr="Google Shape;809;p21"/>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872" name="Κείμενο τίτλου"/>
          <p:cNvSpPr txBox="1">
            <a:spLocks noGrp="1"/>
          </p:cNvSpPr>
          <p:nvPr>
            <p:ph type="title"/>
          </p:nvPr>
        </p:nvSpPr>
        <p:spPr>
          <a:prstGeom prst="rect">
            <a:avLst/>
          </a:prstGeom>
        </p:spPr>
        <p:txBody>
          <a:bodyPr/>
          <a:lstStyle/>
          <a:p>
            <a:r>
              <a:t>Κείμενο τίτλου</a:t>
            </a:r>
          </a:p>
        </p:txBody>
      </p:sp>
      <p:grpSp>
        <p:nvGrpSpPr>
          <p:cNvPr id="877" name="Google Shape;811;p21"/>
          <p:cNvGrpSpPr/>
          <p:nvPr/>
        </p:nvGrpSpPr>
        <p:grpSpPr>
          <a:xfrm>
            <a:off x="-1489313" y="-212701"/>
            <a:ext cx="12924139" cy="5611991"/>
            <a:chOff x="0" y="0"/>
            <a:chExt cx="12924137" cy="5611989"/>
          </a:xfrm>
        </p:grpSpPr>
        <p:sp>
          <p:nvSpPr>
            <p:cNvPr id="873" name="Google Shape;812;p21"/>
            <p:cNvSpPr/>
            <p:nvPr/>
          </p:nvSpPr>
          <p:spPr>
            <a:xfrm rot="10800000">
              <a:off x="7453937" y="4194764"/>
              <a:ext cx="5470201" cy="14172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74" name="Google Shape;813;p21"/>
            <p:cNvSpPr/>
            <p:nvPr/>
          </p:nvSpPr>
          <p:spPr>
            <a:xfrm>
              <a:off x="1448111" y="-1"/>
              <a:ext cx="2193928" cy="7477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75" name="Google Shape;814;p21"/>
            <p:cNvSpPr/>
            <p:nvPr/>
          </p:nvSpPr>
          <p:spPr>
            <a:xfrm rot="10800000" flipH="1">
              <a:off x="8213225" y="4554999"/>
              <a:ext cx="2833686" cy="8826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876" name="Google Shape;815;p21"/>
            <p:cNvSpPr/>
            <p:nvPr/>
          </p:nvSpPr>
          <p:spPr>
            <a:xfrm rot="10800000">
              <a:off x="-1" y="111412"/>
              <a:ext cx="2963862" cy="7588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878" name="Google Shape;816;p21"/>
          <p:cNvSpPr/>
          <p:nvPr/>
        </p:nvSpPr>
        <p:spPr>
          <a:xfrm>
            <a:off x="5429000" y="3691249"/>
            <a:ext cx="4282626" cy="17086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38" y="9988"/>
                  <a:pt x="9812" y="14310"/>
                  <a:pt x="14852" y="12316"/>
                </a:cubicBezTo>
                <a:cubicBezTo>
                  <a:pt x="17601" y="11229"/>
                  <a:pt x="20719" y="6615"/>
                  <a:pt x="21600" y="0"/>
                </a:cubicBezTo>
              </a:path>
            </a:pathLst>
          </a:custGeom>
          <a:ln>
            <a:solidFill>
              <a:srgbClr val="E28989"/>
            </a:solidFill>
          </a:ln>
        </p:spPr>
        <p:txBody>
          <a:bodyPr lIns="0" tIns="0" rIns="0" bIns="0"/>
          <a:lstStyle/>
          <a:p>
            <a:pPr>
              <a:defRPr>
                <a:solidFill>
                  <a:srgbClr val="000000"/>
                </a:solidFill>
              </a:defRPr>
            </a:pPr>
            <a:endParaRPr/>
          </a:p>
        </p:txBody>
      </p:sp>
      <p:grpSp>
        <p:nvGrpSpPr>
          <p:cNvPr id="902" name="Google Shape;817;p21"/>
          <p:cNvGrpSpPr/>
          <p:nvPr/>
        </p:nvGrpSpPr>
        <p:grpSpPr>
          <a:xfrm>
            <a:off x="8250029" y="3818749"/>
            <a:ext cx="1041641" cy="1137077"/>
            <a:chOff x="0" y="0"/>
            <a:chExt cx="1041639" cy="1137076"/>
          </a:xfrm>
        </p:grpSpPr>
        <p:sp>
          <p:nvSpPr>
            <p:cNvPr id="879" name="Google Shape;818;p21"/>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0" name="Google Shape;819;p21"/>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1" name="Google Shape;820;p21"/>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2" name="Google Shape;821;p21"/>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3" name="Google Shape;822;p21"/>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4" name="Google Shape;823;p21"/>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5" name="Google Shape;824;p21"/>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6" name="Google Shape;825;p21"/>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7" name="Google Shape;826;p21"/>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8" name="Google Shape;827;p21"/>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89" name="Google Shape;828;p21"/>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0" name="Google Shape;829;p21"/>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1" name="Google Shape;830;p21"/>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2" name="Google Shape;831;p21"/>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3" name="Google Shape;832;p21"/>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4" name="Google Shape;833;p21"/>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5" name="Google Shape;834;p21"/>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6" name="Google Shape;835;p21"/>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7" name="Google Shape;836;p21"/>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8" name="Google Shape;837;p21"/>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899" name="Google Shape;838;p21"/>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00" name="Google Shape;839;p21"/>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01" name="Google Shape;840;p21"/>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90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USTOM_10_1">
    <p:spTree>
      <p:nvGrpSpPr>
        <p:cNvPr id="1" name=""/>
        <p:cNvGrpSpPr/>
        <p:nvPr/>
      </p:nvGrpSpPr>
      <p:grpSpPr>
        <a:xfrm>
          <a:off x="0" y="0"/>
          <a:ext cx="0" cy="0"/>
          <a:chOff x="0" y="0"/>
          <a:chExt cx="0" cy="0"/>
        </a:xfrm>
      </p:grpSpPr>
      <p:pic>
        <p:nvPicPr>
          <p:cNvPr id="910" name="Google Shape;842;p22" descr="Google Shape;842;p22"/>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915" name="Google Shape;843;p22"/>
          <p:cNvGrpSpPr/>
          <p:nvPr/>
        </p:nvGrpSpPr>
        <p:grpSpPr>
          <a:xfrm>
            <a:off x="-1044827" y="-167220"/>
            <a:ext cx="11476278" cy="5966529"/>
            <a:chOff x="0" y="0"/>
            <a:chExt cx="11476276" cy="5966528"/>
          </a:xfrm>
        </p:grpSpPr>
        <p:sp>
          <p:nvSpPr>
            <p:cNvPr id="911" name="Google Shape;844;p22"/>
            <p:cNvSpPr/>
            <p:nvPr/>
          </p:nvSpPr>
          <p:spPr>
            <a:xfrm rot="15640263">
              <a:off x="2154205" y="3992813"/>
              <a:ext cx="921825" cy="2614054"/>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12" name="Google Shape;845;p22"/>
            <p:cNvSpPr/>
            <p:nvPr/>
          </p:nvSpPr>
          <p:spPr>
            <a:xfrm flipH="1">
              <a:off x="7382052" y="167219"/>
              <a:ext cx="4094226" cy="10940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13" name="Google Shape;846;p22"/>
            <p:cNvSpPr/>
            <p:nvPr/>
          </p:nvSpPr>
          <p:spPr>
            <a:xfrm rot="5400000">
              <a:off x="9448829" y="-841060"/>
              <a:ext cx="1140305" cy="2822425"/>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1">
                <a:alpha val="58926"/>
              </a:scheme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14" name="Google Shape;847;p22"/>
            <p:cNvSpPr/>
            <p:nvPr/>
          </p:nvSpPr>
          <p:spPr>
            <a:xfrm flipH="1">
              <a:off x="0" y="4478312"/>
              <a:ext cx="2836325" cy="848183"/>
            </a:xfrm>
            <a:custGeom>
              <a:avLst/>
              <a:gdLst/>
              <a:ahLst/>
              <a:cxnLst>
                <a:cxn ang="0">
                  <a:pos x="wd2" y="hd2"/>
                </a:cxn>
                <a:cxn ang="5400000">
                  <a:pos x="wd2" y="hd2"/>
                </a:cxn>
                <a:cxn ang="10800000">
                  <a:pos x="wd2" y="hd2"/>
                </a:cxn>
                <a:cxn ang="16200000">
                  <a:pos x="wd2" y="hd2"/>
                </a:cxn>
              </a:cxnLst>
              <a:rect l="0" t="0" r="r" b="b"/>
              <a:pathLst>
                <a:path w="21600" h="21554" extrusionOk="0">
                  <a:moveTo>
                    <a:pt x="21600" y="1045"/>
                  </a:moveTo>
                  <a:cubicBezTo>
                    <a:pt x="21247" y="1045"/>
                    <a:pt x="20881" y="919"/>
                    <a:pt x="20591" y="893"/>
                  </a:cubicBezTo>
                  <a:cubicBezTo>
                    <a:pt x="20036" y="842"/>
                    <a:pt x="19482" y="741"/>
                    <a:pt x="18927" y="589"/>
                  </a:cubicBezTo>
                  <a:cubicBezTo>
                    <a:pt x="18410" y="462"/>
                    <a:pt x="17893" y="284"/>
                    <a:pt x="17363" y="259"/>
                  </a:cubicBezTo>
                  <a:cubicBezTo>
                    <a:pt x="17086" y="233"/>
                    <a:pt x="16808" y="259"/>
                    <a:pt x="16531" y="233"/>
                  </a:cubicBezTo>
                  <a:cubicBezTo>
                    <a:pt x="16266" y="208"/>
                    <a:pt x="16001" y="157"/>
                    <a:pt x="15737" y="106"/>
                  </a:cubicBezTo>
                  <a:cubicBezTo>
                    <a:pt x="15182" y="5"/>
                    <a:pt x="14627" y="-46"/>
                    <a:pt x="14085" y="56"/>
                  </a:cubicBezTo>
                  <a:cubicBezTo>
                    <a:pt x="13177" y="208"/>
                    <a:pt x="12282" y="690"/>
                    <a:pt x="11462" y="1426"/>
                  </a:cubicBezTo>
                  <a:cubicBezTo>
                    <a:pt x="10693" y="2111"/>
                    <a:pt x="9974" y="3076"/>
                    <a:pt x="9419" y="4370"/>
                  </a:cubicBezTo>
                  <a:cubicBezTo>
                    <a:pt x="9129" y="5030"/>
                    <a:pt x="8915" y="5766"/>
                    <a:pt x="8688" y="6503"/>
                  </a:cubicBezTo>
                  <a:cubicBezTo>
                    <a:pt x="8436" y="7264"/>
                    <a:pt x="8133" y="7975"/>
                    <a:pt x="7818" y="8609"/>
                  </a:cubicBezTo>
                  <a:cubicBezTo>
                    <a:pt x="7162" y="9929"/>
                    <a:pt x="6406" y="11021"/>
                    <a:pt x="5624" y="11985"/>
                  </a:cubicBezTo>
                  <a:cubicBezTo>
                    <a:pt x="5233" y="12467"/>
                    <a:pt x="4842" y="12899"/>
                    <a:pt x="4451" y="13330"/>
                  </a:cubicBezTo>
                  <a:cubicBezTo>
                    <a:pt x="4048" y="13762"/>
                    <a:pt x="3644" y="14142"/>
                    <a:pt x="3241" y="14549"/>
                  </a:cubicBezTo>
                  <a:cubicBezTo>
                    <a:pt x="2850" y="14955"/>
                    <a:pt x="2459" y="15412"/>
                    <a:pt x="2093" y="15945"/>
                  </a:cubicBezTo>
                  <a:cubicBezTo>
                    <a:pt x="1803" y="16401"/>
                    <a:pt x="1564" y="16934"/>
                    <a:pt x="1311" y="17468"/>
                  </a:cubicBezTo>
                  <a:cubicBezTo>
                    <a:pt x="1047" y="18051"/>
                    <a:pt x="794" y="18610"/>
                    <a:pt x="567" y="19244"/>
                  </a:cubicBezTo>
                  <a:cubicBezTo>
                    <a:pt x="353" y="19803"/>
                    <a:pt x="151" y="20437"/>
                    <a:pt x="50" y="21123"/>
                  </a:cubicBezTo>
                  <a:cubicBezTo>
                    <a:pt x="25" y="21249"/>
                    <a:pt x="13" y="21402"/>
                    <a:pt x="0" y="21554"/>
                  </a:cubicBezTo>
                  <a:cubicBezTo>
                    <a:pt x="21600" y="21554"/>
                    <a:pt x="21600" y="21554"/>
                    <a:pt x="21600" y="21554"/>
                  </a:cubicBezTo>
                  <a:lnTo>
                    <a:pt x="21600" y="1045"/>
                  </a:lnTo>
                  <a:close/>
                </a:path>
              </a:pathLst>
            </a:custGeom>
            <a:solidFill>
              <a:srgbClr val="E28989">
                <a:alpha val="44949"/>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939" name="Google Shape;848;p22"/>
          <p:cNvGrpSpPr/>
          <p:nvPr/>
        </p:nvGrpSpPr>
        <p:grpSpPr>
          <a:xfrm>
            <a:off x="6926705" y="-376601"/>
            <a:ext cx="1041640" cy="1137078"/>
            <a:chOff x="0" y="0"/>
            <a:chExt cx="1041639" cy="1137076"/>
          </a:xfrm>
        </p:grpSpPr>
        <p:sp>
          <p:nvSpPr>
            <p:cNvPr id="916" name="Google Shape;849;p22"/>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17" name="Google Shape;850;p22"/>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18" name="Google Shape;851;p22"/>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19" name="Google Shape;852;p22"/>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0" name="Google Shape;853;p22"/>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1" name="Google Shape;854;p22"/>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2" name="Google Shape;855;p22"/>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3" name="Google Shape;856;p22"/>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4" name="Google Shape;857;p22"/>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5" name="Google Shape;858;p22"/>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6" name="Google Shape;859;p22"/>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7" name="Google Shape;860;p22"/>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8" name="Google Shape;861;p22"/>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29" name="Google Shape;862;p22"/>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0" name="Google Shape;863;p22"/>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1" name="Google Shape;864;p22"/>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2" name="Google Shape;865;p22"/>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3" name="Google Shape;866;p22"/>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4" name="Google Shape;867;p22"/>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5" name="Google Shape;868;p22"/>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6" name="Google Shape;869;p22"/>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7" name="Google Shape;870;p22"/>
            <p:cNvSpPr/>
            <p:nvPr/>
          </p:nvSpPr>
          <p:spPr>
            <a:xfrm rot="12650931">
              <a:off x="755373" y="626893"/>
              <a:ext cx="97589"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38" name="Google Shape;871;p22"/>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940" name="Google Shape;872;p22"/>
          <p:cNvSpPr/>
          <p:nvPr/>
        </p:nvSpPr>
        <p:spPr>
          <a:xfrm>
            <a:off x="5509000" y="-418451"/>
            <a:ext cx="4784301" cy="11851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63" y="8347"/>
                  <a:pt x="3396" y="14463"/>
                  <a:pt x="5646" y="17492"/>
                </a:cubicBezTo>
                <a:cubicBezTo>
                  <a:pt x="7370" y="19812"/>
                  <a:pt x="9302" y="19341"/>
                  <a:pt x="11095" y="18155"/>
                </a:cubicBezTo>
                <a:cubicBezTo>
                  <a:pt x="12250" y="17390"/>
                  <a:pt x="13362" y="15768"/>
                  <a:pt x="14509" y="14842"/>
                </a:cubicBezTo>
                <a:cubicBezTo>
                  <a:pt x="16311" y="13388"/>
                  <a:pt x="18256" y="14669"/>
                  <a:pt x="19992" y="17094"/>
                </a:cubicBezTo>
                <a:cubicBezTo>
                  <a:pt x="20608" y="17956"/>
                  <a:pt x="21442" y="19044"/>
                  <a:pt x="21600" y="21600"/>
                </a:cubicBezTo>
              </a:path>
            </a:pathLst>
          </a:custGeom>
          <a:ln>
            <a:solidFill>
              <a:srgbClr val="E28989"/>
            </a:solidFill>
          </a:ln>
        </p:spPr>
        <p:txBody>
          <a:bodyPr lIns="0" tIns="0" rIns="0" bIns="0"/>
          <a:lstStyle/>
          <a:p>
            <a:pPr>
              <a:defRPr>
                <a:solidFill>
                  <a:srgbClr val="000000"/>
                </a:solidFill>
              </a:defRPr>
            </a:pPr>
            <a:endParaRPr/>
          </a:p>
        </p:txBody>
      </p:sp>
      <p:sp>
        <p:nvSpPr>
          <p:cNvPr id="941" name="Κείμενο τίτλου"/>
          <p:cNvSpPr txBox="1">
            <a:spLocks noGrp="1"/>
          </p:cNvSpPr>
          <p:nvPr>
            <p:ph type="title"/>
          </p:nvPr>
        </p:nvSpPr>
        <p:spPr>
          <a:prstGeom prst="rect">
            <a:avLst/>
          </a:prstGeom>
        </p:spPr>
        <p:txBody>
          <a:bodyPr/>
          <a:lstStyle/>
          <a:p>
            <a:r>
              <a:t>Κείμενο τίτλου</a:t>
            </a:r>
          </a:p>
        </p:txBody>
      </p:sp>
      <p:sp>
        <p:nvSpPr>
          <p:cNvPr id="942"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USTOM_10_1_1">
    <p:spTree>
      <p:nvGrpSpPr>
        <p:cNvPr id="1" name=""/>
        <p:cNvGrpSpPr/>
        <p:nvPr/>
      </p:nvGrpSpPr>
      <p:grpSpPr>
        <a:xfrm>
          <a:off x="0" y="0"/>
          <a:ext cx="0" cy="0"/>
          <a:chOff x="0" y="0"/>
          <a:chExt cx="0" cy="0"/>
        </a:xfrm>
      </p:grpSpPr>
      <p:pic>
        <p:nvPicPr>
          <p:cNvPr id="949" name="Google Shape;875;p23" descr="Google Shape;875;p23"/>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954" name="Google Shape;876;p23"/>
          <p:cNvGrpSpPr/>
          <p:nvPr/>
        </p:nvGrpSpPr>
        <p:grpSpPr>
          <a:xfrm>
            <a:off x="-878537" y="-258001"/>
            <a:ext cx="11038014" cy="5707116"/>
            <a:chOff x="0" y="0"/>
            <a:chExt cx="11038013" cy="5707114"/>
          </a:xfrm>
        </p:grpSpPr>
        <p:sp>
          <p:nvSpPr>
            <p:cNvPr id="950" name="Google Shape;877;p23"/>
            <p:cNvSpPr/>
            <p:nvPr/>
          </p:nvSpPr>
          <p:spPr>
            <a:xfrm flipH="1">
              <a:off x="7913587" y="-1"/>
              <a:ext cx="2741992" cy="12757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51" name="Google Shape;878;p23"/>
            <p:cNvSpPr/>
            <p:nvPr/>
          </p:nvSpPr>
          <p:spPr>
            <a:xfrm rot="10800000" flipH="1">
              <a:off x="735536" y="4581821"/>
              <a:ext cx="2547278" cy="1002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52" name="Google Shape;879;p23"/>
            <p:cNvSpPr/>
            <p:nvPr/>
          </p:nvSpPr>
          <p:spPr>
            <a:xfrm>
              <a:off x="-1" y="4948288"/>
              <a:ext cx="2963862" cy="7588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53" name="Google Shape;880;p23"/>
            <p:cNvSpPr/>
            <p:nvPr/>
          </p:nvSpPr>
          <p:spPr>
            <a:xfrm rot="10800000" flipH="1">
              <a:off x="8637722" y="-1"/>
              <a:ext cx="2400292" cy="1042430"/>
            </a:xfrm>
            <a:custGeom>
              <a:avLst/>
              <a:gdLst/>
              <a:ahLst/>
              <a:cxnLst>
                <a:cxn ang="0">
                  <a:pos x="wd2" y="hd2"/>
                </a:cxn>
                <a:cxn ang="5400000">
                  <a:pos x="wd2" y="hd2"/>
                </a:cxn>
                <a:cxn ang="10800000">
                  <a:pos x="wd2" y="hd2"/>
                </a:cxn>
                <a:cxn ang="16200000">
                  <a:pos x="wd2" y="hd2"/>
                </a:cxn>
              </a:cxnLst>
              <a:rect l="0" t="0" r="r" b="b"/>
              <a:pathLst>
                <a:path w="21600" h="21554" extrusionOk="0">
                  <a:moveTo>
                    <a:pt x="21600" y="1045"/>
                  </a:moveTo>
                  <a:cubicBezTo>
                    <a:pt x="21247" y="1045"/>
                    <a:pt x="20881" y="919"/>
                    <a:pt x="20591" y="893"/>
                  </a:cubicBezTo>
                  <a:cubicBezTo>
                    <a:pt x="20036" y="842"/>
                    <a:pt x="19482" y="741"/>
                    <a:pt x="18927" y="589"/>
                  </a:cubicBezTo>
                  <a:cubicBezTo>
                    <a:pt x="18410" y="462"/>
                    <a:pt x="17893" y="284"/>
                    <a:pt x="17363" y="259"/>
                  </a:cubicBezTo>
                  <a:cubicBezTo>
                    <a:pt x="17086" y="233"/>
                    <a:pt x="16808" y="259"/>
                    <a:pt x="16531" y="233"/>
                  </a:cubicBezTo>
                  <a:cubicBezTo>
                    <a:pt x="16266" y="208"/>
                    <a:pt x="16001" y="157"/>
                    <a:pt x="15737" y="106"/>
                  </a:cubicBezTo>
                  <a:cubicBezTo>
                    <a:pt x="15182" y="5"/>
                    <a:pt x="14627" y="-46"/>
                    <a:pt x="14085" y="56"/>
                  </a:cubicBezTo>
                  <a:cubicBezTo>
                    <a:pt x="13177" y="208"/>
                    <a:pt x="12282" y="690"/>
                    <a:pt x="11462" y="1426"/>
                  </a:cubicBezTo>
                  <a:cubicBezTo>
                    <a:pt x="10693" y="2111"/>
                    <a:pt x="9974" y="3076"/>
                    <a:pt x="9419" y="4370"/>
                  </a:cubicBezTo>
                  <a:cubicBezTo>
                    <a:pt x="9129" y="5030"/>
                    <a:pt x="8915" y="5766"/>
                    <a:pt x="8688" y="6503"/>
                  </a:cubicBezTo>
                  <a:cubicBezTo>
                    <a:pt x="8436" y="7264"/>
                    <a:pt x="8133" y="7975"/>
                    <a:pt x="7818" y="8609"/>
                  </a:cubicBezTo>
                  <a:cubicBezTo>
                    <a:pt x="7162" y="9929"/>
                    <a:pt x="6406" y="11021"/>
                    <a:pt x="5624" y="11985"/>
                  </a:cubicBezTo>
                  <a:cubicBezTo>
                    <a:pt x="5233" y="12467"/>
                    <a:pt x="4842" y="12899"/>
                    <a:pt x="4451" y="13330"/>
                  </a:cubicBezTo>
                  <a:cubicBezTo>
                    <a:pt x="4048" y="13762"/>
                    <a:pt x="3644" y="14142"/>
                    <a:pt x="3241" y="14549"/>
                  </a:cubicBezTo>
                  <a:cubicBezTo>
                    <a:pt x="2850" y="14955"/>
                    <a:pt x="2459" y="15412"/>
                    <a:pt x="2093" y="15945"/>
                  </a:cubicBezTo>
                  <a:cubicBezTo>
                    <a:pt x="1803" y="16401"/>
                    <a:pt x="1564" y="16934"/>
                    <a:pt x="1311" y="17468"/>
                  </a:cubicBezTo>
                  <a:cubicBezTo>
                    <a:pt x="1047" y="18051"/>
                    <a:pt x="794" y="18610"/>
                    <a:pt x="567" y="19244"/>
                  </a:cubicBezTo>
                  <a:cubicBezTo>
                    <a:pt x="353" y="19803"/>
                    <a:pt x="151" y="20437"/>
                    <a:pt x="50" y="21123"/>
                  </a:cubicBezTo>
                  <a:cubicBezTo>
                    <a:pt x="25" y="21249"/>
                    <a:pt x="13" y="21402"/>
                    <a:pt x="0" y="21554"/>
                  </a:cubicBezTo>
                  <a:cubicBezTo>
                    <a:pt x="21600" y="21554"/>
                    <a:pt x="21600" y="21554"/>
                    <a:pt x="21600" y="21554"/>
                  </a:cubicBezTo>
                  <a:lnTo>
                    <a:pt x="21600" y="1045"/>
                  </a:lnTo>
                  <a:close/>
                </a:path>
              </a:pathLst>
            </a:custGeom>
            <a:solidFill>
              <a:srgbClr val="E28989">
                <a:alpha val="52536"/>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955" name="Κείμενο τίτλου"/>
          <p:cNvSpPr txBox="1">
            <a:spLocks noGrp="1"/>
          </p:cNvSpPr>
          <p:nvPr>
            <p:ph type="title"/>
          </p:nvPr>
        </p:nvSpPr>
        <p:spPr>
          <a:prstGeom prst="rect">
            <a:avLst/>
          </a:prstGeom>
        </p:spPr>
        <p:txBody>
          <a:bodyPr/>
          <a:lstStyle/>
          <a:p>
            <a:r>
              <a:t>Κείμενο τίτλου</a:t>
            </a:r>
          </a:p>
        </p:txBody>
      </p:sp>
      <p:sp>
        <p:nvSpPr>
          <p:cNvPr id="956" name="Google Shape;882;p23"/>
          <p:cNvSpPr/>
          <p:nvPr/>
        </p:nvSpPr>
        <p:spPr>
          <a:xfrm rot="915785">
            <a:off x="6545374" y="-231715"/>
            <a:ext cx="3658770" cy="10760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24" y="5029"/>
                  <a:pt x="1488" y="8163"/>
                  <a:pt x="2505" y="10508"/>
                </a:cubicBezTo>
                <a:cubicBezTo>
                  <a:pt x="3877" y="13675"/>
                  <a:pt x="5390" y="16119"/>
                  <a:pt x="6929" y="16638"/>
                </a:cubicBezTo>
                <a:cubicBezTo>
                  <a:pt x="11297" y="18108"/>
                  <a:pt x="15890" y="11069"/>
                  <a:pt x="20071" y="16930"/>
                </a:cubicBezTo>
                <a:cubicBezTo>
                  <a:pt x="20660" y="17755"/>
                  <a:pt x="21087" y="20065"/>
                  <a:pt x="21600" y="21600"/>
                </a:cubicBezTo>
              </a:path>
            </a:pathLst>
          </a:custGeom>
          <a:ln>
            <a:solidFill>
              <a:srgbClr val="E28989"/>
            </a:solidFill>
          </a:ln>
        </p:spPr>
        <p:txBody>
          <a:bodyPr lIns="0" tIns="0" rIns="0" bIns="0"/>
          <a:lstStyle/>
          <a:p>
            <a:pPr>
              <a:defRPr>
                <a:solidFill>
                  <a:srgbClr val="000000"/>
                </a:solidFill>
              </a:defRPr>
            </a:pPr>
            <a:endParaRPr/>
          </a:p>
        </p:txBody>
      </p:sp>
      <p:grpSp>
        <p:nvGrpSpPr>
          <p:cNvPr id="980" name="Google Shape;883;p23"/>
          <p:cNvGrpSpPr/>
          <p:nvPr/>
        </p:nvGrpSpPr>
        <p:grpSpPr>
          <a:xfrm>
            <a:off x="8570179" y="238461"/>
            <a:ext cx="1041641" cy="1137078"/>
            <a:chOff x="0" y="0"/>
            <a:chExt cx="1041639" cy="1137076"/>
          </a:xfrm>
        </p:grpSpPr>
        <p:sp>
          <p:nvSpPr>
            <p:cNvPr id="957" name="Google Shape;884;p23"/>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58" name="Google Shape;885;p23"/>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59" name="Google Shape;886;p23"/>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0" name="Google Shape;887;p23"/>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1" name="Google Shape;888;p23"/>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2" name="Google Shape;889;p23"/>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3" name="Google Shape;890;p23"/>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4" name="Google Shape;891;p23"/>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5" name="Google Shape;892;p23"/>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6" name="Google Shape;893;p23"/>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7" name="Google Shape;894;p23"/>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8" name="Google Shape;895;p23"/>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69" name="Google Shape;896;p23"/>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0" name="Google Shape;897;p23"/>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1" name="Google Shape;898;p23"/>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2" name="Google Shape;899;p23"/>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3" name="Google Shape;900;p23"/>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4" name="Google Shape;901;p23"/>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5" name="Google Shape;902;p23"/>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6" name="Google Shape;903;p23"/>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7" name="Google Shape;904;p23"/>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8" name="Google Shape;905;p23"/>
            <p:cNvSpPr/>
            <p:nvPr/>
          </p:nvSpPr>
          <p:spPr>
            <a:xfrm rot="12650931">
              <a:off x="755373" y="626893"/>
              <a:ext cx="97589"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979" name="Google Shape;906;p23"/>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98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_1_1_1_1_1_1_2">
    <p:spTree>
      <p:nvGrpSpPr>
        <p:cNvPr id="1" name=""/>
        <p:cNvGrpSpPr/>
        <p:nvPr/>
      </p:nvGrpSpPr>
      <p:grpSpPr>
        <a:xfrm>
          <a:off x="0" y="0"/>
          <a:ext cx="0" cy="0"/>
          <a:chOff x="0" y="0"/>
          <a:chExt cx="0" cy="0"/>
        </a:xfrm>
      </p:grpSpPr>
      <p:pic>
        <p:nvPicPr>
          <p:cNvPr id="988" name="Google Shape;908;p24" descr="Google Shape;908;p24"/>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995" name="Google Shape;909;p24"/>
          <p:cNvGrpSpPr/>
          <p:nvPr/>
        </p:nvGrpSpPr>
        <p:grpSpPr>
          <a:xfrm>
            <a:off x="-1558676" y="-1250939"/>
            <a:ext cx="13528712" cy="8042359"/>
            <a:chOff x="0" y="0"/>
            <a:chExt cx="13528710" cy="8042358"/>
          </a:xfrm>
        </p:grpSpPr>
        <p:sp>
          <p:nvSpPr>
            <p:cNvPr id="989" name="Google Shape;910;p24"/>
            <p:cNvSpPr/>
            <p:nvPr/>
          </p:nvSpPr>
          <p:spPr>
            <a:xfrm rot="6707081">
              <a:off x="10362183" y="4741914"/>
              <a:ext cx="2509474" cy="3114703"/>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90" name="Google Shape;911;p24"/>
            <p:cNvSpPr/>
            <p:nvPr/>
          </p:nvSpPr>
          <p:spPr>
            <a:xfrm rot="10800000">
              <a:off x="1249000" y="5206242"/>
              <a:ext cx="3814676" cy="1188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alpha val="67528"/>
              </a:scheme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91" name="Google Shape;912;p24"/>
            <p:cNvSpPr/>
            <p:nvPr/>
          </p:nvSpPr>
          <p:spPr>
            <a:xfrm>
              <a:off x="0" y="1220412"/>
              <a:ext cx="3289407" cy="739303"/>
            </a:xfrm>
            <a:custGeom>
              <a:avLst/>
              <a:gdLst/>
              <a:ahLst/>
              <a:cxnLst>
                <a:cxn ang="0">
                  <a:pos x="wd2" y="hd2"/>
                </a:cxn>
                <a:cxn ang="5400000">
                  <a:pos x="wd2" y="hd2"/>
                </a:cxn>
                <a:cxn ang="10800000">
                  <a:pos x="wd2" y="hd2"/>
                </a:cxn>
                <a:cxn ang="16200000">
                  <a:pos x="wd2" y="hd2"/>
                </a:cxn>
              </a:cxnLst>
              <a:rect l="0" t="0" r="r" b="b"/>
              <a:pathLst>
                <a:path w="21600" h="21044" extrusionOk="0">
                  <a:moveTo>
                    <a:pt x="3071" y="13410"/>
                  </a:moveTo>
                  <a:cubicBezTo>
                    <a:pt x="3922" y="16200"/>
                    <a:pt x="4897" y="18270"/>
                    <a:pt x="5914" y="19620"/>
                  </a:cubicBezTo>
                  <a:cubicBezTo>
                    <a:pt x="6930" y="20970"/>
                    <a:pt x="8051" y="21600"/>
                    <a:pt x="9088" y="20430"/>
                  </a:cubicBezTo>
                  <a:cubicBezTo>
                    <a:pt x="10271" y="19080"/>
                    <a:pt x="11288" y="16110"/>
                    <a:pt x="12470" y="14670"/>
                  </a:cubicBezTo>
                  <a:cubicBezTo>
                    <a:pt x="13072" y="13950"/>
                    <a:pt x="13695" y="13590"/>
                    <a:pt x="14296" y="13230"/>
                  </a:cubicBezTo>
                  <a:cubicBezTo>
                    <a:pt x="14836" y="12960"/>
                    <a:pt x="15354" y="12600"/>
                    <a:pt x="15873" y="12240"/>
                  </a:cubicBezTo>
                  <a:cubicBezTo>
                    <a:pt x="16807" y="11610"/>
                    <a:pt x="17741" y="10800"/>
                    <a:pt x="18633" y="9450"/>
                  </a:cubicBezTo>
                  <a:cubicBezTo>
                    <a:pt x="19484" y="8190"/>
                    <a:pt x="20334" y="6300"/>
                    <a:pt x="20978" y="3510"/>
                  </a:cubicBezTo>
                  <a:cubicBezTo>
                    <a:pt x="21206" y="2430"/>
                    <a:pt x="21413" y="1260"/>
                    <a:pt x="21600" y="0"/>
                  </a:cubicBezTo>
                  <a:cubicBezTo>
                    <a:pt x="0" y="0"/>
                    <a:pt x="0" y="0"/>
                    <a:pt x="0" y="0"/>
                  </a:cubicBezTo>
                  <a:cubicBezTo>
                    <a:pt x="228" y="1080"/>
                    <a:pt x="456" y="2250"/>
                    <a:pt x="705" y="3330"/>
                  </a:cubicBezTo>
                  <a:cubicBezTo>
                    <a:pt x="1452" y="6930"/>
                    <a:pt x="2199" y="10440"/>
                    <a:pt x="3071" y="1341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92" name="Google Shape;913;p24"/>
            <p:cNvSpPr/>
            <p:nvPr/>
          </p:nvSpPr>
          <p:spPr>
            <a:xfrm>
              <a:off x="8855213" y="5635614"/>
              <a:ext cx="2963862" cy="7588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alpha val="51870"/>
              </a:scheme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93" name="Google Shape;914;p24"/>
            <p:cNvSpPr/>
            <p:nvPr/>
          </p:nvSpPr>
          <p:spPr>
            <a:xfrm rot="5400000">
              <a:off x="9703666" y="234419"/>
              <a:ext cx="1378217" cy="3411252"/>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994" name="Google Shape;915;p24"/>
            <p:cNvSpPr/>
            <p:nvPr/>
          </p:nvSpPr>
          <p:spPr>
            <a:xfrm rot="1585733">
              <a:off x="8589021" y="246814"/>
              <a:ext cx="1565247" cy="1942745"/>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996" name="Κείμενο τίτλου"/>
          <p:cNvSpPr txBox="1">
            <a:spLocks noGrp="1"/>
          </p:cNvSpPr>
          <p:nvPr>
            <p:ph type="title"/>
          </p:nvPr>
        </p:nvSpPr>
        <p:spPr>
          <a:xfrm>
            <a:off x="2815225" y="803275"/>
            <a:ext cx="3513600" cy="904201"/>
          </a:xfrm>
          <a:prstGeom prst="rect">
            <a:avLst/>
          </a:prstGeom>
        </p:spPr>
        <p:txBody>
          <a:bodyPr/>
          <a:lstStyle>
            <a:lvl1pPr algn="ctr">
              <a:defRPr sz="5000"/>
            </a:lvl1pPr>
          </a:lstStyle>
          <a:p>
            <a:r>
              <a:t>Κείμενο τίτλου</a:t>
            </a:r>
          </a:p>
        </p:txBody>
      </p:sp>
      <p:sp>
        <p:nvSpPr>
          <p:cNvPr id="997" name="Επίπεδο κύριου τμήματος ένα…"/>
          <p:cNvSpPr txBox="1">
            <a:spLocks noGrp="1"/>
          </p:cNvSpPr>
          <p:nvPr>
            <p:ph type="body" sz="quarter" idx="1"/>
          </p:nvPr>
        </p:nvSpPr>
        <p:spPr>
          <a:xfrm>
            <a:off x="2815225" y="1707475"/>
            <a:ext cx="3513600" cy="997801"/>
          </a:xfrm>
          <a:prstGeom prst="rect">
            <a:avLst/>
          </a:prstGeom>
        </p:spPr>
        <p:txBody>
          <a:bodyPr>
            <a:normAutofit/>
          </a:bodyPr>
          <a:lstStyle>
            <a:lvl1pPr marL="304800" indent="-152400" algn="ctr">
              <a:buClrTx/>
              <a:buSzTx/>
              <a:buFontTx/>
              <a:buNone/>
            </a:lvl1pPr>
            <a:lvl2pPr marL="304800" indent="304800" algn="ctr">
              <a:buClrTx/>
              <a:buSzTx/>
              <a:buFontTx/>
              <a:buNone/>
            </a:lvl2pPr>
            <a:lvl3pPr marL="304800" indent="762000" algn="ctr">
              <a:buClrTx/>
              <a:buSzTx/>
              <a:buFontTx/>
              <a:buNone/>
            </a:lvl3pPr>
            <a:lvl4pPr marL="304800" indent="1219200" algn="ctr">
              <a:buClrTx/>
              <a:buSzTx/>
              <a:buFontTx/>
              <a:buNone/>
            </a:lvl4pPr>
            <a:lvl5pPr marL="304800" indent="1676400" algn="ctr">
              <a:buClrTx/>
              <a:buSzTx/>
              <a:buFontTx/>
              <a:buNone/>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1000" name="Google Shape;919;p24"/>
          <p:cNvGrpSpPr/>
          <p:nvPr/>
        </p:nvGrpSpPr>
        <p:grpSpPr>
          <a:xfrm>
            <a:off x="-586425" y="-1040647"/>
            <a:ext cx="10382586" cy="6599752"/>
            <a:chOff x="0" y="-28"/>
            <a:chExt cx="10382585" cy="6599751"/>
          </a:xfrm>
        </p:grpSpPr>
        <p:sp>
          <p:nvSpPr>
            <p:cNvPr id="998" name="Google Shape;920;p24"/>
            <p:cNvSpPr/>
            <p:nvPr/>
          </p:nvSpPr>
          <p:spPr>
            <a:xfrm rot="3048262">
              <a:off x="6767706" y="1106297"/>
              <a:ext cx="3642572" cy="1658328"/>
            </a:xfrm>
            <a:custGeom>
              <a:avLst/>
              <a:gdLst/>
              <a:ahLst/>
              <a:cxnLst>
                <a:cxn ang="0">
                  <a:pos x="wd2" y="hd2"/>
                </a:cxn>
                <a:cxn ang="5400000">
                  <a:pos x="wd2" y="hd2"/>
                </a:cxn>
                <a:cxn ang="10800000">
                  <a:pos x="wd2" y="hd2"/>
                </a:cxn>
                <a:cxn ang="16200000">
                  <a:pos x="wd2" y="hd2"/>
                </a:cxn>
              </a:cxnLst>
              <a:rect l="0" t="0" r="r" b="b"/>
              <a:pathLst>
                <a:path w="21600" h="20754" extrusionOk="0">
                  <a:moveTo>
                    <a:pt x="0" y="18758"/>
                  </a:moveTo>
                  <a:cubicBezTo>
                    <a:pt x="1364" y="21600"/>
                    <a:pt x="3998" y="21301"/>
                    <a:pt x="5389" y="18536"/>
                  </a:cubicBezTo>
                  <a:cubicBezTo>
                    <a:pt x="7315" y="14706"/>
                    <a:pt x="7753" y="6508"/>
                    <a:pt x="10092" y="4440"/>
                  </a:cubicBezTo>
                  <a:cubicBezTo>
                    <a:pt x="12133" y="2636"/>
                    <a:pt x="14422" y="5339"/>
                    <a:pt x="16577" y="5994"/>
                  </a:cubicBezTo>
                  <a:cubicBezTo>
                    <a:pt x="18064" y="6446"/>
                    <a:pt x="19946" y="6683"/>
                    <a:pt x="21006" y="4107"/>
                  </a:cubicBezTo>
                  <a:cubicBezTo>
                    <a:pt x="21429" y="3081"/>
                    <a:pt x="21600" y="1451"/>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999" name="Google Shape;921;p24"/>
            <p:cNvSpPr/>
            <p:nvPr/>
          </p:nvSpPr>
          <p:spPr>
            <a:xfrm>
              <a:off x="0" y="4699533"/>
              <a:ext cx="4806900" cy="1900190"/>
            </a:xfrm>
            <a:custGeom>
              <a:avLst/>
              <a:gdLst/>
              <a:ahLst/>
              <a:cxnLst>
                <a:cxn ang="0">
                  <a:pos x="wd2" y="hd2"/>
                </a:cxn>
                <a:cxn ang="5400000">
                  <a:pos x="wd2" y="hd2"/>
                </a:cxn>
                <a:cxn ang="10800000">
                  <a:pos x="wd2" y="hd2"/>
                </a:cxn>
                <a:cxn ang="16200000">
                  <a:pos x="wd2" y="hd2"/>
                </a:cxn>
              </a:cxnLst>
              <a:rect l="0" t="0" r="r" b="b"/>
              <a:pathLst>
                <a:path w="21600" h="20786" extrusionOk="0">
                  <a:moveTo>
                    <a:pt x="0" y="2154"/>
                  </a:moveTo>
                  <a:cubicBezTo>
                    <a:pt x="610" y="-154"/>
                    <a:pt x="2591" y="-814"/>
                    <a:pt x="3358" y="1197"/>
                  </a:cubicBezTo>
                  <a:cubicBezTo>
                    <a:pt x="4826" y="5046"/>
                    <a:pt x="4614" y="12436"/>
                    <a:pt x="6504" y="14968"/>
                  </a:cubicBezTo>
                  <a:cubicBezTo>
                    <a:pt x="8868" y="18134"/>
                    <a:pt x="11843" y="13038"/>
                    <a:pt x="14521" y="12243"/>
                  </a:cubicBezTo>
                  <a:cubicBezTo>
                    <a:pt x="16352" y="11700"/>
                    <a:pt x="18277" y="13390"/>
                    <a:pt x="19876" y="15631"/>
                  </a:cubicBezTo>
                  <a:cubicBezTo>
                    <a:pt x="20664" y="16737"/>
                    <a:pt x="20956" y="19219"/>
                    <a:pt x="21600" y="20786"/>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grpSp>
        <p:nvGrpSpPr>
          <p:cNvPr id="1049" name="Google Shape;922;p24"/>
          <p:cNvGrpSpPr/>
          <p:nvPr/>
        </p:nvGrpSpPr>
        <p:grpSpPr>
          <a:xfrm>
            <a:off x="-250420" y="157499"/>
            <a:ext cx="8804015" cy="5095153"/>
            <a:chOff x="0" y="0"/>
            <a:chExt cx="8804014" cy="5095151"/>
          </a:xfrm>
        </p:grpSpPr>
        <p:grpSp>
          <p:nvGrpSpPr>
            <p:cNvPr id="1024" name="Google Shape;923;p24"/>
            <p:cNvGrpSpPr/>
            <p:nvPr/>
          </p:nvGrpSpPr>
          <p:grpSpPr>
            <a:xfrm>
              <a:off x="0" y="-1"/>
              <a:ext cx="1041640" cy="1137078"/>
              <a:chOff x="0" y="0"/>
              <a:chExt cx="1041639" cy="1137076"/>
            </a:xfrm>
          </p:grpSpPr>
          <p:sp>
            <p:nvSpPr>
              <p:cNvPr id="1001" name="Google Shape;924;p24"/>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2" name="Google Shape;925;p24"/>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3" name="Google Shape;926;p24"/>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4" name="Google Shape;927;p24"/>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5" name="Google Shape;928;p24"/>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6" name="Google Shape;929;p24"/>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7" name="Google Shape;930;p24"/>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8" name="Google Shape;931;p24"/>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09" name="Google Shape;932;p24"/>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0" name="Google Shape;933;p24"/>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1" name="Google Shape;934;p24"/>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2" name="Google Shape;935;p24"/>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3" name="Google Shape;936;p24"/>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4" name="Google Shape;937;p24"/>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5" name="Google Shape;938;p24"/>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6" name="Google Shape;939;p24"/>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7" name="Google Shape;940;p24"/>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8" name="Google Shape;941;p24"/>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19" name="Google Shape;942;p24"/>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0" name="Google Shape;943;p24"/>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1" name="Google Shape;944;p24"/>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2" name="Google Shape;945;p24"/>
              <p:cNvSpPr/>
              <p:nvPr/>
            </p:nvSpPr>
            <p:spPr>
              <a:xfrm rot="12650931">
                <a:off x="755373" y="626893"/>
                <a:ext cx="97589"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3" name="Google Shape;946;p24"/>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048" name="Google Shape;947;p24"/>
            <p:cNvGrpSpPr/>
            <p:nvPr/>
          </p:nvGrpSpPr>
          <p:grpSpPr>
            <a:xfrm>
              <a:off x="7762375" y="3958075"/>
              <a:ext cx="1041640" cy="1137077"/>
              <a:chOff x="0" y="0"/>
              <a:chExt cx="1041639" cy="1137076"/>
            </a:xfrm>
          </p:grpSpPr>
          <p:sp>
            <p:nvSpPr>
              <p:cNvPr id="1025" name="Google Shape;948;p24"/>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6" name="Google Shape;949;p24"/>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7" name="Google Shape;950;p24"/>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8" name="Google Shape;951;p24"/>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29" name="Google Shape;952;p24"/>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0" name="Google Shape;953;p24"/>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1" name="Google Shape;954;p24"/>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2" name="Google Shape;955;p24"/>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3" name="Google Shape;956;p24"/>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4" name="Google Shape;957;p24"/>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5" name="Google Shape;958;p24"/>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6" name="Google Shape;959;p24"/>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7" name="Google Shape;960;p24"/>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8" name="Google Shape;961;p24"/>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39" name="Google Shape;962;p24"/>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0" name="Google Shape;963;p24"/>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1" name="Google Shape;964;p24"/>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2" name="Google Shape;965;p24"/>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3" name="Google Shape;966;p24"/>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4" name="Google Shape;967;p24"/>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5" name="Google Shape;968;p24"/>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6" name="Google Shape;969;p24"/>
              <p:cNvSpPr/>
              <p:nvPr/>
            </p:nvSpPr>
            <p:spPr>
              <a:xfrm rot="12650931">
                <a:off x="755373" y="626893"/>
                <a:ext cx="97589"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47" name="Google Shape;970;p24"/>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sp>
        <p:nvSpPr>
          <p:cNvPr id="1050"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_1_1_1_1_1_1_1">
    <p:spTree>
      <p:nvGrpSpPr>
        <p:cNvPr id="1" name=""/>
        <p:cNvGrpSpPr/>
        <p:nvPr/>
      </p:nvGrpSpPr>
      <p:grpSpPr>
        <a:xfrm>
          <a:off x="0" y="0"/>
          <a:ext cx="0" cy="0"/>
          <a:chOff x="0" y="0"/>
          <a:chExt cx="0" cy="0"/>
        </a:xfrm>
      </p:grpSpPr>
      <p:pic>
        <p:nvPicPr>
          <p:cNvPr id="1057" name="Google Shape;972;p25" descr="Google Shape;972;p25"/>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1062" name="Google Shape;973;p25"/>
          <p:cNvGrpSpPr/>
          <p:nvPr/>
        </p:nvGrpSpPr>
        <p:grpSpPr>
          <a:xfrm>
            <a:off x="-1779326" y="-60600"/>
            <a:ext cx="14110927" cy="6951673"/>
            <a:chOff x="0" y="0"/>
            <a:chExt cx="14110926" cy="6951672"/>
          </a:xfrm>
        </p:grpSpPr>
        <p:sp>
          <p:nvSpPr>
            <p:cNvPr id="1058" name="Google Shape;974;p25"/>
            <p:cNvSpPr/>
            <p:nvPr/>
          </p:nvSpPr>
          <p:spPr>
            <a:xfrm flipH="1">
              <a:off x="2092204" y="4776002"/>
              <a:ext cx="2317913" cy="2175671"/>
            </a:xfrm>
            <a:custGeom>
              <a:avLst/>
              <a:gdLst/>
              <a:ahLst/>
              <a:cxnLst>
                <a:cxn ang="0">
                  <a:pos x="wd2" y="hd2"/>
                </a:cxn>
                <a:cxn ang="5400000">
                  <a:pos x="wd2" y="hd2"/>
                </a:cxn>
                <a:cxn ang="10800000">
                  <a:pos x="wd2" y="hd2"/>
                </a:cxn>
                <a:cxn ang="16200000">
                  <a:pos x="wd2" y="hd2"/>
                </a:cxn>
              </a:cxnLst>
              <a:rect l="0" t="0" r="r" b="b"/>
              <a:pathLst>
                <a:path w="19633" h="17770" extrusionOk="0">
                  <a:moveTo>
                    <a:pt x="1779" y="16829"/>
                  </a:moveTo>
                  <a:cubicBezTo>
                    <a:pt x="696" y="15919"/>
                    <a:pt x="83" y="14601"/>
                    <a:pt x="13" y="13214"/>
                  </a:cubicBezTo>
                  <a:cubicBezTo>
                    <a:pt x="-105" y="10440"/>
                    <a:pt x="460" y="4869"/>
                    <a:pt x="6373" y="1482"/>
                  </a:cubicBezTo>
                  <a:cubicBezTo>
                    <a:pt x="14499" y="-3134"/>
                    <a:pt x="21495" y="3937"/>
                    <a:pt x="19187" y="10326"/>
                  </a:cubicBezTo>
                  <a:cubicBezTo>
                    <a:pt x="18504" y="12213"/>
                    <a:pt x="17137" y="13600"/>
                    <a:pt x="15088" y="14055"/>
                  </a:cubicBezTo>
                  <a:cubicBezTo>
                    <a:pt x="13651" y="14396"/>
                    <a:pt x="12191" y="14123"/>
                    <a:pt x="10730" y="14282"/>
                  </a:cubicBezTo>
                  <a:cubicBezTo>
                    <a:pt x="9411" y="14442"/>
                    <a:pt x="8869" y="15146"/>
                    <a:pt x="7998" y="16079"/>
                  </a:cubicBezTo>
                  <a:cubicBezTo>
                    <a:pt x="6373" y="17807"/>
                    <a:pt x="3758" y="18466"/>
                    <a:pt x="1779" y="16829"/>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59" name="Google Shape;975;p25"/>
            <p:cNvSpPr/>
            <p:nvPr/>
          </p:nvSpPr>
          <p:spPr>
            <a:xfrm rot="10800000" flipH="1">
              <a:off x="9093950" y="26674"/>
              <a:ext cx="5016977" cy="1371801"/>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60" name="Google Shape;976;p25"/>
            <p:cNvSpPr/>
            <p:nvPr/>
          </p:nvSpPr>
          <p:spPr>
            <a:xfrm flipH="1">
              <a:off x="-1" y="4041421"/>
              <a:ext cx="3138751" cy="1300826"/>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61" name="Google Shape;977;p25"/>
            <p:cNvSpPr/>
            <p:nvPr/>
          </p:nvSpPr>
          <p:spPr>
            <a:xfrm>
              <a:off x="8993854" y="0"/>
              <a:ext cx="2606373" cy="8118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086" name="Google Shape;978;p25"/>
          <p:cNvGrpSpPr/>
          <p:nvPr/>
        </p:nvGrpSpPr>
        <p:grpSpPr>
          <a:xfrm>
            <a:off x="-271322" y="3711224"/>
            <a:ext cx="1041640" cy="1137078"/>
            <a:chOff x="0" y="0"/>
            <a:chExt cx="1041639" cy="1137076"/>
          </a:xfrm>
        </p:grpSpPr>
        <p:sp>
          <p:nvSpPr>
            <p:cNvPr id="1063" name="Google Shape;979;p25"/>
            <p:cNvSpPr/>
            <p:nvPr/>
          </p:nvSpPr>
          <p:spPr>
            <a:xfrm rot="8949069" flipH="1">
              <a:off x="759443"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64" name="Google Shape;980;p25"/>
            <p:cNvSpPr/>
            <p:nvPr/>
          </p:nvSpPr>
          <p:spPr>
            <a:xfrm rot="8949069" flipH="1">
              <a:off x="926628" y="537217"/>
              <a:ext cx="97588"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65" name="Google Shape;981;p25"/>
            <p:cNvSpPr/>
            <p:nvPr/>
          </p:nvSpPr>
          <p:spPr>
            <a:xfrm rot="8949069" flipH="1">
              <a:off x="750473" y="452313"/>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66" name="Google Shape;982;p25"/>
            <p:cNvSpPr/>
            <p:nvPr/>
          </p:nvSpPr>
          <p:spPr>
            <a:xfrm rot="8949069" flipH="1">
              <a:off x="449578"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67" name="Google Shape;983;p25"/>
            <p:cNvSpPr/>
            <p:nvPr/>
          </p:nvSpPr>
          <p:spPr>
            <a:xfrm rot="8949069" flipH="1">
              <a:off x="616254"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68" name="Google Shape;984;p25"/>
            <p:cNvSpPr/>
            <p:nvPr/>
          </p:nvSpPr>
          <p:spPr>
            <a:xfrm rot="8949069" flipH="1">
              <a:off x="605015" y="363521"/>
              <a:ext cx="61022"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69" name="Google Shape;985;p25"/>
            <p:cNvSpPr/>
            <p:nvPr/>
          </p:nvSpPr>
          <p:spPr>
            <a:xfrm rot="8949069" flipH="1">
              <a:off x="595035"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0" name="Google Shape;986;p25"/>
            <p:cNvSpPr/>
            <p:nvPr/>
          </p:nvSpPr>
          <p:spPr>
            <a:xfrm rot="8949069" flipH="1">
              <a:off x="751431" y="654018"/>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1" name="Google Shape;987;p25"/>
            <p:cNvSpPr/>
            <p:nvPr/>
          </p:nvSpPr>
          <p:spPr>
            <a:xfrm rot="8949069" flipH="1">
              <a:off x="374790" y="670699"/>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2" name="Google Shape;988;p25"/>
            <p:cNvSpPr/>
            <p:nvPr/>
          </p:nvSpPr>
          <p:spPr>
            <a:xfrm rot="8949069" flipH="1">
              <a:off x="558729" y="582922"/>
              <a:ext cx="95876"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3" name="Google Shape;989;p25"/>
            <p:cNvSpPr/>
            <p:nvPr/>
          </p:nvSpPr>
          <p:spPr>
            <a:xfrm rot="8949069" flipH="1">
              <a:off x="167460" y="800532"/>
              <a:ext cx="67115"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4" name="Google Shape;990;p25"/>
            <p:cNvSpPr/>
            <p:nvPr/>
          </p:nvSpPr>
          <p:spPr>
            <a:xfrm rot="8949069" flipH="1">
              <a:off x="535351"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5" name="Google Shape;991;p25"/>
            <p:cNvSpPr/>
            <p:nvPr/>
          </p:nvSpPr>
          <p:spPr>
            <a:xfrm rot="8949069" flipH="1">
              <a:off x="321887"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6" name="Google Shape;992;p25"/>
            <p:cNvSpPr/>
            <p:nvPr/>
          </p:nvSpPr>
          <p:spPr>
            <a:xfrm rot="8949069" flipH="1">
              <a:off x="441566"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7" name="Google Shape;993;p25"/>
            <p:cNvSpPr/>
            <p:nvPr/>
          </p:nvSpPr>
          <p:spPr>
            <a:xfrm rot="8949069" flipH="1">
              <a:off x="64924" y="151901"/>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8" name="Google Shape;994;p25"/>
            <p:cNvSpPr/>
            <p:nvPr/>
          </p:nvSpPr>
          <p:spPr>
            <a:xfrm rot="8949069" flipH="1">
              <a:off x="248364" y="62425"/>
              <a:ext cx="95876"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79" name="Google Shape;995;p25"/>
            <p:cNvSpPr/>
            <p:nvPr/>
          </p:nvSpPr>
          <p:spPr>
            <a:xfrm rot="8949069" flipH="1">
              <a:off x="3324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80" name="Google Shape;996;p25"/>
            <p:cNvSpPr/>
            <p:nvPr/>
          </p:nvSpPr>
          <p:spPr>
            <a:xfrm rot="8949069" flipH="1">
              <a:off x="597003"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81" name="Google Shape;997;p25"/>
            <p:cNvSpPr/>
            <p:nvPr/>
          </p:nvSpPr>
          <p:spPr>
            <a:xfrm rot="8949069" flipH="1">
              <a:off x="219805"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82" name="Google Shape;998;p25"/>
            <p:cNvSpPr/>
            <p:nvPr/>
          </p:nvSpPr>
          <p:spPr>
            <a:xfrm rot="8949069" flipH="1">
              <a:off x="40329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83" name="Google Shape;999;p25"/>
            <p:cNvSpPr/>
            <p:nvPr/>
          </p:nvSpPr>
          <p:spPr>
            <a:xfrm rot="8949069" flipH="1">
              <a:off x="225486"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84" name="Google Shape;1000;p25"/>
            <p:cNvSpPr/>
            <p:nvPr/>
          </p:nvSpPr>
          <p:spPr>
            <a:xfrm rot="8949069" flipH="1">
              <a:off x="188678"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85" name="Google Shape;1001;p25"/>
            <p:cNvSpPr/>
            <p:nvPr/>
          </p:nvSpPr>
          <p:spPr>
            <a:xfrm rot="8949069" flipH="1">
              <a:off x="12022"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1087" name="Google Shape;1002;p25"/>
          <p:cNvSpPr/>
          <p:nvPr/>
        </p:nvSpPr>
        <p:spPr>
          <a:xfrm flipH="1">
            <a:off x="-1347326" y="3792949"/>
            <a:ext cx="4697051" cy="17450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94" y="16462"/>
                  <a:pt x="2641" y="12186"/>
                  <a:pt x="4614" y="10890"/>
                </a:cubicBezTo>
                <a:cubicBezTo>
                  <a:pt x="7887" y="8741"/>
                  <a:pt x="11371" y="10881"/>
                  <a:pt x="14712" y="9720"/>
                </a:cubicBezTo>
                <a:cubicBezTo>
                  <a:pt x="16608" y="9061"/>
                  <a:pt x="18588" y="8329"/>
                  <a:pt x="20263" y="5850"/>
                </a:cubicBezTo>
                <a:cubicBezTo>
                  <a:pt x="20716" y="5179"/>
                  <a:pt x="20998" y="3803"/>
                  <a:pt x="21199" y="2520"/>
                </a:cubicBezTo>
                <a:cubicBezTo>
                  <a:pt x="21331" y="1678"/>
                  <a:pt x="21278" y="289"/>
                  <a:pt x="21600" y="0"/>
                </a:cubicBezTo>
              </a:path>
            </a:pathLst>
          </a:custGeom>
          <a:ln>
            <a:solidFill>
              <a:srgbClr val="E28989"/>
            </a:solidFill>
          </a:ln>
        </p:spPr>
        <p:txBody>
          <a:bodyPr lIns="0" tIns="0" rIns="0" bIns="0"/>
          <a:lstStyle/>
          <a:p>
            <a:pPr>
              <a:defRPr>
                <a:solidFill>
                  <a:srgbClr val="000000"/>
                </a:solidFill>
              </a:defRPr>
            </a:pPr>
            <a:endParaRPr/>
          </a:p>
        </p:txBody>
      </p:sp>
      <p:sp>
        <p:nvSpPr>
          <p:cNvPr id="108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LANK_1_1_1_1_1_1_1_1">
    <p:spTree>
      <p:nvGrpSpPr>
        <p:cNvPr id="1" name=""/>
        <p:cNvGrpSpPr/>
        <p:nvPr/>
      </p:nvGrpSpPr>
      <p:grpSpPr>
        <a:xfrm>
          <a:off x="0" y="0"/>
          <a:ext cx="0" cy="0"/>
          <a:chOff x="0" y="0"/>
          <a:chExt cx="0" cy="0"/>
        </a:xfrm>
      </p:grpSpPr>
      <p:pic>
        <p:nvPicPr>
          <p:cNvPr id="1095" name="Google Shape;1004;p26" descr="Google Shape;1004;p26"/>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1101" name="Google Shape;1005;p26"/>
          <p:cNvGrpSpPr/>
          <p:nvPr/>
        </p:nvGrpSpPr>
        <p:grpSpPr>
          <a:xfrm>
            <a:off x="-2546001" y="3"/>
            <a:ext cx="13024269" cy="6872963"/>
            <a:chOff x="0" y="0"/>
            <a:chExt cx="13024268" cy="6872962"/>
          </a:xfrm>
        </p:grpSpPr>
        <p:sp>
          <p:nvSpPr>
            <p:cNvPr id="1096" name="Google Shape;1006;p26"/>
            <p:cNvSpPr/>
            <p:nvPr/>
          </p:nvSpPr>
          <p:spPr>
            <a:xfrm rot="16200000" flipH="1">
              <a:off x="2300925" y="-867401"/>
              <a:ext cx="1176573" cy="2912175"/>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97" name="Google Shape;1007;p26"/>
            <p:cNvSpPr/>
            <p:nvPr/>
          </p:nvSpPr>
          <p:spPr>
            <a:xfrm rot="7871365">
              <a:off x="4021619" y="4053572"/>
              <a:ext cx="2005903" cy="2489684"/>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98" name="Google Shape;1008;p26"/>
            <p:cNvSpPr/>
            <p:nvPr/>
          </p:nvSpPr>
          <p:spPr>
            <a:xfrm flipH="1">
              <a:off x="-1" y="3651544"/>
              <a:ext cx="5827250" cy="1491951"/>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099" name="Google Shape;1009;p26"/>
            <p:cNvSpPr/>
            <p:nvPr/>
          </p:nvSpPr>
          <p:spPr>
            <a:xfrm>
              <a:off x="7937951" y="0"/>
              <a:ext cx="3814676" cy="1188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0" name="Google Shape;1010;p26"/>
            <p:cNvSpPr/>
            <p:nvPr/>
          </p:nvSpPr>
          <p:spPr>
            <a:xfrm rot="14294669">
              <a:off x="10434977" y="3586067"/>
              <a:ext cx="2005904" cy="2489685"/>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150" name="Google Shape;1011;p26"/>
          <p:cNvGrpSpPr/>
          <p:nvPr/>
        </p:nvGrpSpPr>
        <p:grpSpPr>
          <a:xfrm>
            <a:off x="362588" y="530690"/>
            <a:ext cx="8219898" cy="4681178"/>
            <a:chOff x="0" y="0"/>
            <a:chExt cx="8219897" cy="4681176"/>
          </a:xfrm>
        </p:grpSpPr>
        <p:grpSp>
          <p:nvGrpSpPr>
            <p:cNvPr id="1125" name="Google Shape;1012;p26"/>
            <p:cNvGrpSpPr/>
            <p:nvPr/>
          </p:nvGrpSpPr>
          <p:grpSpPr>
            <a:xfrm>
              <a:off x="7174462" y="-1"/>
              <a:ext cx="1045436" cy="999379"/>
              <a:chOff x="0" y="0"/>
              <a:chExt cx="1045435" cy="999377"/>
            </a:xfrm>
          </p:grpSpPr>
          <p:sp>
            <p:nvSpPr>
              <p:cNvPr id="1102" name="Google Shape;1013;p26"/>
              <p:cNvSpPr/>
              <p:nvPr/>
            </p:nvSpPr>
            <p:spPr>
              <a:xfrm rot="856699" flipH="1">
                <a:off x="357615" y="108406"/>
                <a:ext cx="61020" cy="64075"/>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3" name="Google Shape;1014;p26"/>
              <p:cNvSpPr/>
              <p:nvPr/>
            </p:nvSpPr>
            <p:spPr>
              <a:xfrm rot="856699" flipH="1">
                <a:off x="159260" y="10568"/>
                <a:ext cx="97587" cy="94884"/>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4" name="Google Shape;1015;p26"/>
              <p:cNvSpPr/>
              <p:nvPr/>
            </p:nvSpPr>
            <p:spPr>
              <a:xfrm rot="856699" flipH="1">
                <a:off x="238916" y="231236"/>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5" name="Google Shape;1016;p26"/>
              <p:cNvSpPr/>
              <p:nvPr/>
            </p:nvSpPr>
            <p:spPr>
              <a:xfrm rot="856699" flipH="1">
                <a:off x="208580" y="694020"/>
                <a:ext cx="61020"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6" name="Google Shape;1017;p26"/>
              <p:cNvSpPr/>
              <p:nvPr/>
            </p:nvSpPr>
            <p:spPr>
              <a:xfrm rot="856699" flipH="1">
                <a:off x="9980" y="598008"/>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7" name="Google Shape;1018;p26"/>
              <p:cNvSpPr/>
              <p:nvPr/>
            </p:nvSpPr>
            <p:spPr>
              <a:xfrm rot="856699" flipH="1">
                <a:off x="283340" y="400259"/>
                <a:ext cx="61020" cy="64075"/>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8" name="Google Shape;1019;p26"/>
              <p:cNvSpPr/>
              <p:nvPr/>
            </p:nvSpPr>
            <p:spPr>
              <a:xfrm rot="856699" flipH="1">
                <a:off x="164155" y="524997"/>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09" name="Google Shape;1020;p26"/>
              <p:cNvSpPr/>
              <p:nvPr/>
            </p:nvSpPr>
            <p:spPr>
              <a:xfrm rot="856699" flipH="1">
                <a:off x="419022" y="118205"/>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0" name="Google Shape;1021;p26"/>
              <p:cNvSpPr/>
              <p:nvPr/>
            </p:nvSpPr>
            <p:spPr>
              <a:xfrm rot="856699" flipH="1">
                <a:off x="650036" y="338382"/>
                <a:ext cx="77892" cy="668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1" name="Google Shape;1022;p26"/>
              <p:cNvSpPr/>
              <p:nvPr/>
            </p:nvSpPr>
            <p:spPr>
              <a:xfrm rot="856699" flipH="1">
                <a:off x="452061" y="241116"/>
                <a:ext cx="95874"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2" name="Google Shape;1023;p26"/>
              <p:cNvSpPr/>
              <p:nvPr/>
            </p:nvSpPr>
            <p:spPr>
              <a:xfrm rot="856699" flipH="1">
                <a:off x="897017" y="398718"/>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3" name="Google Shape;1024;p26"/>
              <p:cNvSpPr/>
              <p:nvPr/>
            </p:nvSpPr>
            <p:spPr>
              <a:xfrm rot="856699" flipH="1">
                <a:off x="604226" y="168163"/>
                <a:ext cx="68835" cy="67133"/>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4" name="Google Shape;1025;p26"/>
              <p:cNvSpPr/>
              <p:nvPr/>
            </p:nvSpPr>
            <p:spPr>
              <a:xfrm rot="856699" flipH="1">
                <a:off x="971292" y="106865"/>
                <a:ext cx="67114"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5" name="Google Shape;1026;p26"/>
              <p:cNvSpPr/>
              <p:nvPr/>
            </p:nvSpPr>
            <p:spPr>
              <a:xfrm rot="856699" flipH="1">
                <a:off x="269987" y="703819"/>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6" name="Google Shape;1027;p26"/>
              <p:cNvSpPr/>
              <p:nvPr/>
            </p:nvSpPr>
            <p:spPr>
              <a:xfrm rot="856699" flipH="1">
                <a:off x="501001" y="923998"/>
                <a:ext cx="77892" cy="66806"/>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7" name="Google Shape;1028;p26"/>
              <p:cNvSpPr/>
              <p:nvPr/>
            </p:nvSpPr>
            <p:spPr>
              <a:xfrm rot="856699" flipH="1">
                <a:off x="302785" y="826813"/>
                <a:ext cx="95874" cy="94884"/>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8" name="Google Shape;1029;p26"/>
              <p:cNvSpPr/>
              <p:nvPr/>
            </p:nvSpPr>
            <p:spPr>
              <a:xfrm rot="856699" flipH="1">
                <a:off x="668081" y="765490"/>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19" name="Google Shape;1030;p26"/>
              <p:cNvSpPr/>
              <p:nvPr/>
            </p:nvSpPr>
            <p:spPr>
              <a:xfrm rot="856699" flipH="1">
                <a:off x="344747" y="410058"/>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20" name="Google Shape;1031;p26"/>
              <p:cNvSpPr/>
              <p:nvPr/>
            </p:nvSpPr>
            <p:spPr>
              <a:xfrm rot="856699" flipH="1">
                <a:off x="575493" y="632145"/>
                <a:ext cx="77893" cy="65093"/>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21" name="Google Shape;1032;p26"/>
              <p:cNvSpPr/>
              <p:nvPr/>
            </p:nvSpPr>
            <p:spPr>
              <a:xfrm rot="856699" flipH="1">
                <a:off x="377300" y="534878"/>
                <a:ext cx="95875"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22" name="Google Shape;1033;p26"/>
              <p:cNvSpPr/>
              <p:nvPr/>
            </p:nvSpPr>
            <p:spPr>
              <a:xfrm rot="856699" flipH="1">
                <a:off x="455191" y="753777"/>
                <a:ext cx="68835" cy="67133"/>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23" name="Google Shape;1034;p26"/>
              <p:cNvSpPr/>
              <p:nvPr/>
            </p:nvSpPr>
            <p:spPr>
              <a:xfrm rot="856699" flipH="1">
                <a:off x="742841" y="471729"/>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24" name="Google Shape;1035;p26"/>
              <p:cNvSpPr/>
              <p:nvPr/>
            </p:nvSpPr>
            <p:spPr>
              <a:xfrm rot="856699" flipH="1">
                <a:off x="822256" y="692480"/>
                <a:ext cx="67115" cy="65410"/>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149" name="Google Shape;1036;p26"/>
            <p:cNvGrpSpPr/>
            <p:nvPr/>
          </p:nvGrpSpPr>
          <p:grpSpPr>
            <a:xfrm>
              <a:off x="0" y="3681799"/>
              <a:ext cx="1045436" cy="999378"/>
              <a:chOff x="0" y="0"/>
              <a:chExt cx="1045435" cy="999377"/>
            </a:xfrm>
          </p:grpSpPr>
          <p:sp>
            <p:nvSpPr>
              <p:cNvPr id="1126" name="Google Shape;1037;p26"/>
              <p:cNvSpPr/>
              <p:nvPr/>
            </p:nvSpPr>
            <p:spPr>
              <a:xfrm rot="856699" flipH="1">
                <a:off x="357615" y="108406"/>
                <a:ext cx="61020" cy="64075"/>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27" name="Google Shape;1038;p26"/>
              <p:cNvSpPr/>
              <p:nvPr/>
            </p:nvSpPr>
            <p:spPr>
              <a:xfrm rot="856699" flipH="1">
                <a:off x="159260" y="10568"/>
                <a:ext cx="97587" cy="94884"/>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28" name="Google Shape;1039;p26"/>
              <p:cNvSpPr/>
              <p:nvPr/>
            </p:nvSpPr>
            <p:spPr>
              <a:xfrm rot="856699" flipH="1">
                <a:off x="238916" y="231236"/>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29" name="Google Shape;1040;p26"/>
              <p:cNvSpPr/>
              <p:nvPr/>
            </p:nvSpPr>
            <p:spPr>
              <a:xfrm rot="856699" flipH="1">
                <a:off x="208580" y="694020"/>
                <a:ext cx="61020"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0" name="Google Shape;1041;p26"/>
              <p:cNvSpPr/>
              <p:nvPr/>
            </p:nvSpPr>
            <p:spPr>
              <a:xfrm rot="856699" flipH="1">
                <a:off x="9980" y="598008"/>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1" name="Google Shape;1042;p26"/>
              <p:cNvSpPr/>
              <p:nvPr/>
            </p:nvSpPr>
            <p:spPr>
              <a:xfrm rot="856699" flipH="1">
                <a:off x="283340" y="400259"/>
                <a:ext cx="61020" cy="64075"/>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2" name="Google Shape;1043;p26"/>
              <p:cNvSpPr/>
              <p:nvPr/>
            </p:nvSpPr>
            <p:spPr>
              <a:xfrm rot="856699" flipH="1">
                <a:off x="164155" y="524997"/>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3" name="Google Shape;1044;p26"/>
              <p:cNvSpPr/>
              <p:nvPr/>
            </p:nvSpPr>
            <p:spPr>
              <a:xfrm rot="856699" flipH="1">
                <a:off x="419022" y="118205"/>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4" name="Google Shape;1045;p26"/>
              <p:cNvSpPr/>
              <p:nvPr/>
            </p:nvSpPr>
            <p:spPr>
              <a:xfrm rot="856699" flipH="1">
                <a:off x="650036" y="338382"/>
                <a:ext cx="77892" cy="668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5" name="Google Shape;1046;p26"/>
              <p:cNvSpPr/>
              <p:nvPr/>
            </p:nvSpPr>
            <p:spPr>
              <a:xfrm rot="856699" flipH="1">
                <a:off x="452061" y="241116"/>
                <a:ext cx="95874"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6" name="Google Shape;1047;p26"/>
              <p:cNvSpPr/>
              <p:nvPr/>
            </p:nvSpPr>
            <p:spPr>
              <a:xfrm rot="856699" flipH="1">
                <a:off x="897017" y="398718"/>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7" name="Google Shape;1048;p26"/>
              <p:cNvSpPr/>
              <p:nvPr/>
            </p:nvSpPr>
            <p:spPr>
              <a:xfrm rot="856699" flipH="1">
                <a:off x="604226" y="168163"/>
                <a:ext cx="68835" cy="67133"/>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8" name="Google Shape;1049;p26"/>
              <p:cNvSpPr/>
              <p:nvPr/>
            </p:nvSpPr>
            <p:spPr>
              <a:xfrm rot="856699" flipH="1">
                <a:off x="971292" y="106865"/>
                <a:ext cx="67114"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39" name="Google Shape;1050;p26"/>
              <p:cNvSpPr/>
              <p:nvPr/>
            </p:nvSpPr>
            <p:spPr>
              <a:xfrm rot="856699" flipH="1">
                <a:off x="269987" y="703819"/>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0" name="Google Shape;1051;p26"/>
              <p:cNvSpPr/>
              <p:nvPr/>
            </p:nvSpPr>
            <p:spPr>
              <a:xfrm rot="856699" flipH="1">
                <a:off x="501001" y="923998"/>
                <a:ext cx="77892" cy="66806"/>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1" name="Google Shape;1052;p26"/>
              <p:cNvSpPr/>
              <p:nvPr/>
            </p:nvSpPr>
            <p:spPr>
              <a:xfrm rot="856699" flipH="1">
                <a:off x="302785" y="826813"/>
                <a:ext cx="95874" cy="94884"/>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2" name="Google Shape;1053;p26"/>
              <p:cNvSpPr/>
              <p:nvPr/>
            </p:nvSpPr>
            <p:spPr>
              <a:xfrm rot="856699" flipH="1">
                <a:off x="668081" y="765490"/>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3" name="Google Shape;1054;p26"/>
              <p:cNvSpPr/>
              <p:nvPr/>
            </p:nvSpPr>
            <p:spPr>
              <a:xfrm rot="856699" flipH="1">
                <a:off x="344747" y="410058"/>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4" name="Google Shape;1055;p26"/>
              <p:cNvSpPr/>
              <p:nvPr/>
            </p:nvSpPr>
            <p:spPr>
              <a:xfrm rot="856699" flipH="1">
                <a:off x="575493" y="632145"/>
                <a:ext cx="77893" cy="65093"/>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5" name="Google Shape;1056;p26"/>
              <p:cNvSpPr/>
              <p:nvPr/>
            </p:nvSpPr>
            <p:spPr>
              <a:xfrm rot="856699" flipH="1">
                <a:off x="377300" y="534878"/>
                <a:ext cx="95875"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6" name="Google Shape;1057;p26"/>
              <p:cNvSpPr/>
              <p:nvPr/>
            </p:nvSpPr>
            <p:spPr>
              <a:xfrm rot="856699" flipH="1">
                <a:off x="455191" y="753777"/>
                <a:ext cx="68835" cy="67133"/>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7" name="Google Shape;1058;p26"/>
              <p:cNvSpPr/>
              <p:nvPr/>
            </p:nvSpPr>
            <p:spPr>
              <a:xfrm rot="856699" flipH="1">
                <a:off x="742841" y="471729"/>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48" name="Google Shape;1059;p26"/>
              <p:cNvSpPr/>
              <p:nvPr/>
            </p:nvSpPr>
            <p:spPr>
              <a:xfrm rot="856699" flipH="1">
                <a:off x="822256" y="692480"/>
                <a:ext cx="67115" cy="65410"/>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grpSp>
        <p:nvGrpSpPr>
          <p:cNvPr id="1153" name="Google Shape;1060;p26"/>
          <p:cNvGrpSpPr/>
          <p:nvPr/>
        </p:nvGrpSpPr>
        <p:grpSpPr>
          <a:xfrm>
            <a:off x="-2442326" y="-510851"/>
            <a:ext cx="12474127" cy="6209551"/>
            <a:chOff x="0" y="0"/>
            <a:chExt cx="12474125" cy="6209550"/>
          </a:xfrm>
        </p:grpSpPr>
        <p:sp>
          <p:nvSpPr>
            <p:cNvPr id="1151" name="Google Shape;1061;p26"/>
            <p:cNvSpPr/>
            <p:nvPr/>
          </p:nvSpPr>
          <p:spPr>
            <a:xfrm>
              <a:off x="8999949" y="3596275"/>
              <a:ext cx="3474177" cy="2613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42" y="18875"/>
                    <a:pt x="1621" y="15625"/>
                    <a:pt x="3606" y="14635"/>
                  </a:cubicBezTo>
                  <a:cubicBezTo>
                    <a:pt x="6205" y="13340"/>
                    <a:pt x="9307" y="14322"/>
                    <a:pt x="11806" y="12718"/>
                  </a:cubicBezTo>
                  <a:cubicBezTo>
                    <a:pt x="13848" y="11407"/>
                    <a:pt x="14634" y="7997"/>
                    <a:pt x="15906" y="5501"/>
                  </a:cubicBezTo>
                  <a:cubicBezTo>
                    <a:pt x="17222" y="2919"/>
                    <a:pt x="19254" y="0"/>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1152" name="Google Shape;1062;p26"/>
            <p:cNvSpPr/>
            <p:nvPr/>
          </p:nvSpPr>
          <p:spPr>
            <a:xfrm>
              <a:off x="-1" y="-1"/>
              <a:ext cx="4957901" cy="14531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257" y="17550"/>
                    <a:pt x="2903" y="13967"/>
                    <a:pt x="4629" y="13614"/>
                  </a:cubicBezTo>
                  <a:cubicBezTo>
                    <a:pt x="8491" y="12822"/>
                    <a:pt x="12313" y="18728"/>
                    <a:pt x="16173" y="17788"/>
                  </a:cubicBezTo>
                  <a:cubicBezTo>
                    <a:pt x="18675" y="17179"/>
                    <a:pt x="21600" y="8558"/>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sp>
        <p:nvSpPr>
          <p:cNvPr id="115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E2A47"/>
        </a:solidFill>
        <a:effectLst/>
      </p:bgPr>
    </p:bg>
    <p:spTree>
      <p:nvGrpSpPr>
        <p:cNvPr id="1" name=""/>
        <p:cNvGrpSpPr/>
        <p:nvPr/>
      </p:nvGrpSpPr>
      <p:grpSpPr>
        <a:xfrm>
          <a:off x="0" y="0"/>
          <a:ext cx="0" cy="0"/>
          <a:chOff x="0" y="0"/>
          <a:chExt cx="0" cy="0"/>
        </a:xfrm>
      </p:grpSpPr>
      <p:sp>
        <p:nvSpPr>
          <p:cNvPr id="116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USTOM">
    <p:bg>
      <p:bgPr>
        <a:solidFill>
          <a:srgbClr val="0E2A47"/>
        </a:solidFill>
        <a:effectLst/>
      </p:bgPr>
    </p:bg>
    <p:spTree>
      <p:nvGrpSpPr>
        <p:cNvPr id="1" name=""/>
        <p:cNvGrpSpPr/>
        <p:nvPr/>
      </p:nvGrpSpPr>
      <p:grpSpPr>
        <a:xfrm>
          <a:off x="0" y="0"/>
          <a:ext cx="0" cy="0"/>
          <a:chOff x="0" y="0"/>
          <a:chExt cx="0" cy="0"/>
        </a:xfrm>
      </p:grpSpPr>
      <p:sp>
        <p:nvSpPr>
          <p:cNvPr id="1168" name="Κείμενο τίτλου"/>
          <p:cNvSpPr txBox="1">
            <a:spLocks noGrp="1"/>
          </p:cNvSpPr>
          <p:nvPr>
            <p:ph type="title"/>
          </p:nvPr>
        </p:nvSpPr>
        <p:spPr>
          <a:xfrm>
            <a:off x="716700" y="511025"/>
            <a:ext cx="7710600" cy="482401"/>
          </a:xfrm>
          <a:prstGeom prst="rect">
            <a:avLst/>
          </a:prstGeom>
        </p:spPr>
        <p:txBody>
          <a:bodyPr/>
          <a:lstStyle>
            <a:lvl1pPr algn="ctr">
              <a:defRPr sz="2400">
                <a:solidFill>
                  <a:schemeClr val="accent4">
                    <a:lumOff val="44000"/>
                  </a:schemeClr>
                </a:solidFill>
                <a:latin typeface="+mj-lt"/>
                <a:ea typeface="+mj-ea"/>
                <a:cs typeface="+mj-cs"/>
                <a:sym typeface="Arial"/>
              </a:defRPr>
            </a:lvl1pPr>
          </a:lstStyle>
          <a:p>
            <a:r>
              <a:t>Κείμενο τίτλου</a:t>
            </a:r>
          </a:p>
        </p:txBody>
      </p:sp>
      <p:sp>
        <p:nvSpPr>
          <p:cNvPr id="116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1176" name="Google Shape;9;p2" descr="Google Shape;9;p2"/>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177" name="Google Shape;10;p2"/>
          <p:cNvSpPr/>
          <p:nvPr/>
        </p:nvSpPr>
        <p:spPr>
          <a:xfrm flipH="1">
            <a:off x="-3388528" y="3826902"/>
            <a:ext cx="5656365" cy="1380273"/>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a:miter lim="400000"/>
          </a:ln>
        </p:spPr>
        <p:txBody>
          <a:bodyPr lIns="0" tIns="0" rIns="0" bIns="0"/>
          <a:lstStyle/>
          <a:p>
            <a:pPr>
              <a:defRPr sz="1800">
                <a:solidFill>
                  <a:srgbClr val="000000"/>
                </a:solidFill>
                <a:latin typeface="Calibri"/>
                <a:ea typeface="Calibri"/>
                <a:cs typeface="Calibri"/>
                <a:sym typeface="Calibri"/>
              </a:defRPr>
            </a:pPr>
            <a:endParaRPr/>
          </a:p>
        </p:txBody>
      </p:sp>
      <p:sp>
        <p:nvSpPr>
          <p:cNvPr id="1178" name="Κείμενο τίτλου"/>
          <p:cNvSpPr txBox="1">
            <a:spLocks noGrp="1"/>
          </p:cNvSpPr>
          <p:nvPr>
            <p:ph type="title"/>
          </p:nvPr>
        </p:nvSpPr>
        <p:spPr>
          <a:xfrm>
            <a:off x="1446449" y="1536025"/>
            <a:ext cx="6251101" cy="1795801"/>
          </a:xfrm>
          <a:prstGeom prst="rect">
            <a:avLst/>
          </a:prstGeom>
        </p:spPr>
        <p:txBody>
          <a:bodyPr anchor="b"/>
          <a:lstStyle>
            <a:lvl1pPr algn="ctr">
              <a:lnSpc>
                <a:spcPct val="90000"/>
              </a:lnSpc>
              <a:defRPr sz="4200"/>
            </a:lvl1pPr>
          </a:lstStyle>
          <a:p>
            <a:r>
              <a:t>Κείμενο τίτλου</a:t>
            </a:r>
          </a:p>
        </p:txBody>
      </p:sp>
      <p:sp>
        <p:nvSpPr>
          <p:cNvPr id="1179" name="Επίπεδο κύριου τμήματος ένα…"/>
          <p:cNvSpPr txBox="1">
            <a:spLocks noGrp="1"/>
          </p:cNvSpPr>
          <p:nvPr>
            <p:ph type="body" sz="quarter" idx="1"/>
          </p:nvPr>
        </p:nvSpPr>
        <p:spPr>
          <a:xfrm>
            <a:off x="1446449" y="3291137"/>
            <a:ext cx="6251101" cy="409501"/>
          </a:xfrm>
          <a:prstGeom prst="rect">
            <a:avLst/>
          </a:prstGeom>
        </p:spPr>
        <p:txBody>
          <a:bodyPr>
            <a:normAutofit/>
          </a:bodyPr>
          <a:lstStyle>
            <a:lvl1pPr marL="304800" indent="-152400" algn="ctr">
              <a:buClrTx/>
              <a:buSzTx/>
              <a:buFontTx/>
              <a:buNone/>
              <a:defRPr sz="1400"/>
            </a:lvl1pPr>
            <a:lvl2pPr marL="304800" indent="304800" algn="ctr">
              <a:buClrTx/>
              <a:buSzTx/>
              <a:buFontTx/>
              <a:buNone/>
              <a:defRPr sz="1400"/>
            </a:lvl2pPr>
            <a:lvl3pPr marL="304800" indent="762000" algn="ctr">
              <a:buClrTx/>
              <a:buSzTx/>
              <a:buFontTx/>
              <a:buNone/>
              <a:defRPr sz="1400"/>
            </a:lvl3pPr>
            <a:lvl4pPr marL="304800" indent="1219200" algn="ctr">
              <a:buClrTx/>
              <a:buSzTx/>
              <a:buFontTx/>
              <a:buNone/>
              <a:defRPr sz="1400"/>
            </a:lvl4pPr>
            <a:lvl5pPr marL="304800" indent="1676400" algn="ctr">
              <a:buClrTx/>
              <a:buSzTx/>
              <a:buFontTx/>
              <a:buNone/>
              <a:defRPr sz="14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1188" name="Google Shape;13;p2"/>
          <p:cNvGrpSpPr/>
          <p:nvPr/>
        </p:nvGrpSpPr>
        <p:grpSpPr>
          <a:xfrm>
            <a:off x="8368786" y="-114344"/>
            <a:ext cx="595601" cy="571793"/>
            <a:chOff x="0" y="0"/>
            <a:chExt cx="595600" cy="571791"/>
          </a:xfrm>
        </p:grpSpPr>
        <p:sp>
          <p:nvSpPr>
            <p:cNvPr id="1180" name="Google Shape;14;p2"/>
            <p:cNvSpPr/>
            <p:nvPr/>
          </p:nvSpPr>
          <p:spPr>
            <a:xfrm rot="16769793">
              <a:off x="47154" y="156428"/>
              <a:ext cx="88146" cy="756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81" name="Google Shape;15;p2"/>
            <p:cNvSpPr/>
            <p:nvPr/>
          </p:nvSpPr>
          <p:spPr>
            <a:xfrm rot="16769793">
              <a:off x="4796" y="434621"/>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82" name="Google Shape;16;p2"/>
            <p:cNvSpPr/>
            <p:nvPr/>
          </p:nvSpPr>
          <p:spPr>
            <a:xfrm rot="16769793">
              <a:off x="495928" y="12018"/>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83" name="Google Shape;17;p2"/>
            <p:cNvSpPr/>
            <p:nvPr/>
          </p:nvSpPr>
          <p:spPr>
            <a:xfrm rot="16769793">
              <a:off x="268290" y="11902"/>
              <a:ext cx="88146" cy="756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84" name="Google Shape;18;p2"/>
            <p:cNvSpPr/>
            <p:nvPr/>
          </p:nvSpPr>
          <p:spPr>
            <a:xfrm rot="16769795">
              <a:off x="479282" y="371267"/>
              <a:ext cx="110433" cy="10543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85" name="Google Shape;19;p2"/>
            <p:cNvSpPr/>
            <p:nvPr/>
          </p:nvSpPr>
          <p:spPr>
            <a:xfrm rot="16769793">
              <a:off x="384523" y="213829"/>
              <a:ext cx="88146" cy="7366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86" name="Google Shape;20;p2"/>
            <p:cNvSpPr/>
            <p:nvPr/>
          </p:nvSpPr>
          <p:spPr>
            <a:xfrm rot="16769795">
              <a:off x="140928" y="314671"/>
              <a:ext cx="110433" cy="10543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87" name="Google Shape;21;p2"/>
            <p:cNvSpPr/>
            <p:nvPr/>
          </p:nvSpPr>
          <p:spPr>
            <a:xfrm rot="16769793">
              <a:off x="343149" y="491217"/>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194" name="Google Shape;22;p2"/>
          <p:cNvGrpSpPr/>
          <p:nvPr/>
        </p:nvGrpSpPr>
        <p:grpSpPr>
          <a:xfrm>
            <a:off x="-1079535" y="-52950"/>
            <a:ext cx="11676367" cy="6847669"/>
            <a:chOff x="0" y="0"/>
            <a:chExt cx="11676365" cy="6847668"/>
          </a:xfrm>
        </p:grpSpPr>
        <p:sp>
          <p:nvSpPr>
            <p:cNvPr id="1189" name="Google Shape;23;p2"/>
            <p:cNvSpPr/>
            <p:nvPr/>
          </p:nvSpPr>
          <p:spPr>
            <a:xfrm>
              <a:off x="0" y="0"/>
              <a:ext cx="2831601" cy="965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90" name="Google Shape;24;p2"/>
            <p:cNvSpPr/>
            <p:nvPr/>
          </p:nvSpPr>
          <p:spPr>
            <a:xfrm>
              <a:off x="7187775" y="52949"/>
              <a:ext cx="3563887" cy="1110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rgbClr val="E28989">
                <a:alpha val="77065"/>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91" name="Google Shape;25;p2"/>
            <p:cNvSpPr/>
            <p:nvPr/>
          </p:nvSpPr>
          <p:spPr>
            <a:xfrm>
              <a:off x="7340515" y="4106411"/>
              <a:ext cx="4335851" cy="1110095"/>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92" name="Google Shape;26;p2"/>
            <p:cNvSpPr/>
            <p:nvPr/>
          </p:nvSpPr>
          <p:spPr>
            <a:xfrm rot="21119826">
              <a:off x="2355291" y="4905723"/>
              <a:ext cx="1999605" cy="1811572"/>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chemeClr val="accent1">
                <a:alpha val="70540"/>
              </a:scheme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93" name="Google Shape;27;p2"/>
            <p:cNvSpPr/>
            <p:nvPr/>
          </p:nvSpPr>
          <p:spPr>
            <a:xfrm>
              <a:off x="1051509" y="3170603"/>
              <a:ext cx="1200371" cy="21268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528" y="21409"/>
                    <a:pt x="21399" y="21230"/>
                    <a:pt x="21255" y="21064"/>
                  </a:cubicBezTo>
                  <a:cubicBezTo>
                    <a:pt x="20882" y="20669"/>
                    <a:pt x="20379" y="20362"/>
                    <a:pt x="19848" y="20158"/>
                  </a:cubicBezTo>
                  <a:cubicBezTo>
                    <a:pt x="19518" y="20031"/>
                    <a:pt x="19144" y="19954"/>
                    <a:pt x="18799" y="19878"/>
                  </a:cubicBezTo>
                  <a:cubicBezTo>
                    <a:pt x="18354" y="19788"/>
                    <a:pt x="17909" y="19725"/>
                    <a:pt x="17464" y="19661"/>
                  </a:cubicBezTo>
                  <a:cubicBezTo>
                    <a:pt x="16760" y="19559"/>
                    <a:pt x="15941" y="19597"/>
                    <a:pt x="15310" y="19265"/>
                  </a:cubicBezTo>
                  <a:cubicBezTo>
                    <a:pt x="14764" y="18997"/>
                    <a:pt x="14419" y="18500"/>
                    <a:pt x="14060" y="18066"/>
                  </a:cubicBezTo>
                  <a:cubicBezTo>
                    <a:pt x="13715" y="17645"/>
                    <a:pt x="13313" y="17224"/>
                    <a:pt x="12739" y="17058"/>
                  </a:cubicBezTo>
                  <a:cubicBezTo>
                    <a:pt x="12251" y="16918"/>
                    <a:pt x="11748" y="16879"/>
                    <a:pt x="11231" y="16879"/>
                  </a:cubicBezTo>
                  <a:cubicBezTo>
                    <a:pt x="10886" y="16879"/>
                    <a:pt x="10541" y="16892"/>
                    <a:pt x="10211" y="16905"/>
                  </a:cubicBezTo>
                  <a:cubicBezTo>
                    <a:pt x="10125" y="16905"/>
                    <a:pt x="10053" y="16905"/>
                    <a:pt x="9981" y="16905"/>
                  </a:cubicBezTo>
                  <a:cubicBezTo>
                    <a:pt x="9134" y="16905"/>
                    <a:pt x="8287" y="16828"/>
                    <a:pt x="7425" y="16739"/>
                  </a:cubicBezTo>
                  <a:cubicBezTo>
                    <a:pt x="6980" y="16688"/>
                    <a:pt x="6535" y="16650"/>
                    <a:pt x="6089" y="16599"/>
                  </a:cubicBezTo>
                  <a:cubicBezTo>
                    <a:pt x="5702" y="16573"/>
                    <a:pt x="5314" y="16573"/>
                    <a:pt x="4926" y="16497"/>
                  </a:cubicBezTo>
                  <a:cubicBezTo>
                    <a:pt x="4380" y="16407"/>
                    <a:pt x="3863" y="16178"/>
                    <a:pt x="3533" y="15757"/>
                  </a:cubicBezTo>
                  <a:cubicBezTo>
                    <a:pt x="3188" y="15310"/>
                    <a:pt x="3102" y="14749"/>
                    <a:pt x="3131" y="14226"/>
                  </a:cubicBezTo>
                  <a:cubicBezTo>
                    <a:pt x="3188" y="13511"/>
                    <a:pt x="3533" y="12860"/>
                    <a:pt x="3935" y="12248"/>
                  </a:cubicBezTo>
                  <a:cubicBezTo>
                    <a:pt x="4337" y="11648"/>
                    <a:pt x="4782" y="11074"/>
                    <a:pt x="5156" y="10462"/>
                  </a:cubicBezTo>
                  <a:cubicBezTo>
                    <a:pt x="5917" y="9237"/>
                    <a:pt x="6506" y="7885"/>
                    <a:pt x="6578" y="6481"/>
                  </a:cubicBezTo>
                  <a:cubicBezTo>
                    <a:pt x="6606" y="5792"/>
                    <a:pt x="6491" y="5116"/>
                    <a:pt x="6219" y="4478"/>
                  </a:cubicBezTo>
                  <a:cubicBezTo>
                    <a:pt x="6075" y="4146"/>
                    <a:pt x="5860" y="3828"/>
                    <a:pt x="5659" y="3521"/>
                  </a:cubicBezTo>
                  <a:cubicBezTo>
                    <a:pt x="5457" y="3241"/>
                    <a:pt x="5256" y="2973"/>
                    <a:pt x="5027" y="2718"/>
                  </a:cubicBezTo>
                  <a:cubicBezTo>
                    <a:pt x="4610" y="2220"/>
                    <a:pt x="4122" y="1761"/>
                    <a:pt x="3547" y="1403"/>
                  </a:cubicBezTo>
                  <a:cubicBezTo>
                    <a:pt x="3260" y="1212"/>
                    <a:pt x="2944" y="1059"/>
                    <a:pt x="2614" y="919"/>
                  </a:cubicBezTo>
                  <a:cubicBezTo>
                    <a:pt x="2226" y="753"/>
                    <a:pt x="1810" y="651"/>
                    <a:pt x="1393" y="536"/>
                  </a:cubicBezTo>
                  <a:cubicBezTo>
                    <a:pt x="1020" y="447"/>
                    <a:pt x="661" y="344"/>
                    <a:pt x="330" y="166"/>
                  </a:cubicBezTo>
                  <a:cubicBezTo>
                    <a:pt x="215" y="115"/>
                    <a:pt x="115" y="51"/>
                    <a:pt x="0" y="0"/>
                  </a:cubicBezTo>
                </a:path>
              </a:pathLst>
            </a:custGeom>
            <a:solidFill>
              <a:srgbClr val="E28989">
                <a:alpha val="78578"/>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197" name="Google Shape;28;p2"/>
          <p:cNvGrpSpPr/>
          <p:nvPr/>
        </p:nvGrpSpPr>
        <p:grpSpPr>
          <a:xfrm>
            <a:off x="-617209" y="-280158"/>
            <a:ext cx="10079993" cy="5518104"/>
            <a:chOff x="0" y="0"/>
            <a:chExt cx="10079991" cy="5518102"/>
          </a:xfrm>
        </p:grpSpPr>
        <p:sp>
          <p:nvSpPr>
            <p:cNvPr id="1195" name="Google Shape;29;p2"/>
            <p:cNvSpPr/>
            <p:nvPr/>
          </p:nvSpPr>
          <p:spPr>
            <a:xfrm rot="21384496">
              <a:off x="6089222" y="3557454"/>
              <a:ext cx="3937029" cy="18391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23" y="19183"/>
                    <a:pt x="1064" y="16426"/>
                    <a:pt x="2187" y="15687"/>
                  </a:cubicBezTo>
                  <a:cubicBezTo>
                    <a:pt x="5429" y="13551"/>
                    <a:pt x="9099" y="16751"/>
                    <a:pt x="12354" y="14701"/>
                  </a:cubicBezTo>
                  <a:cubicBezTo>
                    <a:pt x="13166" y="14190"/>
                    <a:pt x="14019" y="13519"/>
                    <a:pt x="14617" y="12237"/>
                  </a:cubicBezTo>
                  <a:cubicBezTo>
                    <a:pt x="15766" y="9779"/>
                    <a:pt x="16463" y="6484"/>
                    <a:pt x="17572" y="3942"/>
                  </a:cubicBezTo>
                  <a:cubicBezTo>
                    <a:pt x="18579" y="1632"/>
                    <a:pt x="20124" y="0"/>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1196" name="Google Shape;30;p2"/>
            <p:cNvSpPr/>
            <p:nvPr/>
          </p:nvSpPr>
          <p:spPr>
            <a:xfrm>
              <a:off x="-1" y="-1"/>
              <a:ext cx="3642592" cy="1658326"/>
            </a:xfrm>
            <a:custGeom>
              <a:avLst/>
              <a:gdLst/>
              <a:ahLst/>
              <a:cxnLst>
                <a:cxn ang="0">
                  <a:pos x="wd2" y="hd2"/>
                </a:cxn>
                <a:cxn ang="5400000">
                  <a:pos x="wd2" y="hd2"/>
                </a:cxn>
                <a:cxn ang="10800000">
                  <a:pos x="wd2" y="hd2"/>
                </a:cxn>
                <a:cxn ang="16200000">
                  <a:pos x="wd2" y="hd2"/>
                </a:cxn>
              </a:cxnLst>
              <a:rect l="0" t="0" r="r" b="b"/>
              <a:pathLst>
                <a:path w="21600" h="20754" extrusionOk="0">
                  <a:moveTo>
                    <a:pt x="0" y="18758"/>
                  </a:moveTo>
                  <a:cubicBezTo>
                    <a:pt x="1364" y="21600"/>
                    <a:pt x="3998" y="21301"/>
                    <a:pt x="5389" y="18536"/>
                  </a:cubicBezTo>
                  <a:cubicBezTo>
                    <a:pt x="7315" y="14706"/>
                    <a:pt x="7753" y="6508"/>
                    <a:pt x="10092" y="4440"/>
                  </a:cubicBezTo>
                  <a:cubicBezTo>
                    <a:pt x="12133" y="2636"/>
                    <a:pt x="14422" y="5339"/>
                    <a:pt x="16577" y="5994"/>
                  </a:cubicBezTo>
                  <a:cubicBezTo>
                    <a:pt x="18064" y="6446"/>
                    <a:pt x="19946" y="6683"/>
                    <a:pt x="21006" y="4107"/>
                  </a:cubicBezTo>
                  <a:cubicBezTo>
                    <a:pt x="21429" y="3081"/>
                    <a:pt x="21600" y="1451"/>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grpSp>
        <p:nvGrpSpPr>
          <p:cNvPr id="1246" name="Google Shape;31;p2"/>
          <p:cNvGrpSpPr/>
          <p:nvPr/>
        </p:nvGrpSpPr>
        <p:grpSpPr>
          <a:xfrm>
            <a:off x="-695871" y="2756349"/>
            <a:ext cx="9969404" cy="2750414"/>
            <a:chOff x="0" y="0"/>
            <a:chExt cx="9969402" cy="2750413"/>
          </a:xfrm>
        </p:grpSpPr>
        <p:grpSp>
          <p:nvGrpSpPr>
            <p:cNvPr id="1221" name="Google Shape;32;p2"/>
            <p:cNvGrpSpPr/>
            <p:nvPr/>
          </p:nvGrpSpPr>
          <p:grpSpPr>
            <a:xfrm>
              <a:off x="8805388" y="1668325"/>
              <a:ext cx="1164015" cy="1082089"/>
              <a:chOff x="0" y="0"/>
              <a:chExt cx="1164013" cy="1082087"/>
            </a:xfrm>
          </p:grpSpPr>
          <p:sp>
            <p:nvSpPr>
              <p:cNvPr id="1198" name="Google Shape;33;p2"/>
              <p:cNvSpPr/>
              <p:nvPr/>
            </p:nvSpPr>
            <p:spPr>
              <a:xfrm rot="16769795">
                <a:off x="290520" y="251152"/>
                <a:ext cx="69053" cy="72515"/>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199" name="Google Shape;34;p2"/>
              <p:cNvSpPr/>
              <p:nvPr/>
            </p:nvSpPr>
            <p:spPr>
              <a:xfrm rot="16769795">
                <a:off x="266609" y="9627"/>
                <a:ext cx="110433" cy="107382"/>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0" name="Google Shape;35;p2"/>
              <p:cNvSpPr/>
              <p:nvPr/>
            </p:nvSpPr>
            <p:spPr>
              <a:xfrm rot="16769795">
                <a:off x="467740" y="186970"/>
                <a:ext cx="75950" cy="74026"/>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1" name="Google Shape;36;p2"/>
              <p:cNvSpPr/>
              <p:nvPr/>
            </p:nvSpPr>
            <p:spPr>
              <a:xfrm rot="16769795">
                <a:off x="965027" y="363984"/>
                <a:ext cx="69053" cy="7251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2" name="Google Shape;37;p2"/>
              <p:cNvSpPr/>
              <p:nvPr/>
            </p:nvSpPr>
            <p:spPr>
              <a:xfrm rot="16769795">
                <a:off x="942225" y="123621"/>
                <a:ext cx="110434"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3" name="Google Shape;38;p2"/>
              <p:cNvSpPr/>
              <p:nvPr/>
            </p:nvSpPr>
            <p:spPr>
              <a:xfrm rot="16769795">
                <a:off x="626675" y="307384"/>
                <a:ext cx="69053" cy="7251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4" name="Google Shape;39;p2"/>
              <p:cNvSpPr/>
              <p:nvPr/>
            </p:nvSpPr>
            <p:spPr>
              <a:xfrm rot="16769795">
                <a:off x="806093" y="243570"/>
                <a:ext cx="75950" cy="74026"/>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5" name="Google Shape;40;p2"/>
              <p:cNvSpPr/>
              <p:nvPr/>
            </p:nvSpPr>
            <p:spPr>
              <a:xfrm rot="16769795">
                <a:off x="301060" y="300689"/>
                <a:ext cx="19042"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6" name="Google Shape;41;p2"/>
              <p:cNvSpPr/>
              <p:nvPr/>
            </p:nvSpPr>
            <p:spPr>
              <a:xfrm rot="16769795">
                <a:off x="383309" y="666721"/>
                <a:ext cx="88146" cy="75606"/>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7" name="Google Shape;42;p2"/>
              <p:cNvSpPr/>
              <p:nvPr/>
            </p:nvSpPr>
            <p:spPr>
              <a:xfrm rot="16769795">
                <a:off x="372265" y="417732"/>
                <a:ext cx="108495"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8" name="Google Shape;43;p2"/>
              <p:cNvSpPr/>
              <p:nvPr/>
            </p:nvSpPr>
            <p:spPr>
              <a:xfrm rot="16769795">
                <a:off x="340951" y="944913"/>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09" name="Google Shape;44;p2"/>
              <p:cNvSpPr/>
              <p:nvPr/>
            </p:nvSpPr>
            <p:spPr>
              <a:xfrm rot="16769795">
                <a:off x="235275" y="536821"/>
                <a:ext cx="77897" cy="75975"/>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0" name="Google Shape;45;p2"/>
              <p:cNvSpPr/>
              <p:nvPr/>
            </p:nvSpPr>
            <p:spPr>
              <a:xfrm rot="16769795">
                <a:off x="4796" y="888681"/>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1" name="Google Shape;46;p2"/>
              <p:cNvSpPr/>
              <p:nvPr/>
            </p:nvSpPr>
            <p:spPr>
              <a:xfrm rot="16769795">
                <a:off x="975568" y="413521"/>
                <a:ext cx="19041"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2" name="Google Shape;47;p2"/>
              <p:cNvSpPr/>
              <p:nvPr/>
            </p:nvSpPr>
            <p:spPr>
              <a:xfrm rot="16769795">
                <a:off x="1057818" y="779553"/>
                <a:ext cx="88146" cy="756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3" name="Google Shape;48;p2"/>
              <p:cNvSpPr/>
              <p:nvPr/>
            </p:nvSpPr>
            <p:spPr>
              <a:xfrm rot="16769795">
                <a:off x="1047861" y="529770"/>
                <a:ext cx="108496" cy="107382"/>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4" name="Google Shape;49;p2"/>
              <p:cNvSpPr/>
              <p:nvPr/>
            </p:nvSpPr>
            <p:spPr>
              <a:xfrm rot="16769795">
                <a:off x="815436" y="881565"/>
                <a:ext cx="110433"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5" name="Google Shape;50;p2"/>
              <p:cNvSpPr/>
              <p:nvPr/>
            </p:nvSpPr>
            <p:spPr>
              <a:xfrm rot="16769795">
                <a:off x="637215" y="356921"/>
                <a:ext cx="19042" cy="5791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6" name="Google Shape;51;p2"/>
              <p:cNvSpPr/>
              <p:nvPr/>
            </p:nvSpPr>
            <p:spPr>
              <a:xfrm rot="16769795">
                <a:off x="720677" y="724125"/>
                <a:ext cx="88146" cy="7366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7" name="Google Shape;52;p2"/>
              <p:cNvSpPr/>
              <p:nvPr/>
            </p:nvSpPr>
            <p:spPr>
              <a:xfrm rot="16769795">
                <a:off x="710617" y="474332"/>
                <a:ext cx="108496"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8" name="Google Shape;53;p2"/>
              <p:cNvSpPr/>
              <p:nvPr/>
            </p:nvSpPr>
            <p:spPr>
              <a:xfrm rot="16769795">
                <a:off x="909783" y="649653"/>
                <a:ext cx="77896" cy="75975"/>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19" name="Google Shape;54;p2"/>
              <p:cNvSpPr/>
              <p:nvPr/>
            </p:nvSpPr>
            <p:spPr>
              <a:xfrm rot="16769795">
                <a:off x="477083" y="824965"/>
                <a:ext cx="110433" cy="10542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20" name="Google Shape;55;p2"/>
              <p:cNvSpPr/>
              <p:nvPr/>
            </p:nvSpPr>
            <p:spPr>
              <a:xfrm rot="16769795">
                <a:off x="679303" y="1001513"/>
                <a:ext cx="75950" cy="74027"/>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245" name="Google Shape;56;p2"/>
            <p:cNvGrpSpPr/>
            <p:nvPr/>
          </p:nvGrpSpPr>
          <p:grpSpPr>
            <a:xfrm>
              <a:off x="-1" y="0"/>
              <a:ext cx="1041641" cy="1137077"/>
              <a:chOff x="0" y="0"/>
              <a:chExt cx="1041639" cy="1137076"/>
            </a:xfrm>
          </p:grpSpPr>
          <p:sp>
            <p:nvSpPr>
              <p:cNvPr id="1222" name="Google Shape;57;p2"/>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23" name="Google Shape;58;p2"/>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24" name="Google Shape;59;p2"/>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25" name="Google Shape;60;p2"/>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26" name="Google Shape;61;p2"/>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27" name="Google Shape;62;p2"/>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28" name="Google Shape;63;p2"/>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29" name="Google Shape;64;p2"/>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0" name="Google Shape;65;p2"/>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1" name="Google Shape;66;p2"/>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2" name="Google Shape;67;p2"/>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3" name="Google Shape;68;p2"/>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4" name="Google Shape;69;p2"/>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5" name="Google Shape;70;p2"/>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6" name="Google Shape;71;p2"/>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7" name="Google Shape;72;p2"/>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8" name="Google Shape;73;p2"/>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39" name="Google Shape;74;p2"/>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40" name="Google Shape;75;p2"/>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41" name="Google Shape;76;p2"/>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42" name="Google Shape;77;p2"/>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43" name="Google Shape;78;p2"/>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44" name="Google Shape;79;p2"/>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sp>
        <p:nvSpPr>
          <p:cNvPr id="1247"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254" name="Google Shape;143;p4" descr="Google Shape;143;p4"/>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255" name="Κείμενο τίτλου"/>
          <p:cNvSpPr txBox="1">
            <a:spLocks noGrp="1"/>
          </p:cNvSpPr>
          <p:nvPr>
            <p:ph type="title"/>
          </p:nvPr>
        </p:nvSpPr>
        <p:spPr>
          <a:prstGeom prst="rect">
            <a:avLst/>
          </a:prstGeom>
        </p:spPr>
        <p:txBody>
          <a:bodyPr/>
          <a:lstStyle/>
          <a:p>
            <a:r>
              <a:t>Κείμενο τίτλου</a:t>
            </a:r>
          </a:p>
        </p:txBody>
      </p:sp>
      <p:sp>
        <p:nvSpPr>
          <p:cNvPr id="1256" name="Επίπεδο κύριου τμήματος ένα…"/>
          <p:cNvSpPr txBox="1">
            <a:spLocks noGrp="1"/>
          </p:cNvSpPr>
          <p:nvPr>
            <p:ph type="body" sz="quarter" idx="1"/>
          </p:nvPr>
        </p:nvSpPr>
        <p:spPr>
          <a:xfrm>
            <a:off x="719999" y="1076275"/>
            <a:ext cx="7704002" cy="365700"/>
          </a:xfrm>
          <a:prstGeom prst="rect">
            <a:avLst/>
          </a:prstGeom>
        </p:spPr>
        <p:txBody>
          <a:bodyPr>
            <a:normAutofit/>
          </a:bodyPr>
          <a:lstStyle>
            <a:lvl1pPr indent="-317500"/>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1280" name="Google Shape;149;p4"/>
          <p:cNvGrpSpPr/>
          <p:nvPr/>
        </p:nvGrpSpPr>
        <p:grpSpPr>
          <a:xfrm>
            <a:off x="8601905" y="89249"/>
            <a:ext cx="1041640" cy="1137078"/>
            <a:chOff x="0" y="0"/>
            <a:chExt cx="1041639" cy="1137076"/>
          </a:xfrm>
        </p:grpSpPr>
        <p:sp>
          <p:nvSpPr>
            <p:cNvPr id="1257" name="Google Shape;150;p4"/>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58" name="Google Shape;151;p4"/>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59" name="Google Shape;152;p4"/>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0" name="Google Shape;153;p4"/>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1" name="Google Shape;154;p4"/>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2" name="Google Shape;155;p4"/>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3" name="Google Shape;156;p4"/>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4" name="Google Shape;157;p4"/>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5" name="Google Shape;158;p4"/>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6" name="Google Shape;159;p4"/>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7" name="Google Shape;160;p4"/>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8" name="Google Shape;161;p4"/>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69" name="Google Shape;162;p4"/>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0" name="Google Shape;163;p4"/>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1" name="Google Shape;164;p4"/>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2" name="Google Shape;165;p4"/>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3" name="Google Shape;166;p4"/>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4" name="Google Shape;167;p4"/>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5" name="Google Shape;168;p4"/>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6" name="Google Shape;169;p4"/>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7" name="Google Shape;170;p4"/>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8" name="Google Shape;171;p4"/>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79" name="Google Shape;172;p4"/>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283" name="Google Shape;177;p4"/>
          <p:cNvGrpSpPr/>
          <p:nvPr/>
        </p:nvGrpSpPr>
        <p:grpSpPr>
          <a:xfrm>
            <a:off x="-714687" y="-137339"/>
            <a:ext cx="11735587" cy="5306184"/>
            <a:chOff x="0" y="0"/>
            <a:chExt cx="11735586" cy="5306182"/>
          </a:xfrm>
        </p:grpSpPr>
        <p:sp>
          <p:nvSpPr>
            <p:cNvPr id="1281" name="Google Shape;178;p4"/>
            <p:cNvSpPr/>
            <p:nvPr/>
          </p:nvSpPr>
          <p:spPr>
            <a:xfrm>
              <a:off x="0" y="3774554"/>
              <a:ext cx="3397985" cy="15316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693" y="0"/>
                    <a:pt x="3445" y="1921"/>
                    <a:pt x="4642" y="4578"/>
                  </a:cubicBezTo>
                  <a:cubicBezTo>
                    <a:pt x="6072" y="7749"/>
                    <a:pt x="6969" y="13280"/>
                    <a:pt x="8962" y="14019"/>
                  </a:cubicBezTo>
                  <a:cubicBezTo>
                    <a:pt x="11831" y="15081"/>
                    <a:pt x="14676" y="9288"/>
                    <a:pt x="17538" y="10442"/>
                  </a:cubicBezTo>
                  <a:cubicBezTo>
                    <a:pt x="19658" y="11298"/>
                    <a:pt x="21600" y="16819"/>
                    <a:pt x="21600" y="2160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1282" name="Google Shape;179;p4"/>
            <p:cNvSpPr/>
            <p:nvPr/>
          </p:nvSpPr>
          <p:spPr>
            <a:xfrm>
              <a:off x="8286877" y="0"/>
              <a:ext cx="3448710" cy="16635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63" y="3360"/>
                    <a:pt x="1095" y="6880"/>
                    <a:pt x="2287" y="9351"/>
                  </a:cubicBezTo>
                  <a:cubicBezTo>
                    <a:pt x="3066" y="10966"/>
                    <a:pt x="4243" y="11719"/>
                    <a:pt x="5336" y="11985"/>
                  </a:cubicBezTo>
                  <a:cubicBezTo>
                    <a:pt x="7160" y="12430"/>
                    <a:pt x="9058" y="11740"/>
                    <a:pt x="10800" y="10537"/>
                  </a:cubicBezTo>
                  <a:cubicBezTo>
                    <a:pt x="12006" y="9704"/>
                    <a:pt x="13295" y="8655"/>
                    <a:pt x="14548" y="9088"/>
                  </a:cubicBezTo>
                  <a:cubicBezTo>
                    <a:pt x="16140" y="9638"/>
                    <a:pt x="16609" y="14249"/>
                    <a:pt x="17534" y="16990"/>
                  </a:cubicBezTo>
                  <a:cubicBezTo>
                    <a:pt x="18420" y="19614"/>
                    <a:pt x="20055" y="21600"/>
                    <a:pt x="21600" y="2160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grpSp>
        <p:nvGrpSpPr>
          <p:cNvPr id="1287" name="Google Shape;173;p4"/>
          <p:cNvGrpSpPr/>
          <p:nvPr/>
        </p:nvGrpSpPr>
        <p:grpSpPr>
          <a:xfrm>
            <a:off x="-1" y="-68251"/>
            <a:ext cx="9144001" cy="5353361"/>
            <a:chOff x="0" y="0"/>
            <a:chExt cx="9144000" cy="5353359"/>
          </a:xfrm>
        </p:grpSpPr>
        <p:sp>
          <p:nvSpPr>
            <p:cNvPr id="1284" name="Google Shape;174;p4"/>
            <p:cNvSpPr/>
            <p:nvPr/>
          </p:nvSpPr>
          <p:spPr>
            <a:xfrm rot="10800000">
              <a:off x="715100" y="4790084"/>
              <a:ext cx="2506201" cy="563276"/>
            </a:xfrm>
            <a:custGeom>
              <a:avLst/>
              <a:gdLst/>
              <a:ahLst/>
              <a:cxnLst>
                <a:cxn ang="0">
                  <a:pos x="wd2" y="hd2"/>
                </a:cxn>
                <a:cxn ang="5400000">
                  <a:pos x="wd2" y="hd2"/>
                </a:cxn>
                <a:cxn ang="10800000">
                  <a:pos x="wd2" y="hd2"/>
                </a:cxn>
                <a:cxn ang="16200000">
                  <a:pos x="wd2" y="hd2"/>
                </a:cxn>
              </a:cxnLst>
              <a:rect l="0" t="0" r="r" b="b"/>
              <a:pathLst>
                <a:path w="21600" h="21044" extrusionOk="0">
                  <a:moveTo>
                    <a:pt x="3071" y="13410"/>
                  </a:moveTo>
                  <a:cubicBezTo>
                    <a:pt x="3922" y="16200"/>
                    <a:pt x="4897" y="18270"/>
                    <a:pt x="5914" y="19620"/>
                  </a:cubicBezTo>
                  <a:cubicBezTo>
                    <a:pt x="6930" y="20970"/>
                    <a:pt x="8051" y="21600"/>
                    <a:pt x="9088" y="20430"/>
                  </a:cubicBezTo>
                  <a:cubicBezTo>
                    <a:pt x="10271" y="19080"/>
                    <a:pt x="11288" y="16110"/>
                    <a:pt x="12470" y="14670"/>
                  </a:cubicBezTo>
                  <a:cubicBezTo>
                    <a:pt x="13072" y="13950"/>
                    <a:pt x="13695" y="13590"/>
                    <a:pt x="14296" y="13230"/>
                  </a:cubicBezTo>
                  <a:cubicBezTo>
                    <a:pt x="14836" y="12960"/>
                    <a:pt x="15354" y="12600"/>
                    <a:pt x="15873" y="12240"/>
                  </a:cubicBezTo>
                  <a:cubicBezTo>
                    <a:pt x="16807" y="11610"/>
                    <a:pt x="17741" y="10800"/>
                    <a:pt x="18633" y="9450"/>
                  </a:cubicBezTo>
                  <a:cubicBezTo>
                    <a:pt x="19484" y="8190"/>
                    <a:pt x="20334" y="6300"/>
                    <a:pt x="20978" y="3510"/>
                  </a:cubicBezTo>
                  <a:cubicBezTo>
                    <a:pt x="21206" y="2430"/>
                    <a:pt x="21413" y="1260"/>
                    <a:pt x="21600" y="0"/>
                  </a:cubicBezTo>
                  <a:cubicBezTo>
                    <a:pt x="0" y="0"/>
                    <a:pt x="0" y="0"/>
                    <a:pt x="0" y="0"/>
                  </a:cubicBezTo>
                  <a:cubicBezTo>
                    <a:pt x="228" y="1080"/>
                    <a:pt x="456" y="2250"/>
                    <a:pt x="705" y="3330"/>
                  </a:cubicBezTo>
                  <a:cubicBezTo>
                    <a:pt x="1452" y="6930"/>
                    <a:pt x="2199" y="10440"/>
                    <a:pt x="3071" y="1341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85" name="Google Shape;175;p4"/>
            <p:cNvSpPr/>
            <p:nvPr/>
          </p:nvSpPr>
          <p:spPr>
            <a:xfrm rot="10800000">
              <a:off x="7838607" y="-1"/>
              <a:ext cx="1305393" cy="1429847"/>
            </a:xfrm>
            <a:custGeom>
              <a:avLst/>
              <a:gdLst/>
              <a:ahLst/>
              <a:cxnLst>
                <a:cxn ang="0">
                  <a:pos x="wd2" y="hd2"/>
                </a:cxn>
                <a:cxn ang="5400000">
                  <a:pos x="wd2" y="hd2"/>
                </a:cxn>
                <a:cxn ang="10800000">
                  <a:pos x="wd2" y="hd2"/>
                </a:cxn>
                <a:cxn ang="16200000">
                  <a:pos x="wd2" y="hd2"/>
                </a:cxn>
              </a:cxnLst>
              <a:rect l="0" t="0" r="r" b="b"/>
              <a:pathLst>
                <a:path w="20815" h="21303" extrusionOk="0">
                  <a:moveTo>
                    <a:pt x="0" y="1"/>
                  </a:moveTo>
                  <a:cubicBezTo>
                    <a:pt x="0" y="1"/>
                    <a:pt x="5456" y="-297"/>
                    <a:pt x="6445" y="6833"/>
                  </a:cubicBezTo>
                  <a:cubicBezTo>
                    <a:pt x="7434" y="13964"/>
                    <a:pt x="7338" y="14889"/>
                    <a:pt x="13592" y="14620"/>
                  </a:cubicBezTo>
                  <a:cubicBezTo>
                    <a:pt x="19845" y="14352"/>
                    <a:pt x="21600" y="19036"/>
                    <a:pt x="20515" y="21303"/>
                  </a:cubicBezTo>
                  <a:cubicBezTo>
                    <a:pt x="0" y="21303"/>
                    <a:pt x="0" y="21303"/>
                    <a:pt x="0" y="21303"/>
                  </a:cubicBezTo>
                  <a:lnTo>
                    <a:pt x="0" y="1"/>
                  </a:lnTo>
                  <a:close/>
                </a:path>
              </a:pathLst>
            </a:custGeom>
            <a:solidFill>
              <a:schemeClr val="accent1">
                <a:alpha val="73866"/>
              </a:scheme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86" name="Google Shape;176;p4"/>
            <p:cNvSpPr/>
            <p:nvPr/>
          </p:nvSpPr>
          <p:spPr>
            <a:xfrm rot="10800000" flipH="1">
              <a:off x="-1" y="4464050"/>
              <a:ext cx="2193928" cy="7477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rgbClr val="E28989">
                <a:alpha val="74601"/>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128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87" name="Google Shape;143;p4" descr="Google Shape;143;p4"/>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88" name="Κείμενο τίτλου"/>
          <p:cNvSpPr txBox="1">
            <a:spLocks noGrp="1"/>
          </p:cNvSpPr>
          <p:nvPr>
            <p:ph type="title"/>
          </p:nvPr>
        </p:nvSpPr>
        <p:spPr>
          <a:prstGeom prst="rect">
            <a:avLst/>
          </a:prstGeom>
        </p:spPr>
        <p:txBody>
          <a:bodyPr/>
          <a:lstStyle/>
          <a:p>
            <a:r>
              <a:t>Κείμενο τίτλου</a:t>
            </a:r>
          </a:p>
        </p:txBody>
      </p:sp>
      <p:sp>
        <p:nvSpPr>
          <p:cNvPr id="189" name="Επίπεδο κύριου τμήματος ένα…"/>
          <p:cNvSpPr txBox="1">
            <a:spLocks noGrp="1"/>
          </p:cNvSpPr>
          <p:nvPr>
            <p:ph type="body" sz="quarter" idx="1"/>
          </p:nvPr>
        </p:nvSpPr>
        <p:spPr>
          <a:xfrm>
            <a:off x="719999" y="1076275"/>
            <a:ext cx="7704002" cy="365700"/>
          </a:xfrm>
          <a:prstGeom prst="rect">
            <a:avLst/>
          </a:prstGeom>
        </p:spPr>
        <p:txBody>
          <a:bodyPr>
            <a:normAutofit/>
          </a:bodyPr>
          <a:lstStyle>
            <a:lvl1pPr indent="-317500"/>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192" name="Google Shape;146;p4"/>
          <p:cNvGrpSpPr/>
          <p:nvPr/>
        </p:nvGrpSpPr>
        <p:grpSpPr>
          <a:xfrm>
            <a:off x="-113350" y="664474"/>
            <a:ext cx="672600" cy="133801"/>
            <a:chOff x="0" y="0"/>
            <a:chExt cx="672600" cy="133799"/>
          </a:xfrm>
        </p:grpSpPr>
        <p:sp>
          <p:nvSpPr>
            <p:cNvPr id="190" name="Google Shape;147;p4"/>
            <p:cNvSpPr/>
            <p:nvPr/>
          </p:nvSpPr>
          <p:spPr>
            <a:xfrm rot="16200000">
              <a:off x="538800" y="0"/>
              <a:ext cx="133801" cy="133800"/>
            </a:xfrm>
            <a:prstGeom prst="diamond">
              <a:avLst/>
            </a:prstGeom>
            <a:solidFill>
              <a:srgbClr val="E28989"/>
            </a:solidFill>
            <a:ln w="12700" cap="flat">
              <a:noFill/>
              <a:miter lim="400000"/>
            </a:ln>
            <a:effectLst/>
          </p:spPr>
          <p:txBody>
            <a:bodyPr wrap="square" lIns="0" tIns="0" rIns="0" bIns="0" numCol="1" anchor="ctr">
              <a:noAutofit/>
            </a:bodyPr>
            <a:lstStyle/>
            <a:p>
              <a:pPr algn="ctr">
                <a:defRPr>
                  <a:solidFill>
                    <a:srgbClr val="000000"/>
                  </a:solidFill>
                  <a:latin typeface="Open Sans"/>
                  <a:ea typeface="Open Sans"/>
                  <a:cs typeface="Open Sans"/>
                  <a:sym typeface="Open Sans"/>
                </a:defRPr>
              </a:pPr>
              <a:endParaRPr/>
            </a:p>
          </p:txBody>
        </p:sp>
        <p:sp>
          <p:nvSpPr>
            <p:cNvPr id="191" name="Google Shape;148;p4"/>
            <p:cNvSpPr/>
            <p:nvPr/>
          </p:nvSpPr>
          <p:spPr>
            <a:xfrm flipH="1" flipV="1">
              <a:off x="0" y="68169"/>
              <a:ext cx="538801" cy="1"/>
            </a:xfrm>
            <a:prstGeom prst="line">
              <a:avLst/>
            </a:prstGeom>
            <a:noFill/>
            <a:ln w="9525" cap="flat">
              <a:solidFill>
                <a:srgbClr val="E28989"/>
              </a:solidFill>
              <a:prstDash val="solid"/>
              <a:round/>
            </a:ln>
            <a:effectLst/>
          </p:spPr>
          <p:txBody>
            <a:bodyPr wrap="square" lIns="0" tIns="0" rIns="0" bIns="0" numCol="1" anchor="t">
              <a:noAutofit/>
            </a:bodyPr>
            <a:lstStyle/>
            <a:p>
              <a:endParaRPr/>
            </a:p>
          </p:txBody>
        </p:sp>
      </p:grpSp>
      <p:grpSp>
        <p:nvGrpSpPr>
          <p:cNvPr id="216" name="Google Shape;149;p4"/>
          <p:cNvGrpSpPr/>
          <p:nvPr/>
        </p:nvGrpSpPr>
        <p:grpSpPr>
          <a:xfrm>
            <a:off x="8601905" y="89249"/>
            <a:ext cx="1041640" cy="1137078"/>
            <a:chOff x="0" y="0"/>
            <a:chExt cx="1041639" cy="1137076"/>
          </a:xfrm>
        </p:grpSpPr>
        <p:sp>
          <p:nvSpPr>
            <p:cNvPr id="193" name="Google Shape;150;p4"/>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94" name="Google Shape;151;p4"/>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3"/>
                  </a:moveTo>
                  <a:cubicBezTo>
                    <a:pt x="9020" y="20363"/>
                    <a:pt x="13340" y="18563"/>
                    <a:pt x="15500" y="14063"/>
                  </a:cubicBezTo>
                  <a:cubicBezTo>
                    <a:pt x="18092" y="9113"/>
                    <a:pt x="19820" y="4163"/>
                    <a:pt x="18092" y="1913"/>
                  </a:cubicBezTo>
                  <a:cubicBezTo>
                    <a:pt x="16796" y="-337"/>
                    <a:pt x="9884" y="-1237"/>
                    <a:pt x="4268" y="2813"/>
                  </a:cubicBezTo>
                  <a:cubicBezTo>
                    <a:pt x="-1780" y="6863"/>
                    <a:pt x="-916" y="14513"/>
                    <a:pt x="3836" y="1766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95" name="Google Shape;152;p4"/>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96" name="Google Shape;153;p4"/>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97" name="Google Shape;154;p4"/>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98" name="Google Shape;155;p4"/>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99" name="Google Shape;156;p4"/>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0" name="Google Shape;157;p4"/>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1" name="Google Shape;158;p4"/>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2" name="Google Shape;159;p4"/>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3" name="Google Shape;160;p4"/>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4" name="Google Shape;161;p4"/>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5" name="Google Shape;162;p4"/>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6" name="Google Shape;163;p4"/>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7" name="Google Shape;164;p4"/>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8" name="Google Shape;165;p4"/>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09" name="Google Shape;166;p4"/>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10" name="Google Shape;167;p4"/>
            <p:cNvSpPr/>
            <p:nvPr/>
          </p:nvSpPr>
          <p:spPr>
            <a:xfrm rot="12650931">
              <a:off x="427810" y="395465"/>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11" name="Google Shape;168;p4"/>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12" name="Google Shape;169;p4"/>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13" name="Google Shape;170;p4"/>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14" name="Google Shape;171;p4"/>
            <p:cNvSpPr/>
            <p:nvPr/>
          </p:nvSpPr>
          <p:spPr>
            <a:xfrm rot="12650931">
              <a:off x="755373" y="626893"/>
              <a:ext cx="97589"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15" name="Google Shape;172;p4"/>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rgbClr val="F5E7E7"/>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220" name="Google Shape;173;p4"/>
          <p:cNvGrpSpPr/>
          <p:nvPr/>
        </p:nvGrpSpPr>
        <p:grpSpPr>
          <a:xfrm>
            <a:off x="0" y="-68251"/>
            <a:ext cx="9144001" cy="5353361"/>
            <a:chOff x="0" y="0"/>
            <a:chExt cx="9144000" cy="5353359"/>
          </a:xfrm>
        </p:grpSpPr>
        <p:sp>
          <p:nvSpPr>
            <p:cNvPr id="217" name="Google Shape;174;p4"/>
            <p:cNvSpPr/>
            <p:nvPr/>
          </p:nvSpPr>
          <p:spPr>
            <a:xfrm rot="10800000">
              <a:off x="715100" y="4790084"/>
              <a:ext cx="2506201" cy="563276"/>
            </a:xfrm>
            <a:custGeom>
              <a:avLst/>
              <a:gdLst/>
              <a:ahLst/>
              <a:cxnLst>
                <a:cxn ang="0">
                  <a:pos x="wd2" y="hd2"/>
                </a:cxn>
                <a:cxn ang="5400000">
                  <a:pos x="wd2" y="hd2"/>
                </a:cxn>
                <a:cxn ang="10800000">
                  <a:pos x="wd2" y="hd2"/>
                </a:cxn>
                <a:cxn ang="16200000">
                  <a:pos x="wd2" y="hd2"/>
                </a:cxn>
              </a:cxnLst>
              <a:rect l="0" t="0" r="r" b="b"/>
              <a:pathLst>
                <a:path w="21600" h="21044" extrusionOk="0">
                  <a:moveTo>
                    <a:pt x="3071" y="13410"/>
                  </a:moveTo>
                  <a:cubicBezTo>
                    <a:pt x="3922" y="16200"/>
                    <a:pt x="4897" y="18270"/>
                    <a:pt x="5914" y="19620"/>
                  </a:cubicBezTo>
                  <a:cubicBezTo>
                    <a:pt x="6930" y="20970"/>
                    <a:pt x="8051" y="21600"/>
                    <a:pt x="9088" y="20430"/>
                  </a:cubicBezTo>
                  <a:cubicBezTo>
                    <a:pt x="10271" y="19080"/>
                    <a:pt x="11288" y="16110"/>
                    <a:pt x="12470" y="14670"/>
                  </a:cubicBezTo>
                  <a:cubicBezTo>
                    <a:pt x="13072" y="13950"/>
                    <a:pt x="13695" y="13590"/>
                    <a:pt x="14296" y="13230"/>
                  </a:cubicBezTo>
                  <a:cubicBezTo>
                    <a:pt x="14836" y="12960"/>
                    <a:pt x="15354" y="12600"/>
                    <a:pt x="15873" y="12240"/>
                  </a:cubicBezTo>
                  <a:cubicBezTo>
                    <a:pt x="16807" y="11610"/>
                    <a:pt x="17741" y="10800"/>
                    <a:pt x="18633" y="9450"/>
                  </a:cubicBezTo>
                  <a:cubicBezTo>
                    <a:pt x="19484" y="8190"/>
                    <a:pt x="20334" y="6300"/>
                    <a:pt x="20978" y="3510"/>
                  </a:cubicBezTo>
                  <a:cubicBezTo>
                    <a:pt x="21206" y="2430"/>
                    <a:pt x="21413" y="1260"/>
                    <a:pt x="21600" y="0"/>
                  </a:cubicBezTo>
                  <a:cubicBezTo>
                    <a:pt x="0" y="0"/>
                    <a:pt x="0" y="0"/>
                    <a:pt x="0" y="0"/>
                  </a:cubicBezTo>
                  <a:cubicBezTo>
                    <a:pt x="228" y="1080"/>
                    <a:pt x="456" y="2250"/>
                    <a:pt x="705" y="3330"/>
                  </a:cubicBezTo>
                  <a:cubicBezTo>
                    <a:pt x="1452" y="6930"/>
                    <a:pt x="2199" y="10440"/>
                    <a:pt x="3071" y="1341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18" name="Google Shape;175;p4"/>
            <p:cNvSpPr/>
            <p:nvPr/>
          </p:nvSpPr>
          <p:spPr>
            <a:xfrm rot="10800000">
              <a:off x="7838607" y="-1"/>
              <a:ext cx="1305394" cy="1429847"/>
            </a:xfrm>
            <a:custGeom>
              <a:avLst/>
              <a:gdLst/>
              <a:ahLst/>
              <a:cxnLst>
                <a:cxn ang="0">
                  <a:pos x="wd2" y="hd2"/>
                </a:cxn>
                <a:cxn ang="5400000">
                  <a:pos x="wd2" y="hd2"/>
                </a:cxn>
                <a:cxn ang="10800000">
                  <a:pos x="wd2" y="hd2"/>
                </a:cxn>
                <a:cxn ang="16200000">
                  <a:pos x="wd2" y="hd2"/>
                </a:cxn>
              </a:cxnLst>
              <a:rect l="0" t="0" r="r" b="b"/>
              <a:pathLst>
                <a:path w="20815" h="21303" extrusionOk="0">
                  <a:moveTo>
                    <a:pt x="0" y="1"/>
                  </a:moveTo>
                  <a:cubicBezTo>
                    <a:pt x="0" y="1"/>
                    <a:pt x="5456" y="-297"/>
                    <a:pt x="6445" y="6833"/>
                  </a:cubicBezTo>
                  <a:cubicBezTo>
                    <a:pt x="7434" y="13964"/>
                    <a:pt x="7338" y="14889"/>
                    <a:pt x="13592" y="14620"/>
                  </a:cubicBezTo>
                  <a:cubicBezTo>
                    <a:pt x="19845" y="14352"/>
                    <a:pt x="21600" y="19036"/>
                    <a:pt x="20515" y="21303"/>
                  </a:cubicBezTo>
                  <a:cubicBezTo>
                    <a:pt x="0" y="21303"/>
                    <a:pt x="0" y="21303"/>
                    <a:pt x="0" y="21303"/>
                  </a:cubicBezTo>
                  <a:lnTo>
                    <a:pt x="0" y="1"/>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19" name="Google Shape;176;p4"/>
            <p:cNvSpPr/>
            <p:nvPr/>
          </p:nvSpPr>
          <p:spPr>
            <a:xfrm rot="10800000" flipH="1">
              <a:off x="-1" y="4464049"/>
              <a:ext cx="2193928" cy="74771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0" y="18358"/>
                    <a:pt x="0" y="18358"/>
                    <a:pt x="0" y="18358"/>
                  </a:cubicBezTo>
                  <a:cubicBezTo>
                    <a:pt x="179" y="18561"/>
                    <a:pt x="373" y="18763"/>
                    <a:pt x="566" y="18966"/>
                  </a:cubicBezTo>
                  <a:cubicBezTo>
                    <a:pt x="1090" y="19452"/>
                    <a:pt x="1629" y="19776"/>
                    <a:pt x="2167" y="20101"/>
                  </a:cubicBezTo>
                  <a:cubicBezTo>
                    <a:pt x="3326" y="20789"/>
                    <a:pt x="4499" y="21235"/>
                    <a:pt x="5686" y="21519"/>
                  </a:cubicBezTo>
                  <a:cubicBezTo>
                    <a:pt x="5921" y="21559"/>
                    <a:pt x="6156" y="21600"/>
                    <a:pt x="6390" y="21600"/>
                  </a:cubicBezTo>
                  <a:cubicBezTo>
                    <a:pt x="6694" y="21600"/>
                    <a:pt x="6998" y="21519"/>
                    <a:pt x="7315" y="21397"/>
                  </a:cubicBezTo>
                  <a:cubicBezTo>
                    <a:pt x="7853" y="21154"/>
                    <a:pt x="8378" y="20708"/>
                    <a:pt x="8888" y="20263"/>
                  </a:cubicBezTo>
                  <a:cubicBezTo>
                    <a:pt x="9413" y="19776"/>
                    <a:pt x="9924" y="19250"/>
                    <a:pt x="10434" y="18723"/>
                  </a:cubicBezTo>
                  <a:cubicBezTo>
                    <a:pt x="10862" y="18317"/>
                    <a:pt x="11290" y="17953"/>
                    <a:pt x="11718" y="17547"/>
                  </a:cubicBezTo>
                  <a:cubicBezTo>
                    <a:pt x="12629" y="16737"/>
                    <a:pt x="13540" y="15926"/>
                    <a:pt x="14395" y="14751"/>
                  </a:cubicBezTo>
                  <a:cubicBezTo>
                    <a:pt x="14796" y="14184"/>
                    <a:pt x="15182" y="13576"/>
                    <a:pt x="15527" y="12806"/>
                  </a:cubicBezTo>
                  <a:cubicBezTo>
                    <a:pt x="15720" y="12360"/>
                    <a:pt x="15900" y="11874"/>
                    <a:pt x="16093" y="11428"/>
                  </a:cubicBezTo>
                  <a:cubicBezTo>
                    <a:pt x="16300" y="10942"/>
                    <a:pt x="16521" y="10496"/>
                    <a:pt x="16742" y="10091"/>
                  </a:cubicBezTo>
                  <a:cubicBezTo>
                    <a:pt x="17625" y="8470"/>
                    <a:pt x="18619" y="7416"/>
                    <a:pt x="19557" y="6160"/>
                  </a:cubicBezTo>
                  <a:cubicBezTo>
                    <a:pt x="20123" y="5390"/>
                    <a:pt x="20634" y="4255"/>
                    <a:pt x="21062" y="2958"/>
                  </a:cubicBezTo>
                  <a:cubicBezTo>
                    <a:pt x="21283" y="2229"/>
                    <a:pt x="21600" y="1094"/>
                    <a:pt x="2160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223" name="Google Shape;177;p4"/>
          <p:cNvGrpSpPr/>
          <p:nvPr/>
        </p:nvGrpSpPr>
        <p:grpSpPr>
          <a:xfrm>
            <a:off x="-941300" y="-332837"/>
            <a:ext cx="10900300" cy="5740363"/>
            <a:chOff x="0" y="0"/>
            <a:chExt cx="10900300" cy="5740362"/>
          </a:xfrm>
        </p:grpSpPr>
        <p:sp>
          <p:nvSpPr>
            <p:cNvPr id="221" name="Google Shape;178;p4"/>
            <p:cNvSpPr/>
            <p:nvPr/>
          </p:nvSpPr>
          <p:spPr>
            <a:xfrm>
              <a:off x="-1" y="4142287"/>
              <a:ext cx="3545401" cy="15980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693" y="0"/>
                    <a:pt x="3445" y="1921"/>
                    <a:pt x="4642" y="4578"/>
                  </a:cubicBezTo>
                  <a:cubicBezTo>
                    <a:pt x="6072" y="7749"/>
                    <a:pt x="6969" y="13280"/>
                    <a:pt x="8962" y="14019"/>
                  </a:cubicBezTo>
                  <a:cubicBezTo>
                    <a:pt x="11831" y="15081"/>
                    <a:pt x="14676" y="9288"/>
                    <a:pt x="17538" y="10442"/>
                  </a:cubicBezTo>
                  <a:cubicBezTo>
                    <a:pt x="19658" y="11298"/>
                    <a:pt x="21600" y="16819"/>
                    <a:pt x="21600" y="2160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222" name="Google Shape;179;p4"/>
            <p:cNvSpPr/>
            <p:nvPr/>
          </p:nvSpPr>
          <p:spPr>
            <a:xfrm>
              <a:off x="7301975" y="0"/>
              <a:ext cx="3598326" cy="173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63" y="3360"/>
                    <a:pt x="1095" y="6880"/>
                    <a:pt x="2287" y="9351"/>
                  </a:cubicBezTo>
                  <a:cubicBezTo>
                    <a:pt x="3066" y="10966"/>
                    <a:pt x="4243" y="11719"/>
                    <a:pt x="5336" y="11985"/>
                  </a:cubicBezTo>
                  <a:cubicBezTo>
                    <a:pt x="7160" y="12430"/>
                    <a:pt x="9058" y="11740"/>
                    <a:pt x="10800" y="10537"/>
                  </a:cubicBezTo>
                  <a:cubicBezTo>
                    <a:pt x="12006" y="9704"/>
                    <a:pt x="13295" y="8655"/>
                    <a:pt x="14548" y="9088"/>
                  </a:cubicBezTo>
                  <a:cubicBezTo>
                    <a:pt x="16140" y="9638"/>
                    <a:pt x="16609" y="14249"/>
                    <a:pt x="17534" y="16990"/>
                  </a:cubicBezTo>
                  <a:cubicBezTo>
                    <a:pt x="18420" y="19614"/>
                    <a:pt x="20055" y="21600"/>
                    <a:pt x="21600" y="2160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sp>
        <p:nvSpPr>
          <p:cNvPr id="22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BLANK_1">
    <p:spTree>
      <p:nvGrpSpPr>
        <p:cNvPr id="1" name=""/>
        <p:cNvGrpSpPr/>
        <p:nvPr/>
      </p:nvGrpSpPr>
      <p:grpSpPr>
        <a:xfrm>
          <a:off x="0" y="0"/>
          <a:ext cx="0" cy="0"/>
          <a:chOff x="0" y="0"/>
          <a:chExt cx="0" cy="0"/>
        </a:xfrm>
      </p:grpSpPr>
      <p:pic>
        <p:nvPicPr>
          <p:cNvPr id="1295" name="Google Shape;488;p13" descr="Google Shape;488;p13"/>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296" name="Κείμενο τίτλου"/>
          <p:cNvSpPr txBox="1">
            <a:spLocks noGrp="1"/>
          </p:cNvSpPr>
          <p:nvPr>
            <p:ph type="title"/>
          </p:nvPr>
        </p:nvSpPr>
        <p:spPr>
          <a:prstGeom prst="rect">
            <a:avLst/>
          </a:prstGeom>
        </p:spPr>
        <p:txBody>
          <a:bodyPr/>
          <a:lstStyle/>
          <a:p>
            <a:r>
              <a:t>Κείμενο τίτλου</a:t>
            </a:r>
          </a:p>
        </p:txBody>
      </p:sp>
      <p:sp>
        <p:nvSpPr>
          <p:cNvPr id="1297" name="Επίπεδο κύριου τμήματος ένα…"/>
          <p:cNvSpPr txBox="1">
            <a:spLocks noGrp="1"/>
          </p:cNvSpPr>
          <p:nvPr>
            <p:ph type="body" sz="quarter" idx="1"/>
          </p:nvPr>
        </p:nvSpPr>
        <p:spPr>
          <a:xfrm>
            <a:off x="719999" y="2056575"/>
            <a:ext cx="2305501" cy="635701"/>
          </a:xfrm>
          <a:prstGeom prst="rect">
            <a:avLst/>
          </a:prstGeom>
        </p:spPr>
        <p:txBody>
          <a:bodyPr>
            <a:normAutofit/>
          </a:bodyPr>
          <a:lstStyle>
            <a:lvl1pPr marL="304800" indent="-152400">
              <a:buClrTx/>
              <a:buSzTx/>
              <a:buFontTx/>
              <a:buNone/>
              <a:defRPr sz="1800">
                <a:latin typeface="Figtree Black"/>
                <a:ea typeface="Figtree Black"/>
                <a:cs typeface="Figtree Black"/>
                <a:sym typeface="Figtree Black"/>
              </a:defRPr>
            </a:lvl1pPr>
            <a:lvl2pPr marL="304800" indent="304800">
              <a:buClrTx/>
              <a:buSzTx/>
              <a:buFontTx/>
              <a:buNone/>
              <a:defRPr sz="1800">
                <a:latin typeface="Figtree Black"/>
                <a:ea typeface="Figtree Black"/>
                <a:cs typeface="Figtree Black"/>
                <a:sym typeface="Figtree Black"/>
              </a:defRPr>
            </a:lvl2pPr>
            <a:lvl3pPr marL="304800" indent="762000">
              <a:buClrTx/>
              <a:buSzTx/>
              <a:buFontTx/>
              <a:buNone/>
              <a:defRPr sz="1800">
                <a:latin typeface="Figtree Black"/>
                <a:ea typeface="Figtree Black"/>
                <a:cs typeface="Figtree Black"/>
                <a:sym typeface="Figtree Black"/>
              </a:defRPr>
            </a:lvl3pPr>
            <a:lvl4pPr marL="304800" indent="1219200">
              <a:buClrTx/>
              <a:buSzTx/>
              <a:buFontTx/>
              <a:buNone/>
              <a:defRPr sz="1800">
                <a:latin typeface="Figtree Black"/>
                <a:ea typeface="Figtree Black"/>
                <a:cs typeface="Figtree Black"/>
                <a:sym typeface="Figtree Black"/>
              </a:defRPr>
            </a:lvl4pPr>
            <a:lvl5pPr marL="304800" indent="1676400">
              <a:buClrTx/>
              <a:buSzTx/>
              <a:buFontTx/>
              <a:buNone/>
              <a:defRPr sz="1800">
                <a:latin typeface="Figtree Black"/>
                <a:ea typeface="Figtree Black"/>
                <a:cs typeface="Figtree Black"/>
                <a:sym typeface="Figtree Black"/>
              </a:defRPr>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1302" name="Google Shape;505;p13"/>
          <p:cNvGrpSpPr/>
          <p:nvPr/>
        </p:nvGrpSpPr>
        <p:grpSpPr>
          <a:xfrm>
            <a:off x="5562074" y="-981058"/>
            <a:ext cx="4548976" cy="6237234"/>
            <a:chOff x="0" y="0"/>
            <a:chExt cx="4548974" cy="6237232"/>
          </a:xfrm>
        </p:grpSpPr>
        <p:sp>
          <p:nvSpPr>
            <p:cNvPr id="1298" name="Google Shape;506;p13"/>
            <p:cNvSpPr/>
            <p:nvPr/>
          </p:nvSpPr>
          <p:spPr>
            <a:xfrm rot="5400000" flipH="1">
              <a:off x="1720210" y="381097"/>
              <a:ext cx="1261751" cy="24616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249" y="272"/>
                    <a:pt x="530" y="544"/>
                    <a:pt x="873" y="799"/>
                  </a:cubicBezTo>
                  <a:cubicBezTo>
                    <a:pt x="1683" y="1359"/>
                    <a:pt x="2712" y="1711"/>
                    <a:pt x="3958" y="1951"/>
                  </a:cubicBezTo>
                  <a:cubicBezTo>
                    <a:pt x="5205" y="2190"/>
                    <a:pt x="6545" y="2318"/>
                    <a:pt x="7761" y="2590"/>
                  </a:cubicBezTo>
                  <a:cubicBezTo>
                    <a:pt x="9008" y="2878"/>
                    <a:pt x="10255" y="3182"/>
                    <a:pt x="11408" y="3533"/>
                  </a:cubicBezTo>
                  <a:cubicBezTo>
                    <a:pt x="12592" y="3885"/>
                    <a:pt x="13745" y="4333"/>
                    <a:pt x="14462" y="4940"/>
                  </a:cubicBezTo>
                  <a:cubicBezTo>
                    <a:pt x="15709" y="6012"/>
                    <a:pt x="15522" y="7371"/>
                    <a:pt x="14899" y="8538"/>
                  </a:cubicBezTo>
                  <a:cubicBezTo>
                    <a:pt x="14587" y="9129"/>
                    <a:pt x="14119" y="9705"/>
                    <a:pt x="13527" y="10232"/>
                  </a:cubicBezTo>
                  <a:cubicBezTo>
                    <a:pt x="12873" y="10808"/>
                    <a:pt x="12094" y="11368"/>
                    <a:pt x="11377" y="11943"/>
                  </a:cubicBezTo>
                  <a:cubicBezTo>
                    <a:pt x="10753" y="12471"/>
                    <a:pt x="10130" y="13014"/>
                    <a:pt x="9725" y="13606"/>
                  </a:cubicBezTo>
                  <a:cubicBezTo>
                    <a:pt x="9319" y="14197"/>
                    <a:pt x="9164" y="14821"/>
                    <a:pt x="9226" y="15461"/>
                  </a:cubicBezTo>
                  <a:cubicBezTo>
                    <a:pt x="9382" y="16724"/>
                    <a:pt x="10348" y="17907"/>
                    <a:pt x="12125" y="18802"/>
                  </a:cubicBezTo>
                  <a:cubicBezTo>
                    <a:pt x="13745" y="19649"/>
                    <a:pt x="15834" y="20209"/>
                    <a:pt x="17922" y="20721"/>
                  </a:cubicBezTo>
                  <a:cubicBezTo>
                    <a:pt x="19138" y="21024"/>
                    <a:pt x="20353" y="21328"/>
                    <a:pt x="21600" y="21600"/>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299" name="Google Shape;507;p13"/>
            <p:cNvSpPr/>
            <p:nvPr/>
          </p:nvSpPr>
          <p:spPr>
            <a:xfrm rot="19975983">
              <a:off x="2151891" y="377175"/>
              <a:ext cx="2096880" cy="1824199"/>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00" name="Google Shape;508;p13"/>
            <p:cNvSpPr/>
            <p:nvPr/>
          </p:nvSpPr>
          <p:spPr>
            <a:xfrm rot="5400000">
              <a:off x="2286375" y="4863784"/>
              <a:ext cx="1219835" cy="1371270"/>
            </a:xfrm>
            <a:custGeom>
              <a:avLst/>
              <a:gdLst/>
              <a:ahLst/>
              <a:cxnLst>
                <a:cxn ang="0">
                  <a:pos x="wd2" y="hd2"/>
                </a:cxn>
                <a:cxn ang="5400000">
                  <a:pos x="wd2" y="hd2"/>
                </a:cxn>
                <a:cxn ang="10800000">
                  <a:pos x="wd2" y="hd2"/>
                </a:cxn>
                <a:cxn ang="16200000">
                  <a:pos x="wd2" y="hd2"/>
                </a:cxn>
              </a:cxnLst>
              <a:rect l="0" t="0" r="r" b="b"/>
              <a:pathLst>
                <a:path w="21448" h="21116" extrusionOk="0">
                  <a:moveTo>
                    <a:pt x="21" y="0"/>
                  </a:moveTo>
                  <a:cubicBezTo>
                    <a:pt x="-152" y="2798"/>
                    <a:pt x="740" y="6477"/>
                    <a:pt x="4364" y="7057"/>
                  </a:cubicBezTo>
                  <a:cubicBezTo>
                    <a:pt x="6406" y="7385"/>
                    <a:pt x="8620" y="7435"/>
                    <a:pt x="10490" y="8317"/>
                  </a:cubicBezTo>
                  <a:cubicBezTo>
                    <a:pt x="15494" y="10661"/>
                    <a:pt x="8476" y="16105"/>
                    <a:pt x="12014" y="19306"/>
                  </a:cubicBezTo>
                  <a:cubicBezTo>
                    <a:pt x="14545" y="21600"/>
                    <a:pt x="18342" y="21449"/>
                    <a:pt x="21448" y="20315"/>
                  </a:cubicBezTo>
                  <a:cubicBezTo>
                    <a:pt x="21448" y="0"/>
                    <a:pt x="21448" y="0"/>
                    <a:pt x="21448" y="0"/>
                  </a:cubicBezTo>
                  <a:lnTo>
                    <a:pt x="21" y="0"/>
                  </a:lnTo>
                  <a:close/>
                </a:path>
              </a:pathLst>
            </a:custGeom>
            <a:solidFill>
              <a:srgbClr val="E28989">
                <a:alpha val="74625"/>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01" name="Google Shape;509;p13"/>
            <p:cNvSpPr/>
            <p:nvPr/>
          </p:nvSpPr>
          <p:spPr>
            <a:xfrm>
              <a:off x="0" y="5343597"/>
              <a:ext cx="3581926" cy="893636"/>
            </a:xfrm>
            <a:custGeom>
              <a:avLst/>
              <a:gdLst/>
              <a:ahLst/>
              <a:cxnLst>
                <a:cxn ang="0">
                  <a:pos x="wd2" y="hd2"/>
                </a:cxn>
                <a:cxn ang="5400000">
                  <a:pos x="wd2" y="hd2"/>
                </a:cxn>
                <a:cxn ang="10800000">
                  <a:pos x="wd2" y="hd2"/>
                </a:cxn>
                <a:cxn ang="16200000">
                  <a:pos x="wd2" y="hd2"/>
                </a:cxn>
              </a:cxnLst>
              <a:rect l="0" t="0" r="r" b="b"/>
              <a:pathLst>
                <a:path w="21600" h="21554" extrusionOk="0">
                  <a:moveTo>
                    <a:pt x="21600" y="1045"/>
                  </a:moveTo>
                  <a:cubicBezTo>
                    <a:pt x="21247" y="1045"/>
                    <a:pt x="20881" y="919"/>
                    <a:pt x="20591" y="893"/>
                  </a:cubicBezTo>
                  <a:cubicBezTo>
                    <a:pt x="20036" y="842"/>
                    <a:pt x="19482" y="741"/>
                    <a:pt x="18927" y="589"/>
                  </a:cubicBezTo>
                  <a:cubicBezTo>
                    <a:pt x="18410" y="462"/>
                    <a:pt x="17893" y="284"/>
                    <a:pt x="17363" y="259"/>
                  </a:cubicBezTo>
                  <a:cubicBezTo>
                    <a:pt x="17086" y="233"/>
                    <a:pt x="16808" y="259"/>
                    <a:pt x="16531" y="233"/>
                  </a:cubicBezTo>
                  <a:cubicBezTo>
                    <a:pt x="16266" y="208"/>
                    <a:pt x="16001" y="157"/>
                    <a:pt x="15737" y="106"/>
                  </a:cubicBezTo>
                  <a:cubicBezTo>
                    <a:pt x="15182" y="5"/>
                    <a:pt x="14627" y="-46"/>
                    <a:pt x="14085" y="56"/>
                  </a:cubicBezTo>
                  <a:cubicBezTo>
                    <a:pt x="13177" y="208"/>
                    <a:pt x="12282" y="690"/>
                    <a:pt x="11462" y="1426"/>
                  </a:cubicBezTo>
                  <a:cubicBezTo>
                    <a:pt x="10693" y="2111"/>
                    <a:pt x="9974" y="3076"/>
                    <a:pt x="9419" y="4370"/>
                  </a:cubicBezTo>
                  <a:cubicBezTo>
                    <a:pt x="9129" y="5030"/>
                    <a:pt x="8915" y="5766"/>
                    <a:pt x="8688" y="6503"/>
                  </a:cubicBezTo>
                  <a:cubicBezTo>
                    <a:pt x="8436" y="7264"/>
                    <a:pt x="8133" y="7975"/>
                    <a:pt x="7818" y="8609"/>
                  </a:cubicBezTo>
                  <a:cubicBezTo>
                    <a:pt x="7162" y="9929"/>
                    <a:pt x="6406" y="11021"/>
                    <a:pt x="5624" y="11985"/>
                  </a:cubicBezTo>
                  <a:cubicBezTo>
                    <a:pt x="5233" y="12467"/>
                    <a:pt x="4842" y="12899"/>
                    <a:pt x="4451" y="13330"/>
                  </a:cubicBezTo>
                  <a:cubicBezTo>
                    <a:pt x="4048" y="13762"/>
                    <a:pt x="3644" y="14142"/>
                    <a:pt x="3241" y="14549"/>
                  </a:cubicBezTo>
                  <a:cubicBezTo>
                    <a:pt x="2850" y="14955"/>
                    <a:pt x="2459" y="15412"/>
                    <a:pt x="2093" y="15945"/>
                  </a:cubicBezTo>
                  <a:cubicBezTo>
                    <a:pt x="1803" y="16401"/>
                    <a:pt x="1564" y="16934"/>
                    <a:pt x="1311" y="17468"/>
                  </a:cubicBezTo>
                  <a:cubicBezTo>
                    <a:pt x="1047" y="18051"/>
                    <a:pt x="794" y="18610"/>
                    <a:pt x="567" y="19244"/>
                  </a:cubicBezTo>
                  <a:cubicBezTo>
                    <a:pt x="353" y="19803"/>
                    <a:pt x="151" y="20437"/>
                    <a:pt x="50" y="21123"/>
                  </a:cubicBezTo>
                  <a:cubicBezTo>
                    <a:pt x="25" y="21249"/>
                    <a:pt x="13" y="21402"/>
                    <a:pt x="0" y="21554"/>
                  </a:cubicBezTo>
                  <a:cubicBezTo>
                    <a:pt x="21600" y="21554"/>
                    <a:pt x="21600" y="21554"/>
                    <a:pt x="21600" y="21554"/>
                  </a:cubicBezTo>
                  <a:lnTo>
                    <a:pt x="21600" y="1045"/>
                  </a:ln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1303" name="Google Shape;510;p13"/>
          <p:cNvSpPr/>
          <p:nvPr/>
        </p:nvSpPr>
        <p:spPr>
          <a:xfrm>
            <a:off x="-762576" y="4405222"/>
            <a:ext cx="7715251" cy="956965"/>
          </a:xfrm>
          <a:custGeom>
            <a:avLst/>
            <a:gdLst/>
            <a:ahLst/>
            <a:cxnLst>
              <a:cxn ang="0">
                <a:pos x="wd2" y="hd2"/>
              </a:cxn>
              <a:cxn ang="5400000">
                <a:pos x="wd2" y="hd2"/>
              </a:cxn>
              <a:cxn ang="10800000">
                <a:pos x="wd2" y="hd2"/>
              </a:cxn>
              <a:cxn ang="16200000">
                <a:pos x="wd2" y="hd2"/>
              </a:cxn>
            </a:cxnLst>
            <a:rect l="0" t="0" r="r" b="b"/>
            <a:pathLst>
              <a:path w="21600" h="19677" extrusionOk="0">
                <a:moveTo>
                  <a:pt x="0" y="10823"/>
                </a:moveTo>
                <a:cubicBezTo>
                  <a:pt x="0" y="2907"/>
                  <a:pt x="1852" y="-1339"/>
                  <a:pt x="2904" y="378"/>
                </a:cubicBezTo>
                <a:cubicBezTo>
                  <a:pt x="3840" y="1905"/>
                  <a:pt x="4782" y="3829"/>
                  <a:pt x="5630" y="7124"/>
                </a:cubicBezTo>
                <a:cubicBezTo>
                  <a:pt x="6602" y="10903"/>
                  <a:pt x="7530" y="15706"/>
                  <a:pt x="8593" y="17786"/>
                </a:cubicBezTo>
                <a:cubicBezTo>
                  <a:pt x="9710" y="19974"/>
                  <a:pt x="10924" y="20261"/>
                  <a:pt x="12059" y="18657"/>
                </a:cubicBezTo>
                <a:cubicBezTo>
                  <a:pt x="13426" y="16726"/>
                  <a:pt x="14699" y="11143"/>
                  <a:pt x="16089" y="10605"/>
                </a:cubicBezTo>
                <a:cubicBezTo>
                  <a:pt x="17383" y="10104"/>
                  <a:pt x="18718" y="11354"/>
                  <a:pt x="19941" y="14522"/>
                </a:cubicBezTo>
                <a:cubicBezTo>
                  <a:pt x="20501" y="15975"/>
                  <a:pt x="21006" y="19310"/>
                  <a:pt x="21600" y="19310"/>
                </a:cubicBezTo>
              </a:path>
            </a:pathLst>
          </a:custGeom>
          <a:ln>
            <a:solidFill>
              <a:srgbClr val="E28989"/>
            </a:solidFill>
          </a:ln>
        </p:spPr>
        <p:txBody>
          <a:bodyPr lIns="0" tIns="0" rIns="0" bIns="0"/>
          <a:lstStyle/>
          <a:p>
            <a:pPr>
              <a:defRPr>
                <a:solidFill>
                  <a:srgbClr val="000000"/>
                </a:solidFill>
              </a:defRPr>
            </a:pPr>
            <a:endParaRPr/>
          </a:p>
        </p:txBody>
      </p:sp>
      <p:grpSp>
        <p:nvGrpSpPr>
          <p:cNvPr id="1327" name="Google Shape;511;p13"/>
          <p:cNvGrpSpPr/>
          <p:nvPr/>
        </p:nvGrpSpPr>
        <p:grpSpPr>
          <a:xfrm>
            <a:off x="8250029" y="3629724"/>
            <a:ext cx="1041641" cy="1137078"/>
            <a:chOff x="0" y="0"/>
            <a:chExt cx="1041639" cy="1137076"/>
          </a:xfrm>
        </p:grpSpPr>
        <p:sp>
          <p:nvSpPr>
            <p:cNvPr id="1304" name="Google Shape;512;p13"/>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05" name="Google Shape;513;p13"/>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06" name="Google Shape;514;p13"/>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07" name="Google Shape;515;p13"/>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08" name="Google Shape;516;p13"/>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09" name="Google Shape;517;p13"/>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0" name="Google Shape;518;p13"/>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1" name="Google Shape;519;p13"/>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2" name="Google Shape;520;p13"/>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3" name="Google Shape;521;p13"/>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4" name="Google Shape;522;p13"/>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5" name="Google Shape;523;p13"/>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6" name="Google Shape;524;p13"/>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7" name="Google Shape;525;p13"/>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8" name="Google Shape;526;p13"/>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19" name="Google Shape;527;p13"/>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20" name="Google Shape;528;p13"/>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21" name="Google Shape;529;p13"/>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22" name="Google Shape;530;p13"/>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23" name="Google Shape;531;p13"/>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24" name="Google Shape;532;p13"/>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25" name="Google Shape;533;p13"/>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26" name="Google Shape;534;p13"/>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132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pic>
        <p:nvPicPr>
          <p:cNvPr id="1335" name="Google Shape;181;p5" descr="Google Shape;181;p5"/>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1336" name="Κείμενο τίτλου"/>
          <p:cNvSpPr txBox="1">
            <a:spLocks noGrp="1"/>
          </p:cNvSpPr>
          <p:nvPr>
            <p:ph type="title"/>
          </p:nvPr>
        </p:nvSpPr>
        <p:spPr>
          <a:prstGeom prst="rect">
            <a:avLst/>
          </a:prstGeom>
        </p:spPr>
        <p:txBody>
          <a:bodyPr/>
          <a:lstStyle/>
          <a:p>
            <a:r>
              <a:t>Κείμενο τίτλου</a:t>
            </a:r>
          </a:p>
        </p:txBody>
      </p:sp>
      <p:sp>
        <p:nvSpPr>
          <p:cNvPr id="1337" name="Επίπεδο κύριου τμήματος ένα…"/>
          <p:cNvSpPr txBox="1">
            <a:spLocks noGrp="1"/>
          </p:cNvSpPr>
          <p:nvPr>
            <p:ph type="body" sz="quarter" idx="1"/>
          </p:nvPr>
        </p:nvSpPr>
        <p:spPr>
          <a:xfrm>
            <a:off x="5153395" y="2527700"/>
            <a:ext cx="2685301" cy="1452601"/>
          </a:xfrm>
          <a:prstGeom prst="rect">
            <a:avLst/>
          </a:prstGeom>
        </p:spPr>
        <p:txBody>
          <a:bodyPr>
            <a:normAutofit/>
          </a:bodyPr>
          <a:lstStyle>
            <a:lvl1pPr marL="304800" indent="-152400">
              <a:buClrTx/>
              <a:buSzTx/>
              <a:buFontTx/>
              <a:buNone/>
            </a:lvl1pPr>
            <a:lvl2pPr marL="304800" indent="304800">
              <a:buClrTx/>
              <a:buSzTx/>
              <a:buFontTx/>
              <a:buNone/>
            </a:lvl2pPr>
            <a:lvl3pPr marL="304800" indent="762000">
              <a:buClrTx/>
              <a:buSzTx/>
              <a:buFontTx/>
              <a:buNone/>
            </a:lvl3pPr>
            <a:lvl4pPr marL="304800" indent="1219200">
              <a:buClrTx/>
              <a:buSzTx/>
              <a:buFontTx/>
              <a:buNone/>
            </a:lvl4pPr>
            <a:lvl5pPr marL="304800" indent="1676400">
              <a:buClrTx/>
              <a:buSzTx/>
              <a:buFontTx/>
              <a:buNone/>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1342" name="Google Shape;187;p5"/>
          <p:cNvGrpSpPr/>
          <p:nvPr/>
        </p:nvGrpSpPr>
        <p:grpSpPr>
          <a:xfrm>
            <a:off x="-1819001" y="-283686"/>
            <a:ext cx="12547058" cy="5737818"/>
            <a:chOff x="0" y="0"/>
            <a:chExt cx="12547056" cy="5737816"/>
          </a:xfrm>
        </p:grpSpPr>
        <p:sp>
          <p:nvSpPr>
            <p:cNvPr id="1338" name="Google Shape;188;p5"/>
            <p:cNvSpPr/>
            <p:nvPr/>
          </p:nvSpPr>
          <p:spPr>
            <a:xfrm rot="10800000" flipH="1">
              <a:off x="8994781" y="-1"/>
              <a:ext cx="3552276" cy="1998922"/>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39" name="Google Shape;189;p5"/>
            <p:cNvSpPr/>
            <p:nvPr/>
          </p:nvSpPr>
          <p:spPr>
            <a:xfrm>
              <a:off x="8447721" y="283684"/>
              <a:ext cx="2606374" cy="8118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alpha val="70353"/>
              </a:scheme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40" name="Google Shape;190;p5"/>
            <p:cNvSpPr/>
            <p:nvPr/>
          </p:nvSpPr>
          <p:spPr>
            <a:xfrm>
              <a:off x="774030" y="4627722"/>
              <a:ext cx="4335851" cy="1110095"/>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1341" name="Google Shape;191;p5"/>
            <p:cNvSpPr/>
            <p:nvPr/>
          </p:nvSpPr>
          <p:spPr>
            <a:xfrm rot="5400000" flipH="1">
              <a:off x="171486" y="2528284"/>
              <a:ext cx="2727426" cy="3070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528" y="21409"/>
                    <a:pt x="21399" y="21230"/>
                    <a:pt x="21255" y="21064"/>
                  </a:cubicBezTo>
                  <a:cubicBezTo>
                    <a:pt x="20882" y="20669"/>
                    <a:pt x="20379" y="20362"/>
                    <a:pt x="19848" y="20158"/>
                  </a:cubicBezTo>
                  <a:cubicBezTo>
                    <a:pt x="19518" y="20031"/>
                    <a:pt x="19144" y="19954"/>
                    <a:pt x="18799" y="19878"/>
                  </a:cubicBezTo>
                  <a:cubicBezTo>
                    <a:pt x="18354" y="19788"/>
                    <a:pt x="17909" y="19725"/>
                    <a:pt x="17464" y="19661"/>
                  </a:cubicBezTo>
                  <a:cubicBezTo>
                    <a:pt x="16760" y="19559"/>
                    <a:pt x="15941" y="19597"/>
                    <a:pt x="15310" y="19265"/>
                  </a:cubicBezTo>
                  <a:cubicBezTo>
                    <a:pt x="14764" y="18997"/>
                    <a:pt x="14419" y="18500"/>
                    <a:pt x="14060" y="18066"/>
                  </a:cubicBezTo>
                  <a:cubicBezTo>
                    <a:pt x="13715" y="17645"/>
                    <a:pt x="13313" y="17224"/>
                    <a:pt x="12739" y="17058"/>
                  </a:cubicBezTo>
                  <a:cubicBezTo>
                    <a:pt x="12251" y="16918"/>
                    <a:pt x="11748" y="16879"/>
                    <a:pt x="11231" y="16879"/>
                  </a:cubicBezTo>
                  <a:cubicBezTo>
                    <a:pt x="10886" y="16879"/>
                    <a:pt x="10541" y="16892"/>
                    <a:pt x="10211" y="16905"/>
                  </a:cubicBezTo>
                  <a:cubicBezTo>
                    <a:pt x="10125" y="16905"/>
                    <a:pt x="10053" y="16905"/>
                    <a:pt x="9981" y="16905"/>
                  </a:cubicBezTo>
                  <a:cubicBezTo>
                    <a:pt x="9134" y="16905"/>
                    <a:pt x="8287" y="16828"/>
                    <a:pt x="7425" y="16739"/>
                  </a:cubicBezTo>
                  <a:cubicBezTo>
                    <a:pt x="6980" y="16688"/>
                    <a:pt x="6535" y="16650"/>
                    <a:pt x="6089" y="16599"/>
                  </a:cubicBezTo>
                  <a:cubicBezTo>
                    <a:pt x="5702" y="16573"/>
                    <a:pt x="5314" y="16573"/>
                    <a:pt x="4926" y="16497"/>
                  </a:cubicBezTo>
                  <a:cubicBezTo>
                    <a:pt x="4380" y="16407"/>
                    <a:pt x="3863" y="16178"/>
                    <a:pt x="3533" y="15757"/>
                  </a:cubicBezTo>
                  <a:cubicBezTo>
                    <a:pt x="3188" y="15310"/>
                    <a:pt x="3102" y="14749"/>
                    <a:pt x="3131" y="14226"/>
                  </a:cubicBezTo>
                  <a:cubicBezTo>
                    <a:pt x="3188" y="13511"/>
                    <a:pt x="3533" y="12860"/>
                    <a:pt x="3935" y="12248"/>
                  </a:cubicBezTo>
                  <a:cubicBezTo>
                    <a:pt x="4337" y="11648"/>
                    <a:pt x="4782" y="11074"/>
                    <a:pt x="5156" y="10462"/>
                  </a:cubicBezTo>
                  <a:cubicBezTo>
                    <a:pt x="5917" y="9237"/>
                    <a:pt x="6506" y="7885"/>
                    <a:pt x="6578" y="6481"/>
                  </a:cubicBezTo>
                  <a:cubicBezTo>
                    <a:pt x="6606" y="5792"/>
                    <a:pt x="6491" y="5116"/>
                    <a:pt x="6219" y="4478"/>
                  </a:cubicBezTo>
                  <a:cubicBezTo>
                    <a:pt x="6075" y="4146"/>
                    <a:pt x="5860" y="3828"/>
                    <a:pt x="5659" y="3521"/>
                  </a:cubicBezTo>
                  <a:cubicBezTo>
                    <a:pt x="5457" y="3241"/>
                    <a:pt x="5256" y="2973"/>
                    <a:pt x="5027" y="2718"/>
                  </a:cubicBezTo>
                  <a:cubicBezTo>
                    <a:pt x="4610" y="2220"/>
                    <a:pt x="4122" y="1761"/>
                    <a:pt x="3547" y="1403"/>
                  </a:cubicBezTo>
                  <a:cubicBezTo>
                    <a:pt x="3260" y="1212"/>
                    <a:pt x="2944" y="1059"/>
                    <a:pt x="2614" y="919"/>
                  </a:cubicBezTo>
                  <a:cubicBezTo>
                    <a:pt x="2226" y="753"/>
                    <a:pt x="1810" y="651"/>
                    <a:pt x="1393" y="536"/>
                  </a:cubicBezTo>
                  <a:cubicBezTo>
                    <a:pt x="1020" y="447"/>
                    <a:pt x="661" y="344"/>
                    <a:pt x="330" y="166"/>
                  </a:cubicBezTo>
                  <a:cubicBezTo>
                    <a:pt x="215" y="115"/>
                    <a:pt x="115" y="51"/>
                    <a:pt x="0" y="0"/>
                  </a:cubicBezTo>
                </a:path>
              </a:pathLst>
            </a:custGeom>
            <a:solidFill>
              <a:srgbClr val="E28989">
                <a:alpha val="58486"/>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1366" name="Google Shape;192;p5"/>
          <p:cNvGrpSpPr/>
          <p:nvPr/>
        </p:nvGrpSpPr>
        <p:grpSpPr>
          <a:xfrm>
            <a:off x="8250055" y="1012149"/>
            <a:ext cx="1041640" cy="1137078"/>
            <a:chOff x="0" y="0"/>
            <a:chExt cx="1041639" cy="1137076"/>
          </a:xfrm>
        </p:grpSpPr>
        <p:sp>
          <p:nvSpPr>
            <p:cNvPr id="1343" name="Google Shape;193;p5"/>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44" name="Google Shape;194;p5"/>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45" name="Google Shape;195;p5"/>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46" name="Google Shape;196;p5"/>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47" name="Google Shape;197;p5"/>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48" name="Google Shape;198;p5"/>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49" name="Google Shape;199;p5"/>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0" name="Google Shape;200;p5"/>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1" name="Google Shape;201;p5"/>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2" name="Google Shape;202;p5"/>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3" name="Google Shape;203;p5"/>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4" name="Google Shape;204;p5"/>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5" name="Google Shape;205;p5"/>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6" name="Google Shape;206;p5"/>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7" name="Google Shape;207;p5"/>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8" name="Google Shape;208;p5"/>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59" name="Google Shape;209;p5"/>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60" name="Google Shape;210;p5"/>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61" name="Google Shape;211;p5"/>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62" name="Google Shape;212;p5"/>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63" name="Google Shape;213;p5"/>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64" name="Google Shape;214;p5"/>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65" name="Google Shape;215;p5"/>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1367" name="Google Shape;216;p5"/>
          <p:cNvSpPr/>
          <p:nvPr/>
        </p:nvSpPr>
        <p:spPr>
          <a:xfrm>
            <a:off x="-613625" y="2476974"/>
            <a:ext cx="3904501" cy="3257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57" y="1940"/>
                  <a:pt x="3719" y="4911"/>
                  <a:pt x="4626" y="7955"/>
                </a:cubicBezTo>
                <a:cubicBezTo>
                  <a:pt x="5307" y="10243"/>
                  <a:pt x="5554" y="13240"/>
                  <a:pt x="7280" y="14513"/>
                </a:cubicBezTo>
                <a:cubicBezTo>
                  <a:pt x="10158" y="16634"/>
                  <a:pt x="14213" y="14151"/>
                  <a:pt x="17377" y="15573"/>
                </a:cubicBezTo>
                <a:cubicBezTo>
                  <a:pt x="19426" y="16494"/>
                  <a:pt x="20909" y="19110"/>
                  <a:pt x="21600" y="21600"/>
                </a:cubicBezTo>
              </a:path>
            </a:pathLst>
          </a:custGeom>
          <a:ln>
            <a:solidFill>
              <a:srgbClr val="E28989"/>
            </a:solidFill>
          </a:ln>
        </p:spPr>
        <p:txBody>
          <a:bodyPr lIns="0" tIns="0" rIns="0" bIns="0"/>
          <a:lstStyle/>
          <a:p>
            <a:pPr>
              <a:defRPr>
                <a:solidFill>
                  <a:srgbClr val="000000"/>
                </a:solidFill>
              </a:defRPr>
            </a:pPr>
            <a:endParaRPr/>
          </a:p>
        </p:txBody>
      </p:sp>
      <p:sp>
        <p:nvSpPr>
          <p:cNvPr id="136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pic>
        <p:nvPicPr>
          <p:cNvPr id="231" name="Google Shape;181;p5" descr="Google Shape;181;p5"/>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32" name="Κείμενο τίτλου"/>
          <p:cNvSpPr txBox="1">
            <a:spLocks noGrp="1"/>
          </p:cNvSpPr>
          <p:nvPr>
            <p:ph type="title"/>
          </p:nvPr>
        </p:nvSpPr>
        <p:spPr>
          <a:prstGeom prst="rect">
            <a:avLst/>
          </a:prstGeom>
        </p:spPr>
        <p:txBody>
          <a:bodyPr/>
          <a:lstStyle/>
          <a:p>
            <a:r>
              <a:t>Κείμενο τίτλου</a:t>
            </a:r>
          </a:p>
        </p:txBody>
      </p:sp>
      <p:sp>
        <p:nvSpPr>
          <p:cNvPr id="233" name="Επίπεδο κύριου τμήματος ένα…"/>
          <p:cNvSpPr txBox="1">
            <a:spLocks noGrp="1"/>
          </p:cNvSpPr>
          <p:nvPr>
            <p:ph type="body" sz="quarter" idx="1"/>
          </p:nvPr>
        </p:nvSpPr>
        <p:spPr>
          <a:xfrm>
            <a:off x="5153395" y="2527700"/>
            <a:ext cx="2685301" cy="1452601"/>
          </a:xfrm>
          <a:prstGeom prst="rect">
            <a:avLst/>
          </a:prstGeom>
        </p:spPr>
        <p:txBody>
          <a:bodyPr>
            <a:normAutofit/>
          </a:bodyPr>
          <a:lstStyle>
            <a:lvl1pPr marL="304800" indent="-152400">
              <a:buClrTx/>
              <a:buSzTx/>
              <a:buFontTx/>
              <a:buNone/>
            </a:lvl1pPr>
            <a:lvl2pPr marL="304800" indent="304800">
              <a:buClrTx/>
              <a:buSzTx/>
              <a:buFontTx/>
              <a:buNone/>
            </a:lvl2pPr>
            <a:lvl3pPr marL="304800" indent="762000">
              <a:buClrTx/>
              <a:buSzTx/>
              <a:buFontTx/>
              <a:buNone/>
            </a:lvl3pPr>
            <a:lvl4pPr marL="304800" indent="1219200">
              <a:buClrTx/>
              <a:buSzTx/>
              <a:buFontTx/>
              <a:buNone/>
            </a:lvl4pPr>
            <a:lvl5pPr marL="304800" indent="1676400">
              <a:buClrTx/>
              <a:buSzTx/>
              <a:buFontTx/>
              <a:buNone/>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238" name="Google Shape;187;p5"/>
          <p:cNvGrpSpPr/>
          <p:nvPr/>
        </p:nvGrpSpPr>
        <p:grpSpPr>
          <a:xfrm>
            <a:off x="-1819001" y="-283686"/>
            <a:ext cx="12547059" cy="5737818"/>
            <a:chOff x="0" y="0"/>
            <a:chExt cx="12547057" cy="5737816"/>
          </a:xfrm>
        </p:grpSpPr>
        <p:sp>
          <p:nvSpPr>
            <p:cNvPr id="234" name="Google Shape;188;p5"/>
            <p:cNvSpPr/>
            <p:nvPr/>
          </p:nvSpPr>
          <p:spPr>
            <a:xfrm rot="10800000" flipH="1">
              <a:off x="9408307" y="-1"/>
              <a:ext cx="3138751" cy="1787976"/>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35" name="Google Shape;189;p5"/>
            <p:cNvSpPr/>
            <p:nvPr/>
          </p:nvSpPr>
          <p:spPr>
            <a:xfrm>
              <a:off x="8447721" y="283684"/>
              <a:ext cx="2606374" cy="8118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36" name="Google Shape;190;p5"/>
            <p:cNvSpPr/>
            <p:nvPr/>
          </p:nvSpPr>
          <p:spPr>
            <a:xfrm>
              <a:off x="774030" y="4627722"/>
              <a:ext cx="4335851" cy="1110095"/>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37" name="Google Shape;191;p5"/>
            <p:cNvSpPr/>
            <p:nvPr/>
          </p:nvSpPr>
          <p:spPr>
            <a:xfrm rot="5400000" flipH="1">
              <a:off x="171486" y="2528284"/>
              <a:ext cx="2727426" cy="3070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528" y="21409"/>
                    <a:pt x="21399" y="21230"/>
                    <a:pt x="21255" y="21064"/>
                  </a:cubicBezTo>
                  <a:cubicBezTo>
                    <a:pt x="20882" y="20669"/>
                    <a:pt x="20379" y="20362"/>
                    <a:pt x="19848" y="20158"/>
                  </a:cubicBezTo>
                  <a:cubicBezTo>
                    <a:pt x="19518" y="20031"/>
                    <a:pt x="19144" y="19954"/>
                    <a:pt x="18799" y="19878"/>
                  </a:cubicBezTo>
                  <a:cubicBezTo>
                    <a:pt x="18354" y="19788"/>
                    <a:pt x="17909" y="19725"/>
                    <a:pt x="17464" y="19661"/>
                  </a:cubicBezTo>
                  <a:cubicBezTo>
                    <a:pt x="16760" y="19559"/>
                    <a:pt x="15941" y="19597"/>
                    <a:pt x="15310" y="19265"/>
                  </a:cubicBezTo>
                  <a:cubicBezTo>
                    <a:pt x="14764" y="18997"/>
                    <a:pt x="14419" y="18500"/>
                    <a:pt x="14060" y="18066"/>
                  </a:cubicBezTo>
                  <a:cubicBezTo>
                    <a:pt x="13715" y="17645"/>
                    <a:pt x="13313" y="17224"/>
                    <a:pt x="12739" y="17058"/>
                  </a:cubicBezTo>
                  <a:cubicBezTo>
                    <a:pt x="12251" y="16918"/>
                    <a:pt x="11748" y="16879"/>
                    <a:pt x="11231" y="16879"/>
                  </a:cubicBezTo>
                  <a:cubicBezTo>
                    <a:pt x="10886" y="16879"/>
                    <a:pt x="10541" y="16892"/>
                    <a:pt x="10211" y="16905"/>
                  </a:cubicBezTo>
                  <a:cubicBezTo>
                    <a:pt x="10125" y="16905"/>
                    <a:pt x="10053" y="16905"/>
                    <a:pt x="9981" y="16905"/>
                  </a:cubicBezTo>
                  <a:cubicBezTo>
                    <a:pt x="9134" y="16905"/>
                    <a:pt x="8287" y="16828"/>
                    <a:pt x="7425" y="16739"/>
                  </a:cubicBezTo>
                  <a:cubicBezTo>
                    <a:pt x="6980" y="16688"/>
                    <a:pt x="6535" y="16650"/>
                    <a:pt x="6089" y="16599"/>
                  </a:cubicBezTo>
                  <a:cubicBezTo>
                    <a:pt x="5702" y="16573"/>
                    <a:pt x="5314" y="16573"/>
                    <a:pt x="4926" y="16497"/>
                  </a:cubicBezTo>
                  <a:cubicBezTo>
                    <a:pt x="4380" y="16407"/>
                    <a:pt x="3863" y="16178"/>
                    <a:pt x="3533" y="15757"/>
                  </a:cubicBezTo>
                  <a:cubicBezTo>
                    <a:pt x="3188" y="15310"/>
                    <a:pt x="3102" y="14749"/>
                    <a:pt x="3131" y="14226"/>
                  </a:cubicBezTo>
                  <a:cubicBezTo>
                    <a:pt x="3188" y="13511"/>
                    <a:pt x="3533" y="12860"/>
                    <a:pt x="3935" y="12248"/>
                  </a:cubicBezTo>
                  <a:cubicBezTo>
                    <a:pt x="4337" y="11648"/>
                    <a:pt x="4782" y="11074"/>
                    <a:pt x="5156" y="10462"/>
                  </a:cubicBezTo>
                  <a:cubicBezTo>
                    <a:pt x="5917" y="9237"/>
                    <a:pt x="6506" y="7885"/>
                    <a:pt x="6578" y="6481"/>
                  </a:cubicBezTo>
                  <a:cubicBezTo>
                    <a:pt x="6606" y="5792"/>
                    <a:pt x="6491" y="5116"/>
                    <a:pt x="6219" y="4478"/>
                  </a:cubicBezTo>
                  <a:cubicBezTo>
                    <a:pt x="6075" y="4146"/>
                    <a:pt x="5860" y="3828"/>
                    <a:pt x="5659" y="3521"/>
                  </a:cubicBezTo>
                  <a:cubicBezTo>
                    <a:pt x="5457" y="3241"/>
                    <a:pt x="5256" y="2973"/>
                    <a:pt x="5027" y="2718"/>
                  </a:cubicBezTo>
                  <a:cubicBezTo>
                    <a:pt x="4610" y="2220"/>
                    <a:pt x="4122" y="1761"/>
                    <a:pt x="3547" y="1403"/>
                  </a:cubicBezTo>
                  <a:cubicBezTo>
                    <a:pt x="3260" y="1212"/>
                    <a:pt x="2944" y="1059"/>
                    <a:pt x="2614" y="919"/>
                  </a:cubicBezTo>
                  <a:cubicBezTo>
                    <a:pt x="2226" y="753"/>
                    <a:pt x="1810" y="651"/>
                    <a:pt x="1393" y="536"/>
                  </a:cubicBezTo>
                  <a:cubicBezTo>
                    <a:pt x="1020" y="447"/>
                    <a:pt x="661" y="344"/>
                    <a:pt x="330" y="166"/>
                  </a:cubicBezTo>
                  <a:cubicBezTo>
                    <a:pt x="215" y="115"/>
                    <a:pt x="115" y="51"/>
                    <a:pt x="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262" name="Google Shape;192;p5"/>
          <p:cNvGrpSpPr/>
          <p:nvPr/>
        </p:nvGrpSpPr>
        <p:grpSpPr>
          <a:xfrm>
            <a:off x="8250055" y="1012149"/>
            <a:ext cx="1041640" cy="1137078"/>
            <a:chOff x="0" y="0"/>
            <a:chExt cx="1041639" cy="1137076"/>
          </a:xfrm>
        </p:grpSpPr>
        <p:sp>
          <p:nvSpPr>
            <p:cNvPr id="239" name="Google Shape;193;p5"/>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0" name="Google Shape;194;p5"/>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1" name="Google Shape;195;p5"/>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2" name="Google Shape;196;p5"/>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3" name="Google Shape;197;p5"/>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4" name="Google Shape;198;p5"/>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5" name="Google Shape;199;p5"/>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6" name="Google Shape;200;p5"/>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7" name="Google Shape;201;p5"/>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8" name="Google Shape;202;p5"/>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9" name="Google Shape;203;p5"/>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0" name="Google Shape;204;p5"/>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1" name="Google Shape;205;p5"/>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2" name="Google Shape;206;p5"/>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3" name="Google Shape;207;p5"/>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4" name="Google Shape;208;p5"/>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5" name="Google Shape;209;p5"/>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6" name="Google Shape;210;p5"/>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7" name="Google Shape;211;p5"/>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8" name="Google Shape;212;p5"/>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9" name="Google Shape;213;p5"/>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60" name="Google Shape;214;p5"/>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61" name="Google Shape;215;p5"/>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263" name="Google Shape;216;p5"/>
          <p:cNvSpPr/>
          <p:nvPr/>
        </p:nvSpPr>
        <p:spPr>
          <a:xfrm>
            <a:off x="-613625" y="2476974"/>
            <a:ext cx="3904501" cy="3257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57" y="1940"/>
                  <a:pt x="3719" y="4911"/>
                  <a:pt x="4626" y="7955"/>
                </a:cubicBezTo>
                <a:cubicBezTo>
                  <a:pt x="5307" y="10243"/>
                  <a:pt x="5554" y="13240"/>
                  <a:pt x="7280" y="14513"/>
                </a:cubicBezTo>
                <a:cubicBezTo>
                  <a:pt x="10158" y="16634"/>
                  <a:pt x="14213" y="14151"/>
                  <a:pt x="17377" y="15573"/>
                </a:cubicBezTo>
                <a:cubicBezTo>
                  <a:pt x="19426" y="16494"/>
                  <a:pt x="20909" y="19110"/>
                  <a:pt x="21600" y="21600"/>
                </a:cubicBezTo>
              </a:path>
            </a:pathLst>
          </a:custGeom>
          <a:ln>
            <a:solidFill>
              <a:srgbClr val="E28989"/>
            </a:solidFill>
          </a:ln>
        </p:spPr>
        <p:txBody>
          <a:bodyPr lIns="0" tIns="0" rIns="0" bIns="0"/>
          <a:lstStyle/>
          <a:p>
            <a:pPr>
              <a:defRPr>
                <a:solidFill>
                  <a:srgbClr val="000000"/>
                </a:solidFill>
              </a:defRPr>
            </a:pPr>
            <a:endParaRPr/>
          </a:p>
        </p:txBody>
      </p:sp>
      <p:sp>
        <p:nvSpPr>
          <p:cNvPr id="26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271" name="Κείμενο τίτλου"/>
          <p:cNvSpPr txBox="1">
            <a:spLocks noGrp="1"/>
          </p:cNvSpPr>
          <p:nvPr>
            <p:ph type="title"/>
          </p:nvPr>
        </p:nvSpPr>
        <p:spPr>
          <a:prstGeom prst="rect">
            <a:avLst/>
          </a:prstGeom>
        </p:spPr>
        <p:txBody>
          <a:bodyPr/>
          <a:lstStyle/>
          <a:p>
            <a:r>
              <a:t>Κείμενο τίτλου</a:t>
            </a:r>
          </a:p>
        </p:txBody>
      </p:sp>
      <p:sp>
        <p:nvSpPr>
          <p:cNvPr id="272"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NE_COLUMN_TEXT">
    <p:spTree>
      <p:nvGrpSpPr>
        <p:cNvPr id="1" name=""/>
        <p:cNvGrpSpPr/>
        <p:nvPr/>
      </p:nvGrpSpPr>
      <p:grpSpPr>
        <a:xfrm>
          <a:off x="0" y="0"/>
          <a:ext cx="0" cy="0"/>
          <a:chOff x="0" y="0"/>
          <a:chExt cx="0" cy="0"/>
        </a:xfrm>
      </p:grpSpPr>
      <p:pic>
        <p:nvPicPr>
          <p:cNvPr id="279" name="Google Shape;251;p7" descr="Google Shape;251;p7"/>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280" name="Κείμενο τίτλου"/>
          <p:cNvSpPr txBox="1">
            <a:spLocks noGrp="1"/>
          </p:cNvSpPr>
          <p:nvPr>
            <p:ph type="title"/>
          </p:nvPr>
        </p:nvSpPr>
        <p:spPr>
          <a:xfrm>
            <a:off x="719999" y="445025"/>
            <a:ext cx="4009201" cy="1087201"/>
          </a:xfrm>
          <a:prstGeom prst="rect">
            <a:avLst/>
          </a:prstGeom>
        </p:spPr>
        <p:txBody>
          <a:bodyPr/>
          <a:lstStyle/>
          <a:p>
            <a:r>
              <a:t>Κείμενο τίτλου</a:t>
            </a:r>
          </a:p>
        </p:txBody>
      </p:sp>
      <p:sp>
        <p:nvSpPr>
          <p:cNvPr id="281" name="Επίπεδο κύριου τμήματος ένα…"/>
          <p:cNvSpPr txBox="1">
            <a:spLocks noGrp="1"/>
          </p:cNvSpPr>
          <p:nvPr>
            <p:ph type="body" sz="quarter" idx="1"/>
          </p:nvPr>
        </p:nvSpPr>
        <p:spPr>
          <a:xfrm>
            <a:off x="719999" y="1760950"/>
            <a:ext cx="4009201" cy="2250001"/>
          </a:xfrm>
          <a:prstGeom prst="rect">
            <a:avLst/>
          </a:prstGeom>
        </p:spPr>
        <p:txBody>
          <a:bodyPr>
            <a:normAutofit/>
          </a:bodyPr>
          <a:lstStyle>
            <a:lvl1pPr indent="-317500"/>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82" name="Google Shape;254;p7"/>
          <p:cNvSpPr>
            <a:spLocks noGrp="1"/>
          </p:cNvSpPr>
          <p:nvPr>
            <p:ph type="pic" sz="quarter" idx="21"/>
          </p:nvPr>
        </p:nvSpPr>
        <p:spPr>
          <a:xfrm>
            <a:off x="5043949" y="1570899"/>
            <a:ext cx="3222601" cy="2630102"/>
          </a:xfrm>
          <a:prstGeom prst="rect">
            <a:avLst/>
          </a:prstGeom>
          <a:ln w="9525">
            <a:solidFill>
              <a:srgbClr val="E28989"/>
            </a:solidFill>
            <a:round/>
          </a:ln>
        </p:spPr>
        <p:txBody>
          <a:bodyPr lIns="91439" tIns="45719" rIns="91439" bIns="45719"/>
          <a:lstStyle/>
          <a:p>
            <a:endParaRPr/>
          </a:p>
        </p:txBody>
      </p:sp>
      <p:grpSp>
        <p:nvGrpSpPr>
          <p:cNvPr id="285" name="Google Shape;255;p7"/>
          <p:cNvGrpSpPr/>
          <p:nvPr/>
        </p:nvGrpSpPr>
        <p:grpSpPr>
          <a:xfrm>
            <a:off x="-113351" y="664474"/>
            <a:ext cx="672602" cy="133801"/>
            <a:chOff x="0" y="0"/>
            <a:chExt cx="672600" cy="133799"/>
          </a:xfrm>
        </p:grpSpPr>
        <p:sp>
          <p:nvSpPr>
            <p:cNvPr id="283" name="Google Shape;256;p7"/>
            <p:cNvSpPr/>
            <p:nvPr/>
          </p:nvSpPr>
          <p:spPr>
            <a:xfrm rot="16200000">
              <a:off x="538800" y="0"/>
              <a:ext cx="133801" cy="133800"/>
            </a:xfrm>
            <a:prstGeom prst="diamond">
              <a:avLst/>
            </a:prstGeom>
            <a:solidFill>
              <a:srgbClr val="E28989"/>
            </a:solidFill>
            <a:ln w="12700" cap="flat">
              <a:noFill/>
              <a:miter lim="400000"/>
            </a:ln>
            <a:effectLst/>
          </p:spPr>
          <p:txBody>
            <a:bodyPr wrap="square" lIns="0" tIns="0" rIns="0" bIns="0" numCol="1" anchor="ctr">
              <a:noAutofit/>
            </a:bodyPr>
            <a:lstStyle/>
            <a:p>
              <a:pPr algn="ctr">
                <a:defRPr>
                  <a:solidFill>
                    <a:srgbClr val="000000"/>
                  </a:solidFill>
                  <a:latin typeface="Open Sans"/>
                  <a:ea typeface="Open Sans"/>
                  <a:cs typeface="Open Sans"/>
                  <a:sym typeface="Open Sans"/>
                </a:defRPr>
              </a:pPr>
              <a:endParaRPr/>
            </a:p>
          </p:txBody>
        </p:sp>
        <p:sp>
          <p:nvSpPr>
            <p:cNvPr id="284" name="Google Shape;257;p7"/>
            <p:cNvSpPr/>
            <p:nvPr/>
          </p:nvSpPr>
          <p:spPr>
            <a:xfrm flipH="1" flipV="1">
              <a:off x="0" y="68169"/>
              <a:ext cx="538801" cy="1"/>
            </a:xfrm>
            <a:prstGeom prst="line">
              <a:avLst/>
            </a:prstGeom>
            <a:noFill/>
            <a:ln w="9525" cap="flat">
              <a:solidFill>
                <a:srgbClr val="E28989"/>
              </a:solidFill>
              <a:prstDash val="solid"/>
              <a:round/>
            </a:ln>
            <a:effectLst/>
          </p:spPr>
          <p:txBody>
            <a:bodyPr wrap="square" lIns="0" tIns="0" rIns="0" bIns="0" numCol="1" anchor="t">
              <a:noAutofit/>
            </a:bodyPr>
            <a:lstStyle/>
            <a:p>
              <a:endParaRPr/>
            </a:p>
          </p:txBody>
        </p:sp>
      </p:grpSp>
      <p:sp>
        <p:nvSpPr>
          <p:cNvPr id="286" name="Google Shape;258;p7"/>
          <p:cNvSpPr/>
          <p:nvPr/>
        </p:nvSpPr>
        <p:spPr>
          <a:xfrm rot="10800000">
            <a:off x="-264219" y="3048846"/>
            <a:ext cx="3374898" cy="2590741"/>
          </a:xfrm>
          <a:custGeom>
            <a:avLst/>
            <a:gdLst/>
            <a:ahLst/>
            <a:cxnLst>
              <a:cxn ang="0">
                <a:pos x="wd2" y="hd2"/>
              </a:cxn>
              <a:cxn ang="5400000">
                <a:pos x="wd2" y="hd2"/>
              </a:cxn>
              <a:cxn ang="10800000">
                <a:pos x="wd2" y="hd2"/>
              </a:cxn>
              <a:cxn ang="16200000">
                <a:pos x="wd2" y="hd2"/>
              </a:cxn>
            </a:cxnLst>
            <a:rect l="0" t="0" r="r" b="b"/>
            <a:pathLst>
              <a:path w="21445" h="21600" extrusionOk="0">
                <a:moveTo>
                  <a:pt x="97" y="0"/>
                </a:moveTo>
                <a:cubicBezTo>
                  <a:pt x="97" y="1578"/>
                  <a:pt x="-155" y="3208"/>
                  <a:pt x="155" y="4732"/>
                </a:cubicBezTo>
                <a:cubicBezTo>
                  <a:pt x="519" y="6523"/>
                  <a:pt x="1773" y="8457"/>
                  <a:pt x="3180" y="8625"/>
                </a:cubicBezTo>
                <a:cubicBezTo>
                  <a:pt x="5369" y="8886"/>
                  <a:pt x="7596" y="7940"/>
                  <a:pt x="9637" y="6869"/>
                </a:cubicBezTo>
                <a:cubicBezTo>
                  <a:pt x="11232" y="6032"/>
                  <a:pt x="13127" y="4655"/>
                  <a:pt x="14697" y="5572"/>
                </a:cubicBezTo>
                <a:cubicBezTo>
                  <a:pt x="16810" y="6804"/>
                  <a:pt x="15675" y="11505"/>
                  <a:pt x="16035" y="14502"/>
                </a:cubicBezTo>
                <a:cubicBezTo>
                  <a:pt x="16205" y="15911"/>
                  <a:pt x="16604" y="17329"/>
                  <a:pt x="17257" y="18471"/>
                </a:cubicBezTo>
                <a:cubicBezTo>
                  <a:pt x="18221" y="20157"/>
                  <a:pt x="20008" y="20657"/>
                  <a:pt x="21445" y="21600"/>
                </a:cubicBezTo>
              </a:path>
            </a:pathLst>
          </a:custGeom>
          <a:ln>
            <a:solidFill>
              <a:srgbClr val="E28989"/>
            </a:solidFill>
          </a:ln>
        </p:spPr>
        <p:txBody>
          <a:bodyPr lIns="0" tIns="0" rIns="0" bIns="0"/>
          <a:lstStyle/>
          <a:p>
            <a:pPr>
              <a:defRPr>
                <a:solidFill>
                  <a:srgbClr val="000000"/>
                </a:solidFill>
              </a:defRPr>
            </a:pPr>
            <a:endParaRPr/>
          </a:p>
        </p:txBody>
      </p:sp>
      <p:grpSp>
        <p:nvGrpSpPr>
          <p:cNvPr id="291" name="Google Shape;259;p7"/>
          <p:cNvGrpSpPr/>
          <p:nvPr/>
        </p:nvGrpSpPr>
        <p:grpSpPr>
          <a:xfrm>
            <a:off x="-234762" y="-1135333"/>
            <a:ext cx="10139537" cy="6554710"/>
            <a:chOff x="0" y="0"/>
            <a:chExt cx="10139535" cy="6554708"/>
          </a:xfrm>
        </p:grpSpPr>
        <p:sp>
          <p:nvSpPr>
            <p:cNvPr id="287" name="Google Shape;260;p7"/>
            <p:cNvSpPr/>
            <p:nvPr/>
          </p:nvSpPr>
          <p:spPr>
            <a:xfrm>
              <a:off x="0" y="5705533"/>
              <a:ext cx="3316776" cy="849176"/>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88" name="Google Shape;261;p7"/>
            <p:cNvSpPr/>
            <p:nvPr/>
          </p:nvSpPr>
          <p:spPr>
            <a:xfrm>
              <a:off x="234758" y="4615185"/>
              <a:ext cx="1535626" cy="17287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528" y="21409"/>
                    <a:pt x="21399" y="21230"/>
                    <a:pt x="21255" y="21064"/>
                  </a:cubicBezTo>
                  <a:cubicBezTo>
                    <a:pt x="20882" y="20669"/>
                    <a:pt x="20379" y="20362"/>
                    <a:pt x="19848" y="20158"/>
                  </a:cubicBezTo>
                  <a:cubicBezTo>
                    <a:pt x="19518" y="20031"/>
                    <a:pt x="19144" y="19954"/>
                    <a:pt x="18799" y="19878"/>
                  </a:cubicBezTo>
                  <a:cubicBezTo>
                    <a:pt x="18354" y="19788"/>
                    <a:pt x="17909" y="19725"/>
                    <a:pt x="17464" y="19661"/>
                  </a:cubicBezTo>
                  <a:cubicBezTo>
                    <a:pt x="16760" y="19559"/>
                    <a:pt x="15941" y="19597"/>
                    <a:pt x="15310" y="19265"/>
                  </a:cubicBezTo>
                  <a:cubicBezTo>
                    <a:pt x="14764" y="18997"/>
                    <a:pt x="14419" y="18500"/>
                    <a:pt x="14060" y="18066"/>
                  </a:cubicBezTo>
                  <a:cubicBezTo>
                    <a:pt x="13715" y="17645"/>
                    <a:pt x="13313" y="17224"/>
                    <a:pt x="12739" y="17058"/>
                  </a:cubicBezTo>
                  <a:cubicBezTo>
                    <a:pt x="12251" y="16918"/>
                    <a:pt x="11748" y="16879"/>
                    <a:pt x="11231" y="16879"/>
                  </a:cubicBezTo>
                  <a:cubicBezTo>
                    <a:pt x="10886" y="16879"/>
                    <a:pt x="10541" y="16892"/>
                    <a:pt x="10211" y="16905"/>
                  </a:cubicBezTo>
                  <a:cubicBezTo>
                    <a:pt x="10125" y="16905"/>
                    <a:pt x="10053" y="16905"/>
                    <a:pt x="9981" y="16905"/>
                  </a:cubicBezTo>
                  <a:cubicBezTo>
                    <a:pt x="9134" y="16905"/>
                    <a:pt x="8287" y="16828"/>
                    <a:pt x="7425" y="16739"/>
                  </a:cubicBezTo>
                  <a:cubicBezTo>
                    <a:pt x="6980" y="16688"/>
                    <a:pt x="6535" y="16650"/>
                    <a:pt x="6089" y="16599"/>
                  </a:cubicBezTo>
                  <a:cubicBezTo>
                    <a:pt x="5702" y="16573"/>
                    <a:pt x="5314" y="16573"/>
                    <a:pt x="4926" y="16497"/>
                  </a:cubicBezTo>
                  <a:cubicBezTo>
                    <a:pt x="4380" y="16407"/>
                    <a:pt x="3863" y="16178"/>
                    <a:pt x="3533" y="15757"/>
                  </a:cubicBezTo>
                  <a:cubicBezTo>
                    <a:pt x="3188" y="15310"/>
                    <a:pt x="3102" y="14749"/>
                    <a:pt x="3131" y="14226"/>
                  </a:cubicBezTo>
                  <a:cubicBezTo>
                    <a:pt x="3188" y="13511"/>
                    <a:pt x="3533" y="12860"/>
                    <a:pt x="3935" y="12248"/>
                  </a:cubicBezTo>
                  <a:cubicBezTo>
                    <a:pt x="4337" y="11648"/>
                    <a:pt x="4782" y="11074"/>
                    <a:pt x="5156" y="10462"/>
                  </a:cubicBezTo>
                  <a:cubicBezTo>
                    <a:pt x="5917" y="9237"/>
                    <a:pt x="6506" y="7885"/>
                    <a:pt x="6578" y="6481"/>
                  </a:cubicBezTo>
                  <a:cubicBezTo>
                    <a:pt x="6606" y="5792"/>
                    <a:pt x="6491" y="5116"/>
                    <a:pt x="6219" y="4478"/>
                  </a:cubicBezTo>
                  <a:cubicBezTo>
                    <a:pt x="6075" y="4146"/>
                    <a:pt x="5860" y="3828"/>
                    <a:pt x="5659" y="3521"/>
                  </a:cubicBezTo>
                  <a:cubicBezTo>
                    <a:pt x="5457" y="3241"/>
                    <a:pt x="5256" y="2973"/>
                    <a:pt x="5027" y="2718"/>
                  </a:cubicBezTo>
                  <a:cubicBezTo>
                    <a:pt x="4610" y="2220"/>
                    <a:pt x="4122" y="1761"/>
                    <a:pt x="3547" y="1403"/>
                  </a:cubicBezTo>
                  <a:cubicBezTo>
                    <a:pt x="3260" y="1212"/>
                    <a:pt x="2944" y="1059"/>
                    <a:pt x="2614" y="919"/>
                  </a:cubicBezTo>
                  <a:cubicBezTo>
                    <a:pt x="2226" y="753"/>
                    <a:pt x="1810" y="651"/>
                    <a:pt x="1393" y="536"/>
                  </a:cubicBezTo>
                  <a:cubicBezTo>
                    <a:pt x="1020" y="447"/>
                    <a:pt x="661" y="344"/>
                    <a:pt x="330" y="166"/>
                  </a:cubicBezTo>
                  <a:cubicBezTo>
                    <a:pt x="215" y="115"/>
                    <a:pt x="115" y="51"/>
                    <a:pt x="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89" name="Google Shape;262;p7"/>
            <p:cNvSpPr/>
            <p:nvPr/>
          </p:nvSpPr>
          <p:spPr>
            <a:xfrm rot="19975983">
              <a:off x="6555527" y="377175"/>
              <a:ext cx="2096881" cy="1824199"/>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90" name="Google Shape;263;p7"/>
            <p:cNvSpPr/>
            <p:nvPr/>
          </p:nvSpPr>
          <p:spPr>
            <a:xfrm rot="10800000" flipH="1">
              <a:off x="7175674" y="1135320"/>
              <a:ext cx="2963862" cy="758827"/>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315" name="Google Shape;264;p7"/>
          <p:cNvGrpSpPr/>
          <p:nvPr/>
        </p:nvGrpSpPr>
        <p:grpSpPr>
          <a:xfrm>
            <a:off x="8049204" y="-351401"/>
            <a:ext cx="1041641" cy="1137078"/>
            <a:chOff x="0" y="0"/>
            <a:chExt cx="1041639" cy="1137076"/>
          </a:xfrm>
        </p:grpSpPr>
        <p:sp>
          <p:nvSpPr>
            <p:cNvPr id="292" name="Google Shape;265;p7"/>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93" name="Google Shape;266;p7"/>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94" name="Google Shape;267;p7"/>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95" name="Google Shape;268;p7"/>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96" name="Google Shape;269;p7"/>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97" name="Google Shape;270;p7"/>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98" name="Google Shape;271;p7"/>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299" name="Google Shape;272;p7"/>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0" name="Google Shape;273;p7"/>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1" name="Google Shape;274;p7"/>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2" name="Google Shape;275;p7"/>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3" name="Google Shape;276;p7"/>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4" name="Google Shape;277;p7"/>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5" name="Google Shape;278;p7"/>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6" name="Google Shape;279;p7"/>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7" name="Google Shape;280;p7"/>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8" name="Google Shape;281;p7"/>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09" name="Google Shape;282;p7"/>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10" name="Google Shape;283;p7"/>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11" name="Google Shape;284;p7"/>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12" name="Google Shape;285;p7"/>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13" name="Google Shape;286;p7"/>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14" name="Google Shape;287;p7"/>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31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IN_POINT">
    <p:spTree>
      <p:nvGrpSpPr>
        <p:cNvPr id="1" name=""/>
        <p:cNvGrpSpPr/>
        <p:nvPr/>
      </p:nvGrpSpPr>
      <p:grpSpPr>
        <a:xfrm>
          <a:off x="0" y="0"/>
          <a:ext cx="0" cy="0"/>
          <a:chOff x="0" y="0"/>
          <a:chExt cx="0" cy="0"/>
        </a:xfrm>
      </p:grpSpPr>
      <p:pic>
        <p:nvPicPr>
          <p:cNvPr id="323" name="Google Shape;289;p8" descr="Google Shape;289;p8"/>
          <p:cNvPicPr>
            <a:picLocks noChangeAspect="1"/>
          </p:cNvPicPr>
          <p:nvPr/>
        </p:nvPicPr>
        <p:blipFill>
          <a:blip r:embed="rId2"/>
          <a:stretch>
            <a:fillRect/>
          </a:stretch>
        </p:blipFill>
        <p:spPr>
          <a:xfrm>
            <a:off x="0" y="0"/>
            <a:ext cx="9144000" cy="5143500"/>
          </a:xfrm>
          <a:prstGeom prst="rect">
            <a:avLst/>
          </a:prstGeom>
          <a:ln w="12700">
            <a:miter lim="400000"/>
          </a:ln>
        </p:spPr>
      </p:pic>
      <p:sp>
        <p:nvSpPr>
          <p:cNvPr id="324" name="Κείμενο τίτλου"/>
          <p:cNvSpPr txBox="1">
            <a:spLocks noGrp="1"/>
          </p:cNvSpPr>
          <p:nvPr>
            <p:ph type="title"/>
          </p:nvPr>
        </p:nvSpPr>
        <p:spPr>
          <a:xfrm>
            <a:off x="2724150" y="1307099"/>
            <a:ext cx="3695700" cy="2529302"/>
          </a:xfrm>
          <a:prstGeom prst="rect">
            <a:avLst/>
          </a:prstGeom>
        </p:spPr>
        <p:txBody>
          <a:bodyPr anchor="ctr"/>
          <a:lstStyle>
            <a:lvl1pPr algn="ctr">
              <a:defRPr sz="4600"/>
            </a:lvl1pPr>
          </a:lstStyle>
          <a:p>
            <a:r>
              <a:t>Κείμενο τίτλου</a:t>
            </a:r>
          </a:p>
        </p:txBody>
      </p:sp>
      <p:grpSp>
        <p:nvGrpSpPr>
          <p:cNvPr id="327" name="Google Shape;291;p8"/>
          <p:cNvGrpSpPr/>
          <p:nvPr/>
        </p:nvGrpSpPr>
        <p:grpSpPr>
          <a:xfrm>
            <a:off x="4505099" y="-54600"/>
            <a:ext cx="133801" cy="1361701"/>
            <a:chOff x="0" y="0"/>
            <a:chExt cx="133799" cy="1361699"/>
          </a:xfrm>
        </p:grpSpPr>
        <p:sp>
          <p:nvSpPr>
            <p:cNvPr id="325" name="Google Shape;292;p8"/>
            <p:cNvSpPr/>
            <p:nvPr/>
          </p:nvSpPr>
          <p:spPr>
            <a:xfrm>
              <a:off x="0" y="1227900"/>
              <a:ext cx="133800" cy="133801"/>
            </a:xfrm>
            <a:prstGeom prst="diamond">
              <a:avLst/>
            </a:prstGeom>
            <a:solidFill>
              <a:srgbClr val="E28989"/>
            </a:solidFill>
            <a:ln w="12700" cap="flat">
              <a:noFill/>
              <a:miter lim="400000"/>
            </a:ln>
            <a:effectLst/>
          </p:spPr>
          <p:txBody>
            <a:bodyPr wrap="square" lIns="0" tIns="0" rIns="0" bIns="0" numCol="1" anchor="ctr">
              <a:noAutofit/>
            </a:bodyPr>
            <a:lstStyle/>
            <a:p>
              <a:pPr algn="ctr">
                <a:defRPr>
                  <a:solidFill>
                    <a:srgbClr val="000000"/>
                  </a:solidFill>
                  <a:latin typeface="Open Sans"/>
                  <a:ea typeface="Open Sans"/>
                  <a:cs typeface="Open Sans"/>
                  <a:sym typeface="Open Sans"/>
                </a:defRPr>
              </a:pPr>
              <a:endParaRPr/>
            </a:p>
          </p:txBody>
        </p:sp>
        <p:sp>
          <p:nvSpPr>
            <p:cNvPr id="326" name="Google Shape;293;p8"/>
            <p:cNvSpPr/>
            <p:nvPr/>
          </p:nvSpPr>
          <p:spPr>
            <a:xfrm flipV="1">
              <a:off x="68170" y="0"/>
              <a:ext cx="1" cy="1227901"/>
            </a:xfrm>
            <a:prstGeom prst="line">
              <a:avLst/>
            </a:prstGeom>
            <a:noFill/>
            <a:ln w="9525" cap="flat">
              <a:solidFill>
                <a:srgbClr val="E28989"/>
              </a:solidFill>
              <a:prstDash val="solid"/>
              <a:round/>
            </a:ln>
            <a:effectLst/>
          </p:spPr>
          <p:txBody>
            <a:bodyPr wrap="square" lIns="0" tIns="0" rIns="0" bIns="0" numCol="1" anchor="t">
              <a:noAutofit/>
            </a:bodyPr>
            <a:lstStyle/>
            <a:p>
              <a:endParaRPr/>
            </a:p>
          </p:txBody>
        </p:sp>
      </p:grpSp>
      <p:grpSp>
        <p:nvGrpSpPr>
          <p:cNvPr id="335" name="Google Shape;294;p8"/>
          <p:cNvGrpSpPr/>
          <p:nvPr/>
        </p:nvGrpSpPr>
        <p:grpSpPr>
          <a:xfrm>
            <a:off x="-1062976" y="-1892228"/>
            <a:ext cx="12983874" cy="7403727"/>
            <a:chOff x="0" y="0"/>
            <a:chExt cx="12983872" cy="7403725"/>
          </a:xfrm>
        </p:grpSpPr>
        <p:sp>
          <p:nvSpPr>
            <p:cNvPr id="328" name="Google Shape;295;p8"/>
            <p:cNvSpPr/>
            <p:nvPr/>
          </p:nvSpPr>
          <p:spPr>
            <a:xfrm rot="5400000" flipH="1">
              <a:off x="7824499" y="4991359"/>
              <a:ext cx="1176572" cy="2912175"/>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29" name="Google Shape;296;p8"/>
            <p:cNvSpPr/>
            <p:nvPr/>
          </p:nvSpPr>
          <p:spPr>
            <a:xfrm rot="7871365">
              <a:off x="9177318" y="1502778"/>
              <a:ext cx="2005902" cy="2489685"/>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30" name="Google Shape;297;p8"/>
            <p:cNvSpPr/>
            <p:nvPr/>
          </p:nvSpPr>
          <p:spPr>
            <a:xfrm>
              <a:off x="7156623" y="5911775"/>
              <a:ext cx="5827250" cy="1491951"/>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31" name="Google Shape;298;p8"/>
            <p:cNvSpPr/>
            <p:nvPr/>
          </p:nvSpPr>
          <p:spPr>
            <a:xfrm rot="8912366" flipH="1">
              <a:off x="1797495" y="493030"/>
              <a:ext cx="2502515" cy="2177073"/>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32" name="Google Shape;299;p8"/>
            <p:cNvSpPr/>
            <p:nvPr/>
          </p:nvSpPr>
          <p:spPr>
            <a:xfrm rot="10800000">
              <a:off x="-1" y="5989718"/>
              <a:ext cx="3818928" cy="1189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33" name="Google Shape;300;p8"/>
            <p:cNvSpPr/>
            <p:nvPr/>
          </p:nvSpPr>
          <p:spPr>
            <a:xfrm rot="16200000" flipH="1">
              <a:off x="1261599" y="996081"/>
              <a:ext cx="1176572" cy="2912175"/>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34" name="Google Shape;301;p8"/>
            <p:cNvSpPr/>
            <p:nvPr/>
          </p:nvSpPr>
          <p:spPr>
            <a:xfrm rot="15042138">
              <a:off x="8847572" y="364006"/>
              <a:ext cx="2005902" cy="2489685"/>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338" name="Google Shape;302;p8"/>
          <p:cNvGrpSpPr/>
          <p:nvPr/>
        </p:nvGrpSpPr>
        <p:grpSpPr>
          <a:xfrm>
            <a:off x="-892675" y="-1490211"/>
            <a:ext cx="11479459" cy="6861276"/>
            <a:chOff x="0" y="0"/>
            <a:chExt cx="11479457" cy="6861275"/>
          </a:xfrm>
        </p:grpSpPr>
        <p:sp>
          <p:nvSpPr>
            <p:cNvPr id="336" name="Google Shape;303;p8"/>
            <p:cNvSpPr/>
            <p:nvPr/>
          </p:nvSpPr>
          <p:spPr>
            <a:xfrm>
              <a:off x="-1" y="5162453"/>
              <a:ext cx="4889501" cy="1698823"/>
            </a:xfrm>
            <a:custGeom>
              <a:avLst/>
              <a:gdLst/>
              <a:ahLst/>
              <a:cxnLst>
                <a:cxn ang="0">
                  <a:pos x="wd2" y="hd2"/>
                </a:cxn>
                <a:cxn ang="5400000">
                  <a:pos x="wd2" y="hd2"/>
                </a:cxn>
                <a:cxn ang="10800000">
                  <a:pos x="wd2" y="hd2"/>
                </a:cxn>
                <a:cxn ang="16200000">
                  <a:pos x="wd2" y="hd2"/>
                </a:cxn>
              </a:cxnLst>
              <a:rect l="0" t="0" r="r" b="b"/>
              <a:pathLst>
                <a:path w="21600" h="19349" extrusionOk="0">
                  <a:moveTo>
                    <a:pt x="0" y="13563"/>
                  </a:moveTo>
                  <a:cubicBezTo>
                    <a:pt x="708" y="6263"/>
                    <a:pt x="4443" y="-2251"/>
                    <a:pt x="7153" y="544"/>
                  </a:cubicBezTo>
                  <a:cubicBezTo>
                    <a:pt x="8101" y="1522"/>
                    <a:pt x="8384" y="4830"/>
                    <a:pt x="8743" y="7295"/>
                  </a:cubicBezTo>
                  <a:cubicBezTo>
                    <a:pt x="9297" y="11102"/>
                    <a:pt x="10095" y="16140"/>
                    <a:pt x="11642" y="16938"/>
                  </a:cubicBezTo>
                  <a:cubicBezTo>
                    <a:pt x="13644" y="17971"/>
                    <a:pt x="15507" y="13280"/>
                    <a:pt x="17532" y="12599"/>
                  </a:cubicBezTo>
                  <a:cubicBezTo>
                    <a:pt x="18730" y="12196"/>
                    <a:pt x="20143" y="13405"/>
                    <a:pt x="20945" y="15733"/>
                  </a:cubicBezTo>
                  <a:cubicBezTo>
                    <a:pt x="21288" y="16727"/>
                    <a:pt x="21370" y="18159"/>
                    <a:pt x="21600" y="19349"/>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337" name="Google Shape;304;p8"/>
            <p:cNvSpPr/>
            <p:nvPr/>
          </p:nvSpPr>
          <p:spPr>
            <a:xfrm rot="3418163">
              <a:off x="7145428" y="1462025"/>
              <a:ext cx="4548911" cy="1955675"/>
            </a:xfrm>
            <a:custGeom>
              <a:avLst/>
              <a:gdLst/>
              <a:ahLst/>
              <a:cxnLst>
                <a:cxn ang="0">
                  <a:pos x="wd2" y="hd2"/>
                </a:cxn>
                <a:cxn ang="5400000">
                  <a:pos x="wd2" y="hd2"/>
                </a:cxn>
                <a:cxn ang="10800000">
                  <a:pos x="wd2" y="hd2"/>
                </a:cxn>
                <a:cxn ang="16200000">
                  <a:pos x="wd2" y="hd2"/>
                </a:cxn>
              </a:cxnLst>
              <a:rect l="0" t="0" r="r" b="b"/>
              <a:pathLst>
                <a:path w="21600" h="20418" extrusionOk="0">
                  <a:moveTo>
                    <a:pt x="0" y="18423"/>
                  </a:moveTo>
                  <a:cubicBezTo>
                    <a:pt x="206" y="21600"/>
                    <a:pt x="3210" y="20476"/>
                    <a:pt x="4378" y="18551"/>
                  </a:cubicBezTo>
                  <a:cubicBezTo>
                    <a:pt x="5179" y="17230"/>
                    <a:pt x="5559" y="14994"/>
                    <a:pt x="6176" y="13260"/>
                  </a:cubicBezTo>
                  <a:cubicBezTo>
                    <a:pt x="7093" y="10678"/>
                    <a:pt x="8077" y="7971"/>
                    <a:pt x="9394" y="6439"/>
                  </a:cubicBezTo>
                  <a:cubicBezTo>
                    <a:pt x="11699" y="3755"/>
                    <a:pt x="14593" y="5493"/>
                    <a:pt x="17193" y="5036"/>
                  </a:cubicBezTo>
                  <a:cubicBezTo>
                    <a:pt x="18843" y="4746"/>
                    <a:pt x="20680" y="3027"/>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grpSp>
        <p:nvGrpSpPr>
          <p:cNvPr id="387" name="Google Shape;305;p8"/>
          <p:cNvGrpSpPr/>
          <p:nvPr/>
        </p:nvGrpSpPr>
        <p:grpSpPr>
          <a:xfrm>
            <a:off x="278294" y="483824"/>
            <a:ext cx="8724402" cy="4428078"/>
            <a:chOff x="0" y="0"/>
            <a:chExt cx="8724401" cy="4428076"/>
          </a:xfrm>
        </p:grpSpPr>
        <p:grpSp>
          <p:nvGrpSpPr>
            <p:cNvPr id="362" name="Google Shape;306;p8"/>
            <p:cNvGrpSpPr/>
            <p:nvPr/>
          </p:nvGrpSpPr>
          <p:grpSpPr>
            <a:xfrm>
              <a:off x="-1" y="0"/>
              <a:ext cx="1041641" cy="1137077"/>
              <a:chOff x="0" y="0"/>
              <a:chExt cx="1041639" cy="1137076"/>
            </a:xfrm>
          </p:grpSpPr>
          <p:sp>
            <p:nvSpPr>
              <p:cNvPr id="339" name="Google Shape;307;p8"/>
              <p:cNvSpPr/>
              <p:nvPr/>
            </p:nvSpPr>
            <p:spPr>
              <a:xfrm rot="8949069" flipH="1">
                <a:off x="759443"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0" name="Google Shape;308;p8"/>
              <p:cNvSpPr/>
              <p:nvPr/>
            </p:nvSpPr>
            <p:spPr>
              <a:xfrm rot="8949069" flipH="1">
                <a:off x="926628" y="537217"/>
                <a:ext cx="97588"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1" name="Google Shape;309;p8"/>
              <p:cNvSpPr/>
              <p:nvPr/>
            </p:nvSpPr>
            <p:spPr>
              <a:xfrm rot="8949069" flipH="1">
                <a:off x="750473" y="452313"/>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2" name="Google Shape;310;p8"/>
              <p:cNvSpPr/>
              <p:nvPr/>
            </p:nvSpPr>
            <p:spPr>
              <a:xfrm rot="8949069" flipH="1">
                <a:off x="449578"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3" name="Google Shape;311;p8"/>
              <p:cNvSpPr/>
              <p:nvPr/>
            </p:nvSpPr>
            <p:spPr>
              <a:xfrm rot="8949069" flipH="1">
                <a:off x="616254"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4" name="Google Shape;312;p8"/>
              <p:cNvSpPr/>
              <p:nvPr/>
            </p:nvSpPr>
            <p:spPr>
              <a:xfrm rot="8949069" flipH="1">
                <a:off x="605015" y="363521"/>
                <a:ext cx="61022"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5" name="Google Shape;313;p8"/>
              <p:cNvSpPr/>
              <p:nvPr/>
            </p:nvSpPr>
            <p:spPr>
              <a:xfrm rot="8949069" flipH="1">
                <a:off x="595035"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6" name="Google Shape;314;p8"/>
              <p:cNvSpPr/>
              <p:nvPr/>
            </p:nvSpPr>
            <p:spPr>
              <a:xfrm rot="8949069" flipH="1">
                <a:off x="751431" y="654018"/>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7" name="Google Shape;315;p8"/>
              <p:cNvSpPr/>
              <p:nvPr/>
            </p:nvSpPr>
            <p:spPr>
              <a:xfrm rot="8949069" flipH="1">
                <a:off x="374790" y="670699"/>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8" name="Google Shape;316;p8"/>
              <p:cNvSpPr/>
              <p:nvPr/>
            </p:nvSpPr>
            <p:spPr>
              <a:xfrm rot="8949069" flipH="1">
                <a:off x="558729" y="582922"/>
                <a:ext cx="95876"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49" name="Google Shape;317;p8"/>
              <p:cNvSpPr/>
              <p:nvPr/>
            </p:nvSpPr>
            <p:spPr>
              <a:xfrm rot="8949069" flipH="1">
                <a:off x="167460" y="800532"/>
                <a:ext cx="67115"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0" name="Google Shape;318;p8"/>
              <p:cNvSpPr/>
              <p:nvPr/>
            </p:nvSpPr>
            <p:spPr>
              <a:xfrm rot="8949069" flipH="1">
                <a:off x="535351"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1" name="Google Shape;319;p8"/>
              <p:cNvSpPr/>
              <p:nvPr/>
            </p:nvSpPr>
            <p:spPr>
              <a:xfrm rot="8949069" flipH="1">
                <a:off x="321887"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2" name="Google Shape;320;p8"/>
              <p:cNvSpPr/>
              <p:nvPr/>
            </p:nvSpPr>
            <p:spPr>
              <a:xfrm rot="8949069" flipH="1">
                <a:off x="441566"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3" name="Google Shape;321;p8"/>
              <p:cNvSpPr/>
              <p:nvPr/>
            </p:nvSpPr>
            <p:spPr>
              <a:xfrm rot="8949069" flipH="1">
                <a:off x="64924" y="151901"/>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4" name="Google Shape;322;p8"/>
              <p:cNvSpPr/>
              <p:nvPr/>
            </p:nvSpPr>
            <p:spPr>
              <a:xfrm rot="8949069" flipH="1">
                <a:off x="248364" y="62425"/>
                <a:ext cx="95876"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5" name="Google Shape;323;p8"/>
              <p:cNvSpPr/>
              <p:nvPr/>
            </p:nvSpPr>
            <p:spPr>
              <a:xfrm rot="8949069" flipH="1">
                <a:off x="3324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6" name="Google Shape;324;p8"/>
              <p:cNvSpPr/>
              <p:nvPr/>
            </p:nvSpPr>
            <p:spPr>
              <a:xfrm rot="8949069" flipH="1">
                <a:off x="597003"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7" name="Google Shape;325;p8"/>
              <p:cNvSpPr/>
              <p:nvPr/>
            </p:nvSpPr>
            <p:spPr>
              <a:xfrm rot="8949069" flipH="1">
                <a:off x="219805"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8" name="Google Shape;326;p8"/>
              <p:cNvSpPr/>
              <p:nvPr/>
            </p:nvSpPr>
            <p:spPr>
              <a:xfrm rot="8949069" flipH="1">
                <a:off x="40329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59" name="Google Shape;327;p8"/>
              <p:cNvSpPr/>
              <p:nvPr/>
            </p:nvSpPr>
            <p:spPr>
              <a:xfrm rot="8949069" flipH="1">
                <a:off x="225486"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60" name="Google Shape;328;p8"/>
              <p:cNvSpPr/>
              <p:nvPr/>
            </p:nvSpPr>
            <p:spPr>
              <a:xfrm rot="8949069" flipH="1">
                <a:off x="188678"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61" name="Google Shape;329;p8"/>
              <p:cNvSpPr/>
              <p:nvPr/>
            </p:nvSpPr>
            <p:spPr>
              <a:xfrm rot="8949069" flipH="1">
                <a:off x="12022"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386" name="Google Shape;330;p8"/>
            <p:cNvGrpSpPr/>
            <p:nvPr/>
          </p:nvGrpSpPr>
          <p:grpSpPr>
            <a:xfrm>
              <a:off x="7682762" y="3290999"/>
              <a:ext cx="1041640" cy="1137078"/>
              <a:chOff x="0" y="0"/>
              <a:chExt cx="1041639" cy="1137076"/>
            </a:xfrm>
          </p:grpSpPr>
          <p:sp>
            <p:nvSpPr>
              <p:cNvPr id="363" name="Google Shape;331;p8"/>
              <p:cNvSpPr/>
              <p:nvPr/>
            </p:nvSpPr>
            <p:spPr>
              <a:xfrm rot="8949069" flipH="1">
                <a:off x="759443"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64" name="Google Shape;332;p8"/>
              <p:cNvSpPr/>
              <p:nvPr/>
            </p:nvSpPr>
            <p:spPr>
              <a:xfrm rot="8949069" flipH="1">
                <a:off x="926628" y="537217"/>
                <a:ext cx="97588"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65" name="Google Shape;333;p8"/>
              <p:cNvSpPr/>
              <p:nvPr/>
            </p:nvSpPr>
            <p:spPr>
              <a:xfrm rot="8949069" flipH="1">
                <a:off x="750473" y="452313"/>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66" name="Google Shape;334;p8"/>
              <p:cNvSpPr/>
              <p:nvPr/>
            </p:nvSpPr>
            <p:spPr>
              <a:xfrm rot="8949069" flipH="1">
                <a:off x="449578"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67" name="Google Shape;335;p8"/>
              <p:cNvSpPr/>
              <p:nvPr/>
            </p:nvSpPr>
            <p:spPr>
              <a:xfrm rot="8949069" flipH="1">
                <a:off x="616254"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68" name="Google Shape;336;p8"/>
              <p:cNvSpPr/>
              <p:nvPr/>
            </p:nvSpPr>
            <p:spPr>
              <a:xfrm rot="8949069" flipH="1">
                <a:off x="605015" y="363521"/>
                <a:ext cx="61022"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69" name="Google Shape;337;p8"/>
              <p:cNvSpPr/>
              <p:nvPr/>
            </p:nvSpPr>
            <p:spPr>
              <a:xfrm rot="8949069" flipH="1">
                <a:off x="595035"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0" name="Google Shape;338;p8"/>
              <p:cNvSpPr/>
              <p:nvPr/>
            </p:nvSpPr>
            <p:spPr>
              <a:xfrm rot="8949069" flipH="1">
                <a:off x="751431" y="654018"/>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1" name="Google Shape;339;p8"/>
              <p:cNvSpPr/>
              <p:nvPr/>
            </p:nvSpPr>
            <p:spPr>
              <a:xfrm rot="8949069" flipH="1">
                <a:off x="374790" y="670699"/>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2" name="Google Shape;340;p8"/>
              <p:cNvSpPr/>
              <p:nvPr/>
            </p:nvSpPr>
            <p:spPr>
              <a:xfrm rot="8949069" flipH="1">
                <a:off x="558729" y="582922"/>
                <a:ext cx="95876"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3" name="Google Shape;341;p8"/>
              <p:cNvSpPr/>
              <p:nvPr/>
            </p:nvSpPr>
            <p:spPr>
              <a:xfrm rot="8949069" flipH="1">
                <a:off x="167460" y="800532"/>
                <a:ext cx="67115"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4" name="Google Shape;342;p8"/>
              <p:cNvSpPr/>
              <p:nvPr/>
            </p:nvSpPr>
            <p:spPr>
              <a:xfrm rot="8949069" flipH="1">
                <a:off x="535351"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5" name="Google Shape;343;p8"/>
              <p:cNvSpPr/>
              <p:nvPr/>
            </p:nvSpPr>
            <p:spPr>
              <a:xfrm rot="8949069" flipH="1">
                <a:off x="321887"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6" name="Google Shape;344;p8"/>
              <p:cNvSpPr/>
              <p:nvPr/>
            </p:nvSpPr>
            <p:spPr>
              <a:xfrm rot="8949069" flipH="1">
                <a:off x="441566"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7" name="Google Shape;345;p8"/>
              <p:cNvSpPr/>
              <p:nvPr/>
            </p:nvSpPr>
            <p:spPr>
              <a:xfrm rot="8949069" flipH="1">
                <a:off x="64924" y="151901"/>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8" name="Google Shape;346;p8"/>
              <p:cNvSpPr/>
              <p:nvPr/>
            </p:nvSpPr>
            <p:spPr>
              <a:xfrm rot="8949069" flipH="1">
                <a:off x="248364" y="62425"/>
                <a:ext cx="95876"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79" name="Google Shape;347;p8"/>
              <p:cNvSpPr/>
              <p:nvPr/>
            </p:nvSpPr>
            <p:spPr>
              <a:xfrm rot="8949069" flipH="1">
                <a:off x="3324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80" name="Google Shape;348;p8"/>
              <p:cNvSpPr/>
              <p:nvPr/>
            </p:nvSpPr>
            <p:spPr>
              <a:xfrm rot="8949069" flipH="1">
                <a:off x="597003"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81" name="Google Shape;349;p8"/>
              <p:cNvSpPr/>
              <p:nvPr/>
            </p:nvSpPr>
            <p:spPr>
              <a:xfrm rot="8949069" flipH="1">
                <a:off x="219805"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82" name="Google Shape;350;p8"/>
              <p:cNvSpPr/>
              <p:nvPr/>
            </p:nvSpPr>
            <p:spPr>
              <a:xfrm rot="8949069" flipH="1">
                <a:off x="40329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83" name="Google Shape;351;p8"/>
              <p:cNvSpPr/>
              <p:nvPr/>
            </p:nvSpPr>
            <p:spPr>
              <a:xfrm rot="8949069" flipH="1">
                <a:off x="225486"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84" name="Google Shape;352;p8"/>
              <p:cNvSpPr/>
              <p:nvPr/>
            </p:nvSpPr>
            <p:spPr>
              <a:xfrm rot="8949069" flipH="1">
                <a:off x="188678"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85" name="Google Shape;353;p8"/>
              <p:cNvSpPr/>
              <p:nvPr/>
            </p:nvSpPr>
            <p:spPr>
              <a:xfrm rot="8949069" flipH="1">
                <a:off x="12022"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sp>
        <p:nvSpPr>
          <p:cNvPr id="38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TITLE_AND_DESCRIPTION">
    <p:spTree>
      <p:nvGrpSpPr>
        <p:cNvPr id="1" name=""/>
        <p:cNvGrpSpPr/>
        <p:nvPr/>
      </p:nvGrpSpPr>
      <p:grpSpPr>
        <a:xfrm>
          <a:off x="0" y="0"/>
          <a:ext cx="0" cy="0"/>
          <a:chOff x="0" y="0"/>
          <a:chExt cx="0" cy="0"/>
        </a:xfrm>
      </p:grpSpPr>
      <p:pic>
        <p:nvPicPr>
          <p:cNvPr id="395" name="Google Shape;355;p9" descr="Google Shape;355;p9"/>
          <p:cNvPicPr>
            <a:picLocks noChangeAspect="1"/>
          </p:cNvPicPr>
          <p:nvPr/>
        </p:nvPicPr>
        <p:blipFill>
          <a:blip r:embed="rId2"/>
          <a:stretch>
            <a:fillRect/>
          </a:stretch>
        </p:blipFill>
        <p:spPr>
          <a:xfrm>
            <a:off x="0" y="0"/>
            <a:ext cx="9144000" cy="5143500"/>
          </a:xfrm>
          <a:prstGeom prst="rect">
            <a:avLst/>
          </a:prstGeom>
          <a:ln w="12700">
            <a:miter lim="400000"/>
          </a:ln>
        </p:spPr>
      </p:pic>
      <p:grpSp>
        <p:nvGrpSpPr>
          <p:cNvPr id="402" name="Google Shape;356;p9"/>
          <p:cNvGrpSpPr/>
          <p:nvPr/>
        </p:nvGrpSpPr>
        <p:grpSpPr>
          <a:xfrm>
            <a:off x="-2759726" y="-1154531"/>
            <a:ext cx="13358303" cy="8408523"/>
            <a:chOff x="0" y="0"/>
            <a:chExt cx="13358303" cy="8408521"/>
          </a:xfrm>
        </p:grpSpPr>
        <p:sp>
          <p:nvSpPr>
            <p:cNvPr id="396" name="Google Shape;357;p9"/>
            <p:cNvSpPr/>
            <p:nvPr/>
          </p:nvSpPr>
          <p:spPr>
            <a:xfrm rot="7871365">
              <a:off x="10758069" y="329706"/>
              <a:ext cx="2005903" cy="2489684"/>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97" name="Google Shape;358;p9"/>
            <p:cNvSpPr/>
            <p:nvPr/>
          </p:nvSpPr>
          <p:spPr>
            <a:xfrm rot="5400000" flipH="1">
              <a:off x="10600338" y="4312362"/>
              <a:ext cx="1176573" cy="2912175"/>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98" name="Google Shape;359;p9"/>
            <p:cNvSpPr/>
            <p:nvPr/>
          </p:nvSpPr>
          <p:spPr>
            <a:xfrm rot="16200000" flipH="1">
              <a:off x="3753775" y="319284"/>
              <a:ext cx="1176572" cy="2912175"/>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399" name="Google Shape;360;p9"/>
            <p:cNvSpPr/>
            <p:nvPr/>
          </p:nvSpPr>
          <p:spPr>
            <a:xfrm rot="7871365">
              <a:off x="4536269" y="5589131"/>
              <a:ext cx="2005903" cy="2489684"/>
            </a:xfrm>
            <a:custGeom>
              <a:avLst/>
              <a:gdLst/>
              <a:ahLst/>
              <a:cxnLst>
                <a:cxn ang="0">
                  <a:pos x="wd2" y="hd2"/>
                </a:cxn>
                <a:cxn ang="5400000">
                  <a:pos x="wd2" y="hd2"/>
                </a:cxn>
                <a:cxn ang="10800000">
                  <a:pos x="wd2" y="hd2"/>
                </a:cxn>
                <a:cxn ang="16200000">
                  <a:pos x="wd2" y="hd2"/>
                </a:cxn>
              </a:cxnLst>
              <a:rect l="0" t="0" r="r" b="b"/>
              <a:pathLst>
                <a:path w="19420" h="18853" extrusionOk="0">
                  <a:moveTo>
                    <a:pt x="7387" y="18833"/>
                  </a:moveTo>
                  <a:cubicBezTo>
                    <a:pt x="5793" y="18709"/>
                    <a:pt x="4331" y="18023"/>
                    <a:pt x="3348" y="17025"/>
                  </a:cubicBezTo>
                  <a:cubicBezTo>
                    <a:pt x="1356" y="15008"/>
                    <a:pt x="-1859" y="10538"/>
                    <a:pt x="1382" y="5029"/>
                  </a:cubicBezTo>
                  <a:cubicBezTo>
                    <a:pt x="5793" y="-2538"/>
                    <a:pt x="16978" y="-792"/>
                    <a:pt x="19130" y="5154"/>
                  </a:cubicBezTo>
                  <a:cubicBezTo>
                    <a:pt x="19741" y="6921"/>
                    <a:pt x="19422" y="8647"/>
                    <a:pt x="17855" y="10039"/>
                  </a:cubicBezTo>
                  <a:cubicBezTo>
                    <a:pt x="16739" y="11017"/>
                    <a:pt x="15198" y="11557"/>
                    <a:pt x="13976" y="12409"/>
                  </a:cubicBezTo>
                  <a:cubicBezTo>
                    <a:pt x="12860" y="13179"/>
                    <a:pt x="12833" y="14010"/>
                    <a:pt x="12647" y="15133"/>
                  </a:cubicBezTo>
                  <a:cubicBezTo>
                    <a:pt x="12302" y="17253"/>
                    <a:pt x="10309" y="19062"/>
                    <a:pt x="7387" y="18833"/>
                  </a:cubicBezTo>
                  <a:close/>
                </a:path>
              </a:pathLst>
            </a:custGeom>
            <a:solidFill>
              <a:srgbClr val="E28989">
                <a:alpha val="24050"/>
              </a:srgbClr>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00" name="Google Shape;361;p9"/>
            <p:cNvSpPr/>
            <p:nvPr/>
          </p:nvSpPr>
          <p:spPr>
            <a:xfrm>
              <a:off x="0" y="5241228"/>
              <a:ext cx="5827249" cy="1491951"/>
            </a:xfrm>
            <a:custGeom>
              <a:avLst/>
              <a:gdLst/>
              <a:ahLst/>
              <a:cxnLst>
                <a:cxn ang="0">
                  <a:pos x="wd2" y="hd2"/>
                </a:cxn>
                <a:cxn ang="5400000">
                  <a:pos x="wd2" y="hd2"/>
                </a:cxn>
                <a:cxn ang="10800000">
                  <a:pos x="wd2" y="hd2"/>
                </a:cxn>
                <a:cxn ang="16200000">
                  <a:pos x="wd2" y="hd2"/>
                </a:cxn>
              </a:cxnLst>
              <a:rect l="0" t="0" r="r" b="b"/>
              <a:pathLst>
                <a:path w="21600" h="21600" extrusionOk="0">
                  <a:moveTo>
                    <a:pt x="10458" y="0"/>
                  </a:moveTo>
                  <a:cubicBezTo>
                    <a:pt x="10213" y="0"/>
                    <a:pt x="9968" y="80"/>
                    <a:pt x="9723" y="200"/>
                  </a:cubicBezTo>
                  <a:cubicBezTo>
                    <a:pt x="8773" y="759"/>
                    <a:pt x="7864" y="2156"/>
                    <a:pt x="7037" y="4072"/>
                  </a:cubicBezTo>
                  <a:cubicBezTo>
                    <a:pt x="6649" y="4991"/>
                    <a:pt x="6271" y="6029"/>
                    <a:pt x="5852" y="6748"/>
                  </a:cubicBezTo>
                  <a:cubicBezTo>
                    <a:pt x="5392" y="7586"/>
                    <a:pt x="4882" y="8065"/>
                    <a:pt x="4391" y="8584"/>
                  </a:cubicBezTo>
                  <a:cubicBezTo>
                    <a:pt x="3891" y="9103"/>
                    <a:pt x="3391" y="9622"/>
                    <a:pt x="2911" y="10381"/>
                  </a:cubicBezTo>
                  <a:cubicBezTo>
                    <a:pt x="2512" y="11020"/>
                    <a:pt x="2145" y="11938"/>
                    <a:pt x="1808" y="12976"/>
                  </a:cubicBezTo>
                  <a:cubicBezTo>
                    <a:pt x="1471" y="14094"/>
                    <a:pt x="1164" y="15332"/>
                    <a:pt x="878" y="16649"/>
                  </a:cubicBezTo>
                  <a:cubicBezTo>
                    <a:pt x="572" y="18007"/>
                    <a:pt x="266" y="19444"/>
                    <a:pt x="61" y="21081"/>
                  </a:cubicBezTo>
                  <a:cubicBezTo>
                    <a:pt x="41" y="21241"/>
                    <a:pt x="20" y="21400"/>
                    <a:pt x="0" y="21600"/>
                  </a:cubicBezTo>
                  <a:cubicBezTo>
                    <a:pt x="21600" y="21600"/>
                    <a:pt x="21600" y="21600"/>
                    <a:pt x="21600" y="21600"/>
                  </a:cubicBezTo>
                  <a:cubicBezTo>
                    <a:pt x="21600" y="15891"/>
                    <a:pt x="21600" y="15891"/>
                    <a:pt x="21600" y="15891"/>
                  </a:cubicBezTo>
                  <a:cubicBezTo>
                    <a:pt x="21590" y="15891"/>
                    <a:pt x="21569" y="15891"/>
                    <a:pt x="21559" y="15891"/>
                  </a:cubicBezTo>
                  <a:cubicBezTo>
                    <a:pt x="20783" y="15731"/>
                    <a:pt x="20037" y="14773"/>
                    <a:pt x="19343" y="13575"/>
                  </a:cubicBezTo>
                  <a:cubicBezTo>
                    <a:pt x="17913" y="11060"/>
                    <a:pt x="16637" y="7386"/>
                    <a:pt x="15166" y="5190"/>
                  </a:cubicBezTo>
                  <a:cubicBezTo>
                    <a:pt x="13675" y="2955"/>
                    <a:pt x="12092" y="0"/>
                    <a:pt x="10458"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01" name="Google Shape;362;p9"/>
            <p:cNvSpPr/>
            <p:nvPr/>
          </p:nvSpPr>
          <p:spPr>
            <a:xfrm flipH="1">
              <a:off x="1680701" y="1130109"/>
              <a:ext cx="3814676" cy="11882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sp>
        <p:nvSpPr>
          <p:cNvPr id="403" name="Κείμενο τίτλου"/>
          <p:cNvSpPr txBox="1">
            <a:spLocks noGrp="1"/>
          </p:cNvSpPr>
          <p:nvPr>
            <p:ph type="title"/>
          </p:nvPr>
        </p:nvSpPr>
        <p:spPr>
          <a:xfrm>
            <a:off x="2201849" y="1295974"/>
            <a:ext cx="4740302" cy="1130701"/>
          </a:xfrm>
          <a:prstGeom prst="rect">
            <a:avLst/>
          </a:prstGeom>
        </p:spPr>
        <p:txBody>
          <a:bodyPr anchor="b"/>
          <a:lstStyle>
            <a:lvl1pPr algn="ctr">
              <a:defRPr sz="4500"/>
            </a:lvl1pPr>
          </a:lstStyle>
          <a:p>
            <a:r>
              <a:t>Κείμενο τίτλου</a:t>
            </a:r>
          </a:p>
        </p:txBody>
      </p:sp>
      <p:sp>
        <p:nvSpPr>
          <p:cNvPr id="404" name="Επίπεδο κύριου τμήματος ένα…"/>
          <p:cNvSpPr txBox="1">
            <a:spLocks noGrp="1"/>
          </p:cNvSpPr>
          <p:nvPr>
            <p:ph type="body" sz="quarter" idx="1"/>
          </p:nvPr>
        </p:nvSpPr>
        <p:spPr>
          <a:xfrm>
            <a:off x="2201925" y="2427926"/>
            <a:ext cx="4740301" cy="1130701"/>
          </a:xfrm>
          <a:prstGeom prst="rect">
            <a:avLst/>
          </a:prstGeom>
        </p:spPr>
        <p:txBody>
          <a:bodyPr>
            <a:normAutofit/>
          </a:bodyPr>
          <a:lstStyle>
            <a:lvl1pPr marL="304800" indent="-152400" algn="ctr">
              <a:buClrTx/>
              <a:buSzTx/>
              <a:buFontTx/>
              <a:buNone/>
              <a:defRPr sz="1400"/>
            </a:lvl1pPr>
            <a:lvl2pPr marL="304800" indent="304800" algn="ctr">
              <a:buClrTx/>
              <a:buSzTx/>
              <a:buFontTx/>
              <a:buNone/>
              <a:defRPr sz="1400"/>
            </a:lvl2pPr>
            <a:lvl3pPr marL="304800" indent="762000" algn="ctr">
              <a:buClrTx/>
              <a:buSzTx/>
              <a:buFontTx/>
              <a:buNone/>
              <a:defRPr sz="1400"/>
            </a:lvl3pPr>
            <a:lvl4pPr marL="304800" indent="1219200" algn="ctr">
              <a:buClrTx/>
              <a:buSzTx/>
              <a:buFontTx/>
              <a:buNone/>
              <a:defRPr sz="1400"/>
            </a:lvl4pPr>
            <a:lvl5pPr marL="304800" indent="1676400" algn="ctr">
              <a:buClrTx/>
              <a:buSzTx/>
              <a:buFontTx/>
              <a:buNone/>
              <a:defRPr sz="14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grpSp>
        <p:nvGrpSpPr>
          <p:cNvPr id="407" name="Google Shape;365;p9"/>
          <p:cNvGrpSpPr/>
          <p:nvPr/>
        </p:nvGrpSpPr>
        <p:grpSpPr>
          <a:xfrm>
            <a:off x="4505099" y="-54600"/>
            <a:ext cx="133801" cy="1361701"/>
            <a:chOff x="0" y="0"/>
            <a:chExt cx="133799" cy="1361699"/>
          </a:xfrm>
        </p:grpSpPr>
        <p:sp>
          <p:nvSpPr>
            <p:cNvPr id="405" name="Google Shape;366;p9"/>
            <p:cNvSpPr/>
            <p:nvPr/>
          </p:nvSpPr>
          <p:spPr>
            <a:xfrm>
              <a:off x="0" y="1227900"/>
              <a:ext cx="133800" cy="133801"/>
            </a:xfrm>
            <a:prstGeom prst="diamond">
              <a:avLst/>
            </a:prstGeom>
            <a:solidFill>
              <a:srgbClr val="E28989"/>
            </a:solidFill>
            <a:ln w="12700" cap="flat">
              <a:noFill/>
              <a:miter lim="400000"/>
            </a:ln>
            <a:effectLst/>
          </p:spPr>
          <p:txBody>
            <a:bodyPr wrap="square" lIns="0" tIns="0" rIns="0" bIns="0" numCol="1" anchor="ctr">
              <a:noAutofit/>
            </a:bodyPr>
            <a:lstStyle/>
            <a:p>
              <a:pPr algn="ctr">
                <a:defRPr>
                  <a:solidFill>
                    <a:srgbClr val="000000"/>
                  </a:solidFill>
                  <a:latin typeface="Open Sans"/>
                  <a:ea typeface="Open Sans"/>
                  <a:cs typeface="Open Sans"/>
                  <a:sym typeface="Open Sans"/>
                </a:defRPr>
              </a:pPr>
              <a:endParaRPr/>
            </a:p>
          </p:txBody>
        </p:sp>
        <p:sp>
          <p:nvSpPr>
            <p:cNvPr id="406" name="Google Shape;367;p9"/>
            <p:cNvSpPr/>
            <p:nvPr/>
          </p:nvSpPr>
          <p:spPr>
            <a:xfrm flipV="1">
              <a:off x="68170" y="0"/>
              <a:ext cx="1" cy="1227901"/>
            </a:xfrm>
            <a:prstGeom prst="line">
              <a:avLst/>
            </a:prstGeom>
            <a:noFill/>
            <a:ln w="9525" cap="flat">
              <a:solidFill>
                <a:srgbClr val="E28989"/>
              </a:solidFill>
              <a:prstDash val="solid"/>
              <a:round/>
            </a:ln>
            <a:effectLst/>
          </p:spPr>
          <p:txBody>
            <a:bodyPr wrap="square" lIns="0" tIns="0" rIns="0" bIns="0" numCol="1" anchor="t">
              <a:noAutofit/>
            </a:bodyPr>
            <a:lstStyle/>
            <a:p>
              <a:endParaRPr/>
            </a:p>
          </p:txBody>
        </p:sp>
      </p:grpSp>
      <p:grpSp>
        <p:nvGrpSpPr>
          <p:cNvPr id="410" name="Google Shape;368;p9"/>
          <p:cNvGrpSpPr/>
          <p:nvPr/>
        </p:nvGrpSpPr>
        <p:grpSpPr>
          <a:xfrm>
            <a:off x="-608940" y="-360025"/>
            <a:ext cx="11379516" cy="7565414"/>
            <a:chOff x="0" y="0"/>
            <a:chExt cx="11379514" cy="7565413"/>
          </a:xfrm>
        </p:grpSpPr>
        <p:sp>
          <p:nvSpPr>
            <p:cNvPr id="408" name="Google Shape;369;p9"/>
            <p:cNvSpPr/>
            <p:nvPr/>
          </p:nvSpPr>
          <p:spPr>
            <a:xfrm rot="3418163">
              <a:off x="-214882" y="4147714"/>
              <a:ext cx="4548911" cy="1955674"/>
            </a:xfrm>
            <a:custGeom>
              <a:avLst/>
              <a:gdLst/>
              <a:ahLst/>
              <a:cxnLst>
                <a:cxn ang="0">
                  <a:pos x="wd2" y="hd2"/>
                </a:cxn>
                <a:cxn ang="5400000">
                  <a:pos x="wd2" y="hd2"/>
                </a:cxn>
                <a:cxn ang="10800000">
                  <a:pos x="wd2" y="hd2"/>
                </a:cxn>
                <a:cxn ang="16200000">
                  <a:pos x="wd2" y="hd2"/>
                </a:cxn>
              </a:cxnLst>
              <a:rect l="0" t="0" r="r" b="b"/>
              <a:pathLst>
                <a:path w="21600" h="20418" extrusionOk="0">
                  <a:moveTo>
                    <a:pt x="0" y="18423"/>
                  </a:moveTo>
                  <a:cubicBezTo>
                    <a:pt x="206" y="21600"/>
                    <a:pt x="3210" y="20476"/>
                    <a:pt x="4378" y="18551"/>
                  </a:cubicBezTo>
                  <a:cubicBezTo>
                    <a:pt x="5179" y="17230"/>
                    <a:pt x="5559" y="14994"/>
                    <a:pt x="6176" y="13260"/>
                  </a:cubicBezTo>
                  <a:cubicBezTo>
                    <a:pt x="7093" y="10678"/>
                    <a:pt x="8077" y="7971"/>
                    <a:pt x="9394" y="6439"/>
                  </a:cubicBezTo>
                  <a:cubicBezTo>
                    <a:pt x="11699" y="3755"/>
                    <a:pt x="14593" y="5493"/>
                    <a:pt x="17193" y="5036"/>
                  </a:cubicBezTo>
                  <a:cubicBezTo>
                    <a:pt x="18843" y="4746"/>
                    <a:pt x="20680" y="3027"/>
                    <a:pt x="21600" y="0"/>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sp>
          <p:nvSpPr>
            <p:cNvPr id="409" name="Google Shape;370;p9"/>
            <p:cNvSpPr/>
            <p:nvPr/>
          </p:nvSpPr>
          <p:spPr>
            <a:xfrm>
              <a:off x="6488789" y="0"/>
              <a:ext cx="4890726" cy="1507608"/>
            </a:xfrm>
            <a:custGeom>
              <a:avLst/>
              <a:gdLst/>
              <a:ahLst/>
              <a:cxnLst>
                <a:cxn ang="0">
                  <a:pos x="wd2" y="hd2"/>
                </a:cxn>
                <a:cxn ang="5400000">
                  <a:pos x="wd2" y="hd2"/>
                </a:cxn>
                <a:cxn ang="10800000">
                  <a:pos x="wd2" y="hd2"/>
                </a:cxn>
                <a:cxn ang="16200000">
                  <a:pos x="wd2" y="hd2"/>
                </a:cxn>
              </a:cxnLst>
              <a:rect l="0" t="0" r="r" b="b"/>
              <a:pathLst>
                <a:path w="21600" h="21059" extrusionOk="0">
                  <a:moveTo>
                    <a:pt x="0" y="0"/>
                  </a:moveTo>
                  <a:cubicBezTo>
                    <a:pt x="263" y="4981"/>
                    <a:pt x="1672" y="10149"/>
                    <a:pt x="3236" y="11173"/>
                  </a:cubicBezTo>
                  <a:cubicBezTo>
                    <a:pt x="5286" y="12515"/>
                    <a:pt x="7461" y="7777"/>
                    <a:pt x="9492" y="9382"/>
                  </a:cubicBezTo>
                  <a:cubicBezTo>
                    <a:pt x="10412" y="10108"/>
                    <a:pt x="10791" y="13747"/>
                    <a:pt x="11434" y="15949"/>
                  </a:cubicBezTo>
                  <a:cubicBezTo>
                    <a:pt x="11990" y="17855"/>
                    <a:pt x="12664" y="19716"/>
                    <a:pt x="13456" y="20384"/>
                  </a:cubicBezTo>
                  <a:cubicBezTo>
                    <a:pt x="14899" y="21600"/>
                    <a:pt x="16477" y="20997"/>
                    <a:pt x="17933" y="19957"/>
                  </a:cubicBezTo>
                  <a:cubicBezTo>
                    <a:pt x="19307" y="18976"/>
                    <a:pt x="21213" y="17591"/>
                    <a:pt x="21600" y="13305"/>
                  </a:cubicBezTo>
                </a:path>
              </a:pathLst>
            </a:custGeom>
            <a:noFill/>
            <a:ln w="9525" cap="flat">
              <a:solidFill>
                <a:srgbClr val="E28989"/>
              </a:solidFill>
              <a:prstDash val="solid"/>
              <a:round/>
            </a:ln>
            <a:effectLst/>
          </p:spPr>
          <p:txBody>
            <a:bodyPr wrap="square" lIns="0" tIns="0" rIns="0" bIns="0" numCol="1" anchor="t">
              <a:noAutofit/>
            </a:bodyPr>
            <a:lstStyle/>
            <a:p>
              <a:pPr>
                <a:defRPr>
                  <a:solidFill>
                    <a:srgbClr val="000000"/>
                  </a:solidFill>
                </a:defRPr>
              </a:pPr>
              <a:endParaRPr/>
            </a:p>
          </p:txBody>
        </p:sp>
      </p:grpSp>
      <p:grpSp>
        <p:nvGrpSpPr>
          <p:cNvPr id="459" name="Google Shape;371;p9"/>
          <p:cNvGrpSpPr/>
          <p:nvPr/>
        </p:nvGrpSpPr>
        <p:grpSpPr>
          <a:xfrm>
            <a:off x="362588" y="439115"/>
            <a:ext cx="8096708" cy="4619337"/>
            <a:chOff x="0" y="0"/>
            <a:chExt cx="8096706" cy="4619335"/>
          </a:xfrm>
        </p:grpSpPr>
        <p:grpSp>
          <p:nvGrpSpPr>
            <p:cNvPr id="434" name="Google Shape;372;p9"/>
            <p:cNvGrpSpPr/>
            <p:nvPr/>
          </p:nvGrpSpPr>
          <p:grpSpPr>
            <a:xfrm>
              <a:off x="7055067" y="3482258"/>
              <a:ext cx="1041640" cy="1137078"/>
              <a:chOff x="0" y="0"/>
              <a:chExt cx="1041639" cy="1137076"/>
            </a:xfrm>
          </p:grpSpPr>
          <p:sp>
            <p:nvSpPr>
              <p:cNvPr id="411" name="Google Shape;373;p9"/>
              <p:cNvSpPr/>
              <p:nvPr/>
            </p:nvSpPr>
            <p:spPr>
              <a:xfrm rot="8949069" flipH="1">
                <a:off x="759443"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12" name="Google Shape;374;p9"/>
              <p:cNvSpPr/>
              <p:nvPr/>
            </p:nvSpPr>
            <p:spPr>
              <a:xfrm rot="8949069" flipH="1">
                <a:off x="926628" y="537217"/>
                <a:ext cx="97588"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13" name="Google Shape;375;p9"/>
              <p:cNvSpPr/>
              <p:nvPr/>
            </p:nvSpPr>
            <p:spPr>
              <a:xfrm rot="8949069" flipH="1">
                <a:off x="750472"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14" name="Google Shape;376;p9"/>
              <p:cNvSpPr/>
              <p:nvPr/>
            </p:nvSpPr>
            <p:spPr>
              <a:xfrm rot="8949069" flipH="1">
                <a:off x="449578"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15" name="Google Shape;377;p9"/>
              <p:cNvSpPr/>
              <p:nvPr/>
            </p:nvSpPr>
            <p:spPr>
              <a:xfrm rot="8949069" flipH="1">
                <a:off x="616254"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16" name="Google Shape;378;p9"/>
              <p:cNvSpPr/>
              <p:nvPr/>
            </p:nvSpPr>
            <p:spPr>
              <a:xfrm rot="8949069" flipH="1">
                <a:off x="605015" y="363521"/>
                <a:ext cx="61022"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17" name="Google Shape;379;p9"/>
              <p:cNvSpPr/>
              <p:nvPr/>
            </p:nvSpPr>
            <p:spPr>
              <a:xfrm rot="8949069" flipH="1">
                <a:off x="595035"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18" name="Google Shape;380;p9"/>
              <p:cNvSpPr/>
              <p:nvPr/>
            </p:nvSpPr>
            <p:spPr>
              <a:xfrm rot="8949069" flipH="1">
                <a:off x="751431" y="654018"/>
                <a:ext cx="16826"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19" name="Google Shape;381;p9"/>
              <p:cNvSpPr/>
              <p:nvPr/>
            </p:nvSpPr>
            <p:spPr>
              <a:xfrm rot="8949069" flipH="1">
                <a:off x="374790" y="670699"/>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0" name="Google Shape;382;p9"/>
              <p:cNvSpPr/>
              <p:nvPr/>
            </p:nvSpPr>
            <p:spPr>
              <a:xfrm rot="8949069" flipH="1">
                <a:off x="558729" y="582922"/>
                <a:ext cx="95876"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1" name="Google Shape;383;p9"/>
              <p:cNvSpPr/>
              <p:nvPr/>
            </p:nvSpPr>
            <p:spPr>
              <a:xfrm rot="8949069" flipH="1">
                <a:off x="167460" y="800532"/>
                <a:ext cx="67115"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2" name="Google Shape;384;p9"/>
              <p:cNvSpPr/>
              <p:nvPr/>
            </p:nvSpPr>
            <p:spPr>
              <a:xfrm rot="8949069" flipH="1">
                <a:off x="535351"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3" name="Google Shape;385;p9"/>
              <p:cNvSpPr/>
              <p:nvPr/>
            </p:nvSpPr>
            <p:spPr>
              <a:xfrm rot="8949069" flipH="1">
                <a:off x="321887"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4" name="Google Shape;386;p9"/>
              <p:cNvSpPr/>
              <p:nvPr/>
            </p:nvSpPr>
            <p:spPr>
              <a:xfrm rot="8949069" flipH="1">
                <a:off x="441566"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5" name="Google Shape;387;p9"/>
              <p:cNvSpPr/>
              <p:nvPr/>
            </p:nvSpPr>
            <p:spPr>
              <a:xfrm rot="8949069" flipH="1">
                <a:off x="64924" y="151901"/>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6" name="Google Shape;388;p9"/>
              <p:cNvSpPr/>
              <p:nvPr/>
            </p:nvSpPr>
            <p:spPr>
              <a:xfrm rot="8949069" flipH="1">
                <a:off x="248364" y="62425"/>
                <a:ext cx="95876"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7" name="Google Shape;389;p9"/>
              <p:cNvSpPr/>
              <p:nvPr/>
            </p:nvSpPr>
            <p:spPr>
              <a:xfrm rot="8949069" flipH="1">
                <a:off x="3324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8" name="Google Shape;390;p9"/>
              <p:cNvSpPr/>
              <p:nvPr/>
            </p:nvSpPr>
            <p:spPr>
              <a:xfrm rot="8949069" flipH="1">
                <a:off x="597003"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29" name="Google Shape;391;p9"/>
              <p:cNvSpPr/>
              <p:nvPr/>
            </p:nvSpPr>
            <p:spPr>
              <a:xfrm rot="8949069" flipH="1">
                <a:off x="219805"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30" name="Google Shape;392;p9"/>
              <p:cNvSpPr/>
              <p:nvPr/>
            </p:nvSpPr>
            <p:spPr>
              <a:xfrm rot="8949069" flipH="1">
                <a:off x="403292" y="322679"/>
                <a:ext cx="95875"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31" name="Google Shape;393;p9"/>
              <p:cNvSpPr/>
              <p:nvPr/>
            </p:nvSpPr>
            <p:spPr>
              <a:xfrm rot="8949069" flipH="1">
                <a:off x="225486"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32" name="Google Shape;394;p9"/>
              <p:cNvSpPr/>
              <p:nvPr/>
            </p:nvSpPr>
            <p:spPr>
              <a:xfrm rot="8949069" flipH="1">
                <a:off x="188678"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33" name="Google Shape;395;p9"/>
              <p:cNvSpPr/>
              <p:nvPr/>
            </p:nvSpPr>
            <p:spPr>
              <a:xfrm rot="8949069" flipH="1">
                <a:off x="12022"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458" name="Google Shape;396;p9"/>
            <p:cNvGrpSpPr/>
            <p:nvPr/>
          </p:nvGrpSpPr>
          <p:grpSpPr>
            <a:xfrm>
              <a:off x="0" y="-1"/>
              <a:ext cx="1045436" cy="999379"/>
              <a:chOff x="0" y="0"/>
              <a:chExt cx="1045435" cy="999377"/>
            </a:xfrm>
          </p:grpSpPr>
          <p:sp>
            <p:nvSpPr>
              <p:cNvPr id="435" name="Google Shape;397;p9"/>
              <p:cNvSpPr/>
              <p:nvPr/>
            </p:nvSpPr>
            <p:spPr>
              <a:xfrm rot="856699" flipH="1">
                <a:off x="357615" y="108406"/>
                <a:ext cx="61020" cy="64075"/>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36" name="Google Shape;398;p9"/>
              <p:cNvSpPr/>
              <p:nvPr/>
            </p:nvSpPr>
            <p:spPr>
              <a:xfrm rot="856699" flipH="1">
                <a:off x="159260" y="10568"/>
                <a:ext cx="97587" cy="94884"/>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37" name="Google Shape;399;p9"/>
              <p:cNvSpPr/>
              <p:nvPr/>
            </p:nvSpPr>
            <p:spPr>
              <a:xfrm rot="856699" flipH="1">
                <a:off x="238916" y="231236"/>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38" name="Google Shape;400;p9"/>
              <p:cNvSpPr/>
              <p:nvPr/>
            </p:nvSpPr>
            <p:spPr>
              <a:xfrm rot="856699" flipH="1">
                <a:off x="208580" y="694020"/>
                <a:ext cx="61020"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39" name="Google Shape;401;p9"/>
              <p:cNvSpPr/>
              <p:nvPr/>
            </p:nvSpPr>
            <p:spPr>
              <a:xfrm rot="856699" flipH="1">
                <a:off x="9980" y="598008"/>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0" name="Google Shape;402;p9"/>
              <p:cNvSpPr/>
              <p:nvPr/>
            </p:nvSpPr>
            <p:spPr>
              <a:xfrm rot="856699" flipH="1">
                <a:off x="283340" y="400259"/>
                <a:ext cx="61020" cy="64075"/>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1" name="Google Shape;403;p9"/>
              <p:cNvSpPr/>
              <p:nvPr/>
            </p:nvSpPr>
            <p:spPr>
              <a:xfrm rot="856699" flipH="1">
                <a:off x="164155" y="524997"/>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2" name="Google Shape;404;p9"/>
              <p:cNvSpPr/>
              <p:nvPr/>
            </p:nvSpPr>
            <p:spPr>
              <a:xfrm rot="856699" flipH="1">
                <a:off x="419022" y="118205"/>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3" name="Google Shape;405;p9"/>
              <p:cNvSpPr/>
              <p:nvPr/>
            </p:nvSpPr>
            <p:spPr>
              <a:xfrm rot="856699" flipH="1">
                <a:off x="650036" y="338382"/>
                <a:ext cx="77892" cy="66807"/>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4" name="Google Shape;406;p9"/>
              <p:cNvSpPr/>
              <p:nvPr/>
            </p:nvSpPr>
            <p:spPr>
              <a:xfrm rot="856699" flipH="1">
                <a:off x="452061" y="241116"/>
                <a:ext cx="95874"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5" name="Google Shape;407;p9"/>
              <p:cNvSpPr/>
              <p:nvPr/>
            </p:nvSpPr>
            <p:spPr>
              <a:xfrm rot="856699" flipH="1">
                <a:off x="897017" y="398718"/>
                <a:ext cx="67114"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6" name="Google Shape;408;p9"/>
              <p:cNvSpPr/>
              <p:nvPr/>
            </p:nvSpPr>
            <p:spPr>
              <a:xfrm rot="856699" flipH="1">
                <a:off x="604226" y="168163"/>
                <a:ext cx="68835" cy="67133"/>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7" name="Google Shape;409;p9"/>
              <p:cNvSpPr/>
              <p:nvPr/>
            </p:nvSpPr>
            <p:spPr>
              <a:xfrm rot="856699" flipH="1">
                <a:off x="971291" y="106865"/>
                <a:ext cx="67115"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8" name="Google Shape;410;p9"/>
              <p:cNvSpPr/>
              <p:nvPr/>
            </p:nvSpPr>
            <p:spPr>
              <a:xfrm rot="856699" flipH="1">
                <a:off x="269987" y="703819"/>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49" name="Google Shape;411;p9"/>
              <p:cNvSpPr/>
              <p:nvPr/>
            </p:nvSpPr>
            <p:spPr>
              <a:xfrm rot="856699" flipH="1">
                <a:off x="501001" y="923998"/>
                <a:ext cx="77892" cy="66806"/>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50" name="Google Shape;412;p9"/>
              <p:cNvSpPr/>
              <p:nvPr/>
            </p:nvSpPr>
            <p:spPr>
              <a:xfrm rot="856699" flipH="1">
                <a:off x="302785" y="826813"/>
                <a:ext cx="95874" cy="94884"/>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51" name="Google Shape;413;p9"/>
              <p:cNvSpPr/>
              <p:nvPr/>
            </p:nvSpPr>
            <p:spPr>
              <a:xfrm rot="856699" flipH="1">
                <a:off x="668081" y="765490"/>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52" name="Google Shape;414;p9"/>
              <p:cNvSpPr/>
              <p:nvPr/>
            </p:nvSpPr>
            <p:spPr>
              <a:xfrm rot="856699" flipH="1">
                <a:off x="344747" y="410058"/>
                <a:ext cx="16827" cy="51178"/>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53" name="Google Shape;415;p9"/>
              <p:cNvSpPr/>
              <p:nvPr/>
            </p:nvSpPr>
            <p:spPr>
              <a:xfrm rot="856699" flipH="1">
                <a:off x="575493" y="632145"/>
                <a:ext cx="77892" cy="65093"/>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54" name="Google Shape;416;p9"/>
              <p:cNvSpPr/>
              <p:nvPr/>
            </p:nvSpPr>
            <p:spPr>
              <a:xfrm rot="856699" flipH="1">
                <a:off x="377300" y="534877"/>
                <a:ext cx="95875"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55" name="Google Shape;417;p9"/>
              <p:cNvSpPr/>
              <p:nvPr/>
            </p:nvSpPr>
            <p:spPr>
              <a:xfrm rot="856699" flipH="1">
                <a:off x="455191" y="753777"/>
                <a:ext cx="68835" cy="67133"/>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56" name="Google Shape;418;p9"/>
              <p:cNvSpPr/>
              <p:nvPr/>
            </p:nvSpPr>
            <p:spPr>
              <a:xfrm rot="856699" flipH="1">
                <a:off x="742841" y="471729"/>
                <a:ext cx="97587" cy="93158"/>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457" name="Google Shape;419;p9"/>
              <p:cNvSpPr/>
              <p:nvPr/>
            </p:nvSpPr>
            <p:spPr>
              <a:xfrm rot="856699" flipH="1">
                <a:off x="822256" y="692480"/>
                <a:ext cx="67115" cy="65410"/>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sp>
        <p:nvSpPr>
          <p:cNvPr id="460"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APTION_ONLY">
    <p:spTree>
      <p:nvGrpSpPr>
        <p:cNvPr id="1" name=""/>
        <p:cNvGrpSpPr/>
        <p:nvPr/>
      </p:nvGrpSpPr>
      <p:grpSpPr>
        <a:xfrm>
          <a:off x="0" y="0"/>
          <a:ext cx="0" cy="0"/>
          <a:chOff x="0" y="0"/>
          <a:chExt cx="0" cy="0"/>
        </a:xfrm>
      </p:grpSpPr>
      <p:sp>
        <p:nvSpPr>
          <p:cNvPr id="467" name="Google Shape;421;p10"/>
          <p:cNvSpPr>
            <a:spLocks noGrp="1"/>
          </p:cNvSpPr>
          <p:nvPr>
            <p:ph type="pic" idx="21"/>
          </p:nvPr>
        </p:nvSpPr>
        <p:spPr>
          <a:xfrm>
            <a:off x="-6875" y="0"/>
            <a:ext cx="9144001" cy="5157300"/>
          </a:xfrm>
          <a:prstGeom prst="rect">
            <a:avLst/>
          </a:prstGeom>
        </p:spPr>
        <p:txBody>
          <a:bodyPr lIns="91439" tIns="45719" rIns="91439" bIns="45719"/>
          <a:lstStyle/>
          <a:p>
            <a:endParaRPr/>
          </a:p>
        </p:txBody>
      </p:sp>
      <p:sp>
        <p:nvSpPr>
          <p:cNvPr id="468" name="Κείμενο τίτλου"/>
          <p:cNvSpPr txBox="1">
            <a:spLocks noGrp="1"/>
          </p:cNvSpPr>
          <p:nvPr>
            <p:ph type="title"/>
          </p:nvPr>
        </p:nvSpPr>
        <p:spPr>
          <a:xfrm>
            <a:off x="719999" y="4038000"/>
            <a:ext cx="7704002" cy="572701"/>
          </a:xfrm>
          <a:prstGeom prst="rect">
            <a:avLst/>
          </a:prstGeom>
          <a:solidFill>
            <a:srgbClr val="F5E7E7"/>
          </a:solidFill>
        </p:spPr>
        <p:txBody>
          <a:bodyPr anchor="ctr"/>
          <a:lstStyle>
            <a:lvl1pPr algn="ctr"/>
          </a:lstStyle>
          <a:p>
            <a:r>
              <a:t>Κείμενο τίτλου</a:t>
            </a:r>
          </a:p>
        </p:txBody>
      </p:sp>
      <p:sp>
        <p:nvSpPr>
          <p:cNvPr id="46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7E7"/>
        </a:solidFill>
        <a:effectLst/>
      </p:bgPr>
    </p:bg>
    <p:spTree>
      <p:nvGrpSpPr>
        <p:cNvPr id="1" name=""/>
        <p:cNvGrpSpPr/>
        <p:nvPr/>
      </p:nvGrpSpPr>
      <p:grpSpPr>
        <a:xfrm>
          <a:off x="0" y="0"/>
          <a:ext cx="0" cy="0"/>
          <a:chOff x="0" y="0"/>
          <a:chExt cx="0" cy="0"/>
        </a:xfrm>
      </p:grpSpPr>
      <p:pic>
        <p:nvPicPr>
          <p:cNvPr id="2" name="Google Shape;218;p6" descr="Google Shape;218;p6"/>
          <p:cNvPicPr>
            <a:picLocks noChangeAspect="1"/>
          </p:cNvPicPr>
          <p:nvPr/>
        </p:nvPicPr>
        <p:blipFill>
          <a:blip r:embed="rId33"/>
          <a:stretch>
            <a:fillRect/>
          </a:stretch>
        </p:blipFill>
        <p:spPr>
          <a:xfrm>
            <a:off x="0" y="0"/>
            <a:ext cx="9144000" cy="5143500"/>
          </a:xfrm>
          <a:prstGeom prst="rect">
            <a:avLst/>
          </a:prstGeom>
          <a:ln w="12700">
            <a:miter lim="400000"/>
          </a:ln>
        </p:spPr>
      </p:pic>
      <p:sp>
        <p:nvSpPr>
          <p:cNvPr id="3" name="Κείμενο τίτλου"/>
          <p:cNvSpPr txBox="1">
            <a:spLocks noGrp="1"/>
          </p:cNvSpPr>
          <p:nvPr>
            <p:ph type="title"/>
          </p:nvPr>
        </p:nvSpPr>
        <p:spPr>
          <a:xfrm>
            <a:off x="719999" y="445025"/>
            <a:ext cx="7704002" cy="57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Κείμενο τίτλου</a:t>
            </a:r>
          </a:p>
        </p:txBody>
      </p:sp>
      <p:grpSp>
        <p:nvGrpSpPr>
          <p:cNvPr id="8" name="Google Shape;220;p6"/>
          <p:cNvGrpSpPr/>
          <p:nvPr/>
        </p:nvGrpSpPr>
        <p:grpSpPr>
          <a:xfrm>
            <a:off x="-931088" y="-658377"/>
            <a:ext cx="11083325" cy="6049075"/>
            <a:chOff x="0" y="0"/>
            <a:chExt cx="11083323" cy="6049074"/>
          </a:xfrm>
        </p:grpSpPr>
        <p:sp>
          <p:nvSpPr>
            <p:cNvPr id="4" name="Google Shape;221;p6"/>
            <p:cNvSpPr/>
            <p:nvPr/>
          </p:nvSpPr>
          <p:spPr>
            <a:xfrm rot="16453293">
              <a:off x="315845" y="165359"/>
              <a:ext cx="1728141" cy="1503403"/>
            </a:xfrm>
            <a:custGeom>
              <a:avLst/>
              <a:gdLst/>
              <a:ahLst/>
              <a:cxnLst>
                <a:cxn ang="0">
                  <a:pos x="wd2" y="hd2"/>
                </a:cxn>
                <a:cxn ang="5400000">
                  <a:pos x="wd2" y="hd2"/>
                </a:cxn>
                <a:cxn ang="10800000">
                  <a:pos x="wd2" y="hd2"/>
                </a:cxn>
                <a:cxn ang="16200000">
                  <a:pos x="wd2" y="hd2"/>
                </a:cxn>
              </a:cxnLst>
              <a:rect l="0" t="0" r="r" b="b"/>
              <a:pathLst>
                <a:path w="18020" h="19841" extrusionOk="0">
                  <a:moveTo>
                    <a:pt x="190" y="4912"/>
                  </a:moveTo>
                  <a:cubicBezTo>
                    <a:pt x="580" y="3405"/>
                    <a:pt x="1483" y="2183"/>
                    <a:pt x="2612" y="1533"/>
                  </a:cubicBezTo>
                  <a:cubicBezTo>
                    <a:pt x="4892" y="181"/>
                    <a:pt x="9737" y="-1664"/>
                    <a:pt x="14521" y="2937"/>
                  </a:cubicBezTo>
                  <a:cubicBezTo>
                    <a:pt x="21071" y="9201"/>
                    <a:pt x="17498" y="19416"/>
                    <a:pt x="11400" y="19832"/>
                  </a:cubicBezTo>
                  <a:cubicBezTo>
                    <a:pt x="9593" y="19936"/>
                    <a:pt x="7971" y="19156"/>
                    <a:pt x="6904" y="17285"/>
                  </a:cubicBezTo>
                  <a:cubicBezTo>
                    <a:pt x="6165" y="15959"/>
                    <a:pt x="5898" y="14348"/>
                    <a:pt x="5282" y="12944"/>
                  </a:cubicBezTo>
                  <a:cubicBezTo>
                    <a:pt x="4707" y="11670"/>
                    <a:pt x="3927" y="11410"/>
                    <a:pt x="2879" y="10942"/>
                  </a:cubicBezTo>
                  <a:cubicBezTo>
                    <a:pt x="888" y="10007"/>
                    <a:pt x="-529" y="7641"/>
                    <a:pt x="190" y="4912"/>
                  </a:cubicBezTo>
                  <a:close/>
                </a:path>
              </a:pathLst>
            </a:custGeom>
            <a:solidFill>
              <a:schemeClr val="accent2"/>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5" name="Google Shape;222;p6"/>
            <p:cNvSpPr/>
            <p:nvPr/>
          </p:nvSpPr>
          <p:spPr>
            <a:xfrm rot="5400000" flipH="1">
              <a:off x="8720774" y="3778130"/>
              <a:ext cx="927490" cy="3614400"/>
            </a:xfrm>
            <a:custGeom>
              <a:avLst/>
              <a:gdLst/>
              <a:ahLst/>
              <a:cxnLst>
                <a:cxn ang="0">
                  <a:pos x="wd2" y="hd2"/>
                </a:cxn>
                <a:cxn ang="5400000">
                  <a:pos x="wd2" y="hd2"/>
                </a:cxn>
                <a:cxn ang="10800000">
                  <a:pos x="wd2" y="hd2"/>
                </a:cxn>
                <a:cxn ang="16200000">
                  <a:pos x="wd2" y="hd2"/>
                </a:cxn>
              </a:cxnLst>
              <a:rect l="0" t="0" r="r" b="b"/>
              <a:pathLst>
                <a:path w="21403" h="21600" extrusionOk="0">
                  <a:moveTo>
                    <a:pt x="0" y="21600"/>
                  </a:moveTo>
                  <a:cubicBezTo>
                    <a:pt x="418" y="21543"/>
                    <a:pt x="836" y="21505"/>
                    <a:pt x="1254" y="21449"/>
                  </a:cubicBezTo>
                  <a:cubicBezTo>
                    <a:pt x="1905" y="21354"/>
                    <a:pt x="2508" y="21241"/>
                    <a:pt x="3159" y="21089"/>
                  </a:cubicBezTo>
                  <a:cubicBezTo>
                    <a:pt x="4366" y="20825"/>
                    <a:pt x="5528" y="20484"/>
                    <a:pt x="6596" y="20087"/>
                  </a:cubicBezTo>
                  <a:cubicBezTo>
                    <a:pt x="7618" y="19727"/>
                    <a:pt x="8594" y="19330"/>
                    <a:pt x="9244" y="18857"/>
                  </a:cubicBezTo>
                  <a:cubicBezTo>
                    <a:pt x="9848" y="18422"/>
                    <a:pt x="10173" y="17950"/>
                    <a:pt x="10452" y="17477"/>
                  </a:cubicBezTo>
                  <a:cubicBezTo>
                    <a:pt x="10777" y="17004"/>
                    <a:pt x="11102" y="16531"/>
                    <a:pt x="11706" y="16096"/>
                  </a:cubicBezTo>
                  <a:cubicBezTo>
                    <a:pt x="12217" y="15737"/>
                    <a:pt x="12867" y="15434"/>
                    <a:pt x="13610" y="15150"/>
                  </a:cubicBezTo>
                  <a:cubicBezTo>
                    <a:pt x="15097" y="14583"/>
                    <a:pt x="16815" y="14110"/>
                    <a:pt x="18302" y="13524"/>
                  </a:cubicBezTo>
                  <a:cubicBezTo>
                    <a:pt x="18999" y="13240"/>
                    <a:pt x="19649" y="12918"/>
                    <a:pt x="20114" y="12540"/>
                  </a:cubicBezTo>
                  <a:cubicBezTo>
                    <a:pt x="20671" y="12124"/>
                    <a:pt x="20950" y="11651"/>
                    <a:pt x="21182" y="11197"/>
                  </a:cubicBezTo>
                  <a:cubicBezTo>
                    <a:pt x="21600" y="10081"/>
                    <a:pt x="21414" y="8946"/>
                    <a:pt x="20717" y="7868"/>
                  </a:cubicBezTo>
                  <a:cubicBezTo>
                    <a:pt x="20392" y="7358"/>
                    <a:pt x="19974" y="6847"/>
                    <a:pt x="19417" y="6393"/>
                  </a:cubicBezTo>
                  <a:cubicBezTo>
                    <a:pt x="18859" y="5939"/>
                    <a:pt x="18163" y="5542"/>
                    <a:pt x="17373" y="5145"/>
                  </a:cubicBezTo>
                  <a:cubicBezTo>
                    <a:pt x="15794" y="4350"/>
                    <a:pt x="13843" y="3688"/>
                    <a:pt x="11845" y="3083"/>
                  </a:cubicBezTo>
                  <a:cubicBezTo>
                    <a:pt x="10823" y="2761"/>
                    <a:pt x="9848" y="2478"/>
                    <a:pt x="8826" y="2175"/>
                  </a:cubicBezTo>
                  <a:cubicBezTo>
                    <a:pt x="7850" y="1891"/>
                    <a:pt x="6921" y="1608"/>
                    <a:pt x="5946" y="1343"/>
                  </a:cubicBezTo>
                  <a:cubicBezTo>
                    <a:pt x="4088" y="813"/>
                    <a:pt x="2090" y="340"/>
                    <a:pt x="0" y="0"/>
                  </a:cubicBezTo>
                  <a:lnTo>
                    <a:pt x="0" y="21600"/>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6" name="Google Shape;223;p6"/>
            <p:cNvSpPr/>
            <p:nvPr/>
          </p:nvSpPr>
          <p:spPr>
            <a:xfrm flipH="1">
              <a:off x="-1" y="536276"/>
              <a:ext cx="2833687" cy="8826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0"/>
                    <a:pt x="0" y="0"/>
                    <a:pt x="0" y="0"/>
                  </a:cubicBezTo>
                  <a:cubicBezTo>
                    <a:pt x="449" y="1751"/>
                    <a:pt x="993" y="3297"/>
                    <a:pt x="1581" y="4464"/>
                  </a:cubicBezTo>
                  <a:cubicBezTo>
                    <a:pt x="2329" y="5941"/>
                    <a:pt x="3173" y="6559"/>
                    <a:pt x="4038" y="6662"/>
                  </a:cubicBezTo>
                  <a:cubicBezTo>
                    <a:pt x="4123" y="6696"/>
                    <a:pt x="4209" y="6696"/>
                    <a:pt x="4294" y="6696"/>
                  </a:cubicBezTo>
                  <a:cubicBezTo>
                    <a:pt x="4658" y="6696"/>
                    <a:pt x="5021" y="6593"/>
                    <a:pt x="5384" y="6353"/>
                  </a:cubicBezTo>
                  <a:cubicBezTo>
                    <a:pt x="5811" y="6113"/>
                    <a:pt x="6228" y="5838"/>
                    <a:pt x="6666" y="5838"/>
                  </a:cubicBezTo>
                  <a:cubicBezTo>
                    <a:pt x="6666" y="5838"/>
                    <a:pt x="6677" y="5838"/>
                    <a:pt x="6677" y="5838"/>
                  </a:cubicBezTo>
                  <a:cubicBezTo>
                    <a:pt x="6858" y="5838"/>
                    <a:pt x="7050" y="5872"/>
                    <a:pt x="7221" y="6147"/>
                  </a:cubicBezTo>
                  <a:cubicBezTo>
                    <a:pt x="7403" y="6456"/>
                    <a:pt x="7542" y="7040"/>
                    <a:pt x="7681" y="7521"/>
                  </a:cubicBezTo>
                  <a:cubicBezTo>
                    <a:pt x="8023" y="8654"/>
                    <a:pt x="8503" y="9031"/>
                    <a:pt x="8920" y="9890"/>
                  </a:cubicBezTo>
                  <a:cubicBezTo>
                    <a:pt x="9144" y="10336"/>
                    <a:pt x="9347" y="10955"/>
                    <a:pt x="9561" y="11504"/>
                  </a:cubicBezTo>
                  <a:cubicBezTo>
                    <a:pt x="9753" y="12019"/>
                    <a:pt x="9956" y="12534"/>
                    <a:pt x="10148" y="13084"/>
                  </a:cubicBezTo>
                  <a:cubicBezTo>
                    <a:pt x="10554" y="14183"/>
                    <a:pt x="10928" y="15350"/>
                    <a:pt x="11302" y="16552"/>
                  </a:cubicBezTo>
                  <a:cubicBezTo>
                    <a:pt x="11986" y="18715"/>
                    <a:pt x="12872" y="19952"/>
                    <a:pt x="13780" y="20810"/>
                  </a:cubicBezTo>
                  <a:cubicBezTo>
                    <a:pt x="13994" y="21016"/>
                    <a:pt x="14208" y="21188"/>
                    <a:pt x="14432" y="21188"/>
                  </a:cubicBezTo>
                  <a:cubicBezTo>
                    <a:pt x="14432" y="21188"/>
                    <a:pt x="14432" y="21188"/>
                    <a:pt x="14432" y="21188"/>
                  </a:cubicBezTo>
                  <a:cubicBezTo>
                    <a:pt x="14656" y="21188"/>
                    <a:pt x="14870" y="20982"/>
                    <a:pt x="15084" y="20707"/>
                  </a:cubicBezTo>
                  <a:cubicBezTo>
                    <a:pt x="15319" y="20432"/>
                    <a:pt x="15554" y="20020"/>
                    <a:pt x="15810" y="19917"/>
                  </a:cubicBezTo>
                  <a:cubicBezTo>
                    <a:pt x="15864" y="19883"/>
                    <a:pt x="15906" y="19883"/>
                    <a:pt x="15949" y="19883"/>
                  </a:cubicBezTo>
                  <a:cubicBezTo>
                    <a:pt x="16163" y="19883"/>
                    <a:pt x="16355" y="20089"/>
                    <a:pt x="16536" y="20364"/>
                  </a:cubicBezTo>
                  <a:cubicBezTo>
                    <a:pt x="16750" y="20707"/>
                    <a:pt x="16964" y="21119"/>
                    <a:pt x="17199" y="21291"/>
                  </a:cubicBezTo>
                  <a:cubicBezTo>
                    <a:pt x="17445" y="21497"/>
                    <a:pt x="17712" y="21566"/>
                    <a:pt x="17968" y="21600"/>
                  </a:cubicBezTo>
                  <a:cubicBezTo>
                    <a:pt x="18096" y="21600"/>
                    <a:pt x="18224" y="21600"/>
                    <a:pt x="18353" y="21600"/>
                  </a:cubicBezTo>
                  <a:cubicBezTo>
                    <a:pt x="18737" y="21600"/>
                    <a:pt x="19122" y="21531"/>
                    <a:pt x="19506" y="21291"/>
                  </a:cubicBezTo>
                  <a:cubicBezTo>
                    <a:pt x="19998" y="20948"/>
                    <a:pt x="20457" y="20329"/>
                    <a:pt x="20927" y="19711"/>
                  </a:cubicBezTo>
                  <a:cubicBezTo>
                    <a:pt x="21151" y="19402"/>
                    <a:pt x="21376" y="19162"/>
                    <a:pt x="21600" y="18818"/>
                  </a:cubicBezTo>
                  <a:cubicBezTo>
                    <a:pt x="21600" y="0"/>
                    <a:pt x="21600" y="0"/>
                    <a:pt x="21600" y="0"/>
                  </a:cubicBezTo>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sp>
          <p:nvSpPr>
            <p:cNvPr id="7" name="Google Shape;224;p6"/>
            <p:cNvSpPr/>
            <p:nvPr/>
          </p:nvSpPr>
          <p:spPr>
            <a:xfrm>
              <a:off x="8683025" y="4639729"/>
              <a:ext cx="2400299" cy="1191248"/>
            </a:xfrm>
            <a:custGeom>
              <a:avLst/>
              <a:gdLst/>
              <a:ahLst/>
              <a:cxnLst>
                <a:cxn ang="0">
                  <a:pos x="wd2" y="hd2"/>
                </a:cxn>
                <a:cxn ang="5400000">
                  <a:pos x="wd2" y="hd2"/>
                </a:cxn>
                <a:cxn ang="10800000">
                  <a:pos x="wd2" y="hd2"/>
                </a:cxn>
                <a:cxn ang="16200000">
                  <a:pos x="wd2" y="hd2"/>
                </a:cxn>
              </a:cxnLst>
              <a:rect l="0" t="0" r="r" b="b"/>
              <a:pathLst>
                <a:path w="21600" h="21554" extrusionOk="0">
                  <a:moveTo>
                    <a:pt x="21600" y="1045"/>
                  </a:moveTo>
                  <a:cubicBezTo>
                    <a:pt x="21247" y="1045"/>
                    <a:pt x="20881" y="919"/>
                    <a:pt x="20591" y="893"/>
                  </a:cubicBezTo>
                  <a:cubicBezTo>
                    <a:pt x="20036" y="842"/>
                    <a:pt x="19482" y="741"/>
                    <a:pt x="18927" y="589"/>
                  </a:cubicBezTo>
                  <a:cubicBezTo>
                    <a:pt x="18410" y="462"/>
                    <a:pt x="17893" y="284"/>
                    <a:pt x="17363" y="259"/>
                  </a:cubicBezTo>
                  <a:cubicBezTo>
                    <a:pt x="17086" y="233"/>
                    <a:pt x="16808" y="259"/>
                    <a:pt x="16531" y="233"/>
                  </a:cubicBezTo>
                  <a:cubicBezTo>
                    <a:pt x="16266" y="208"/>
                    <a:pt x="16001" y="157"/>
                    <a:pt x="15737" y="106"/>
                  </a:cubicBezTo>
                  <a:cubicBezTo>
                    <a:pt x="15182" y="5"/>
                    <a:pt x="14627" y="-46"/>
                    <a:pt x="14085" y="56"/>
                  </a:cubicBezTo>
                  <a:cubicBezTo>
                    <a:pt x="13177" y="208"/>
                    <a:pt x="12282" y="690"/>
                    <a:pt x="11462" y="1426"/>
                  </a:cubicBezTo>
                  <a:cubicBezTo>
                    <a:pt x="10693" y="2111"/>
                    <a:pt x="9974" y="3076"/>
                    <a:pt x="9419" y="4370"/>
                  </a:cubicBezTo>
                  <a:cubicBezTo>
                    <a:pt x="9129" y="5030"/>
                    <a:pt x="8915" y="5766"/>
                    <a:pt x="8688" y="6503"/>
                  </a:cubicBezTo>
                  <a:cubicBezTo>
                    <a:pt x="8436" y="7264"/>
                    <a:pt x="8133" y="7975"/>
                    <a:pt x="7818" y="8609"/>
                  </a:cubicBezTo>
                  <a:cubicBezTo>
                    <a:pt x="7162" y="9929"/>
                    <a:pt x="6406" y="11021"/>
                    <a:pt x="5624" y="11985"/>
                  </a:cubicBezTo>
                  <a:cubicBezTo>
                    <a:pt x="5233" y="12467"/>
                    <a:pt x="4842" y="12899"/>
                    <a:pt x="4451" y="13330"/>
                  </a:cubicBezTo>
                  <a:cubicBezTo>
                    <a:pt x="4048" y="13762"/>
                    <a:pt x="3644" y="14142"/>
                    <a:pt x="3241" y="14549"/>
                  </a:cubicBezTo>
                  <a:cubicBezTo>
                    <a:pt x="2850" y="14955"/>
                    <a:pt x="2459" y="15412"/>
                    <a:pt x="2093" y="15945"/>
                  </a:cubicBezTo>
                  <a:cubicBezTo>
                    <a:pt x="1803" y="16401"/>
                    <a:pt x="1564" y="16934"/>
                    <a:pt x="1311" y="17468"/>
                  </a:cubicBezTo>
                  <a:cubicBezTo>
                    <a:pt x="1047" y="18051"/>
                    <a:pt x="794" y="18610"/>
                    <a:pt x="567" y="19244"/>
                  </a:cubicBezTo>
                  <a:cubicBezTo>
                    <a:pt x="353" y="19803"/>
                    <a:pt x="151" y="20437"/>
                    <a:pt x="50" y="21123"/>
                  </a:cubicBezTo>
                  <a:cubicBezTo>
                    <a:pt x="25" y="21249"/>
                    <a:pt x="13" y="21402"/>
                    <a:pt x="0" y="21554"/>
                  </a:cubicBezTo>
                  <a:cubicBezTo>
                    <a:pt x="21600" y="21554"/>
                    <a:pt x="21600" y="21554"/>
                    <a:pt x="21600" y="21554"/>
                  </a:cubicBezTo>
                  <a:lnTo>
                    <a:pt x="21600" y="1045"/>
                  </a:lnTo>
                  <a:close/>
                </a:path>
              </a:pathLst>
            </a:custGeom>
            <a:solidFill>
              <a:srgbClr val="E28989"/>
            </a:solidFill>
            <a:ln w="12700" cap="flat">
              <a:noFill/>
              <a:miter lim="400000"/>
            </a:ln>
            <a:effectLst/>
          </p:spPr>
          <p:txBody>
            <a:bodyPr wrap="square" lIns="0" tIns="0" rIns="0" bIns="0" numCol="1" anchor="t">
              <a:noAutofit/>
            </a:bodyPr>
            <a:lstStyle/>
            <a:p>
              <a:pPr>
                <a:defRPr sz="1800">
                  <a:solidFill>
                    <a:srgbClr val="000000"/>
                  </a:solidFill>
                  <a:latin typeface="Calibri"/>
                  <a:ea typeface="Calibri"/>
                  <a:cs typeface="Calibri"/>
                  <a:sym typeface="Calibri"/>
                </a:defRPr>
              </a:pPr>
              <a:endParaRPr/>
            </a:p>
          </p:txBody>
        </p:sp>
      </p:grpSp>
      <p:grpSp>
        <p:nvGrpSpPr>
          <p:cNvPr id="32" name="Google Shape;225;p6"/>
          <p:cNvGrpSpPr/>
          <p:nvPr/>
        </p:nvGrpSpPr>
        <p:grpSpPr>
          <a:xfrm>
            <a:off x="-634646" y="526399"/>
            <a:ext cx="1041641" cy="1137078"/>
            <a:chOff x="0" y="0"/>
            <a:chExt cx="1041639" cy="1137076"/>
          </a:xfrm>
        </p:grpSpPr>
        <p:sp>
          <p:nvSpPr>
            <p:cNvPr id="9" name="Google Shape;226;p6"/>
            <p:cNvSpPr/>
            <p:nvPr/>
          </p:nvSpPr>
          <p:spPr>
            <a:xfrm rot="12650931">
              <a:off x="221175" y="622074"/>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0" y="15055"/>
                  </a:moveTo>
                  <a:cubicBezTo>
                    <a:pt x="771" y="15709"/>
                    <a:pt x="2314" y="16364"/>
                    <a:pt x="3086" y="17018"/>
                  </a:cubicBez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lnTo>
                    <a:pt x="0" y="15055"/>
                  </a:ln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0" name="Google Shape;227;p6"/>
            <p:cNvSpPr/>
            <p:nvPr/>
          </p:nvSpPr>
          <p:spPr>
            <a:xfrm rot="12650931">
              <a:off x="17423" y="537217"/>
              <a:ext cx="97589" cy="94885"/>
            </a:xfrm>
            <a:custGeom>
              <a:avLst/>
              <a:gdLst/>
              <a:ahLst/>
              <a:cxnLst>
                <a:cxn ang="0">
                  <a:pos x="wd2" y="hd2"/>
                </a:cxn>
                <a:cxn ang="5400000">
                  <a:pos x="wd2" y="hd2"/>
                </a:cxn>
                <a:cxn ang="10800000">
                  <a:pos x="wd2" y="hd2"/>
                </a:cxn>
                <a:cxn ang="16200000">
                  <a:pos x="wd2" y="hd2"/>
                </a:cxn>
              </a:cxnLst>
              <a:rect l="0" t="0" r="r" b="b"/>
              <a:pathLst>
                <a:path w="18787" h="18931" extrusionOk="0">
                  <a:moveTo>
                    <a:pt x="3836" y="17662"/>
                  </a:moveTo>
                  <a:cubicBezTo>
                    <a:pt x="9020" y="20362"/>
                    <a:pt x="13340" y="18562"/>
                    <a:pt x="15500" y="14062"/>
                  </a:cubicBezTo>
                  <a:cubicBezTo>
                    <a:pt x="18092" y="9112"/>
                    <a:pt x="19820" y="4162"/>
                    <a:pt x="18092" y="1912"/>
                  </a:cubicBezTo>
                  <a:cubicBezTo>
                    <a:pt x="16796" y="-338"/>
                    <a:pt x="9884" y="-1238"/>
                    <a:pt x="4268" y="2812"/>
                  </a:cubicBezTo>
                  <a:cubicBezTo>
                    <a:pt x="-1780" y="6862"/>
                    <a:pt x="-916" y="14512"/>
                    <a:pt x="3836" y="1766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1" name="Google Shape;228;p6"/>
            <p:cNvSpPr/>
            <p:nvPr/>
          </p:nvSpPr>
          <p:spPr>
            <a:xfrm rot="12650931">
              <a:off x="224051" y="452313"/>
              <a:ext cx="67116" cy="65411"/>
            </a:xfrm>
            <a:custGeom>
              <a:avLst/>
              <a:gdLst/>
              <a:ahLst/>
              <a:cxnLst>
                <a:cxn ang="0">
                  <a:pos x="wd2" y="hd2"/>
                </a:cxn>
                <a:cxn ang="5400000">
                  <a:pos x="wd2" y="hd2"/>
                </a:cxn>
                <a:cxn ang="10800000">
                  <a:pos x="wd2" y="hd2"/>
                </a:cxn>
                <a:cxn ang="16200000">
                  <a:pos x="wd2" y="hd2"/>
                </a:cxn>
              </a:cxnLst>
              <a:rect l="0" t="0" r="r" b="b"/>
              <a:pathLst>
                <a:path w="18884" h="18889" extrusionOk="0">
                  <a:moveTo>
                    <a:pt x="3937" y="17312"/>
                  </a:moveTo>
                  <a:cubicBezTo>
                    <a:pt x="8874" y="20488"/>
                    <a:pt x="13194" y="18582"/>
                    <a:pt x="15663" y="14135"/>
                  </a:cubicBezTo>
                  <a:cubicBezTo>
                    <a:pt x="18132" y="9053"/>
                    <a:pt x="19983" y="3970"/>
                    <a:pt x="18132" y="2064"/>
                  </a:cubicBezTo>
                  <a:cubicBezTo>
                    <a:pt x="16897" y="-477"/>
                    <a:pt x="10109" y="-1112"/>
                    <a:pt x="3937" y="2700"/>
                  </a:cubicBezTo>
                  <a:cubicBezTo>
                    <a:pt x="-1617" y="7147"/>
                    <a:pt x="-1000" y="14770"/>
                    <a:pt x="3937" y="173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2" name="Google Shape;229;p6"/>
            <p:cNvSpPr/>
            <p:nvPr/>
          </p:nvSpPr>
          <p:spPr>
            <a:xfrm rot="12650931">
              <a:off x="531040" y="103277"/>
              <a:ext cx="61021" cy="64077"/>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3" name="Google Shape;230;p6"/>
            <p:cNvSpPr/>
            <p:nvPr/>
          </p:nvSpPr>
          <p:spPr>
            <a:xfrm rot="12650931">
              <a:off x="327798" y="18430"/>
              <a:ext cx="97588"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4" name="Google Shape;231;p6"/>
            <p:cNvSpPr/>
            <p:nvPr/>
          </p:nvSpPr>
          <p:spPr>
            <a:xfrm rot="12650931">
              <a:off x="375603" y="363521"/>
              <a:ext cx="61021" cy="64076"/>
            </a:xfrm>
            <a:custGeom>
              <a:avLst/>
              <a:gdLst/>
              <a:ahLst/>
              <a:cxnLst>
                <a:cxn ang="0">
                  <a:pos x="wd2" y="hd2"/>
                </a:cxn>
                <a:cxn ang="5400000">
                  <a:pos x="wd2" y="hd2"/>
                </a:cxn>
                <a:cxn ang="10800000">
                  <a:pos x="wd2" y="hd2"/>
                </a:cxn>
                <a:cxn ang="16200000">
                  <a:pos x="wd2" y="hd2"/>
                </a:cxn>
              </a:cxnLst>
              <a:rect l="0" t="0" r="r" b="b"/>
              <a:pathLst>
                <a:path w="21600" h="19003" extrusionOk="0">
                  <a:moveTo>
                    <a:pt x="3086" y="17018"/>
                  </a:moveTo>
                  <a:cubicBezTo>
                    <a:pt x="10800" y="21600"/>
                    <a:pt x="20057" y="17673"/>
                    <a:pt x="20829" y="11127"/>
                  </a:cubicBezTo>
                  <a:cubicBezTo>
                    <a:pt x="21600" y="10473"/>
                    <a:pt x="21600" y="9818"/>
                    <a:pt x="21600" y="9164"/>
                  </a:cubicBezTo>
                  <a:cubicBezTo>
                    <a:pt x="20829" y="5891"/>
                    <a:pt x="20057" y="3927"/>
                    <a:pt x="17743" y="1964"/>
                  </a:cubicBezTo>
                  <a:cubicBezTo>
                    <a:pt x="15429" y="1309"/>
                    <a:pt x="13886" y="0"/>
                    <a:pt x="10800" y="0"/>
                  </a:cubicBezTo>
                  <a:cubicBezTo>
                    <a:pt x="9257" y="0"/>
                    <a:pt x="7714" y="0"/>
                    <a:pt x="6171" y="0"/>
                  </a:cubicBezTo>
                  <a:cubicBezTo>
                    <a:pt x="3857" y="0"/>
                    <a:pt x="1543" y="0"/>
                    <a:pt x="0" y="0"/>
                  </a:cubicBezTo>
                  <a:cubicBezTo>
                    <a:pt x="0" y="0"/>
                    <a:pt x="0" y="0"/>
                    <a:pt x="0" y="0"/>
                  </a:cubicBezTo>
                  <a:cubicBezTo>
                    <a:pt x="0" y="15055"/>
                    <a:pt x="0" y="15055"/>
                    <a:pt x="0" y="15055"/>
                  </a:cubicBezTo>
                  <a:cubicBezTo>
                    <a:pt x="771" y="15709"/>
                    <a:pt x="2314" y="16364"/>
                    <a:pt x="3086" y="17018"/>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5" name="Google Shape;232;p6"/>
            <p:cNvSpPr/>
            <p:nvPr/>
          </p:nvSpPr>
          <p:spPr>
            <a:xfrm rot="12650931">
              <a:off x="379488" y="192069"/>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6" name="Google Shape;233;p6"/>
            <p:cNvSpPr/>
            <p:nvPr/>
          </p:nvSpPr>
          <p:spPr>
            <a:xfrm rot="12650931">
              <a:off x="273382" y="654018"/>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7" name="Google Shape;234;p6"/>
            <p:cNvSpPr/>
            <p:nvPr/>
          </p:nvSpPr>
          <p:spPr>
            <a:xfrm rot="12650931">
              <a:off x="588956" y="670699"/>
              <a:ext cx="77894"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8" name="Google Shape;235;p6"/>
            <p:cNvSpPr/>
            <p:nvPr/>
          </p:nvSpPr>
          <p:spPr>
            <a:xfrm rot="12650931">
              <a:off x="387035" y="582922"/>
              <a:ext cx="95875"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19" name="Google Shape;236;p6"/>
            <p:cNvSpPr/>
            <p:nvPr/>
          </p:nvSpPr>
          <p:spPr>
            <a:xfrm rot="12650931">
              <a:off x="807064" y="800532"/>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0" name="Google Shape;237;p6"/>
            <p:cNvSpPr/>
            <p:nvPr/>
          </p:nvSpPr>
          <p:spPr>
            <a:xfrm rot="12650931">
              <a:off x="437452" y="754844"/>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1" name="Google Shape;238;p6"/>
            <p:cNvSpPr/>
            <p:nvPr/>
          </p:nvSpPr>
          <p:spPr>
            <a:xfrm rot="12650931">
              <a:off x="652636" y="1059085"/>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2" name="Google Shape;239;p6"/>
            <p:cNvSpPr/>
            <p:nvPr/>
          </p:nvSpPr>
          <p:spPr>
            <a:xfrm rot="12650931">
              <a:off x="583247" y="135221"/>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3" name="Google Shape;240;p6"/>
            <p:cNvSpPr/>
            <p:nvPr/>
          </p:nvSpPr>
          <p:spPr>
            <a:xfrm rot="12650931">
              <a:off x="898822" y="151901"/>
              <a:ext cx="77893" cy="66808"/>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4" name="Google Shape;241;p6"/>
            <p:cNvSpPr/>
            <p:nvPr/>
          </p:nvSpPr>
          <p:spPr>
            <a:xfrm rot="12650931">
              <a:off x="697400" y="62425"/>
              <a:ext cx="95875" cy="94885"/>
            </a:xfrm>
            <a:custGeom>
              <a:avLst/>
              <a:gdLst/>
              <a:ahLst/>
              <a:cxnLst>
                <a:cxn ang="0">
                  <a:pos x="wd2" y="hd2"/>
                </a:cxn>
                <a:cxn ang="5400000">
                  <a:pos x="wd2" y="hd2"/>
                </a:cxn>
                <a:cxn ang="10800000">
                  <a:pos x="wd2" y="hd2"/>
                </a:cxn>
                <a:cxn ang="16200000">
                  <a:pos x="wd2" y="hd2"/>
                </a:cxn>
              </a:cxnLst>
              <a:rect l="0" t="0" r="r" b="b"/>
              <a:pathLst>
                <a:path w="18787" h="18931" extrusionOk="0">
                  <a:moveTo>
                    <a:pt x="4268" y="2812"/>
                  </a:moveTo>
                  <a:cubicBezTo>
                    <a:pt x="-1780" y="6862"/>
                    <a:pt x="-916" y="14512"/>
                    <a:pt x="3836" y="17662"/>
                  </a:cubicBezTo>
                  <a:cubicBezTo>
                    <a:pt x="9020" y="20362"/>
                    <a:pt x="13340" y="18562"/>
                    <a:pt x="15500" y="14062"/>
                  </a:cubicBezTo>
                  <a:cubicBezTo>
                    <a:pt x="18092" y="9112"/>
                    <a:pt x="19820" y="4162"/>
                    <a:pt x="18092" y="1912"/>
                  </a:cubicBezTo>
                  <a:cubicBezTo>
                    <a:pt x="16796" y="-338"/>
                    <a:pt x="9884" y="-1238"/>
                    <a:pt x="4268" y="2812"/>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5" name="Google Shape;242;p6"/>
            <p:cNvSpPr/>
            <p:nvPr/>
          </p:nvSpPr>
          <p:spPr>
            <a:xfrm rot="12650931">
              <a:off x="910811" y="366649"/>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6" name="Google Shape;243;p6"/>
            <p:cNvSpPr/>
            <p:nvPr/>
          </p:nvSpPr>
          <p:spPr>
            <a:xfrm rot="12650931">
              <a:off x="427810" y="395465"/>
              <a:ext cx="16827" cy="51179"/>
            </a:xfrm>
            <a:custGeom>
              <a:avLst/>
              <a:gdLst/>
              <a:ahLst/>
              <a:cxnLst>
                <a:cxn ang="0">
                  <a:pos x="wd2" y="hd2"/>
                </a:cxn>
                <a:cxn ang="5400000">
                  <a:pos x="wd2" y="hd2"/>
                </a:cxn>
                <a:cxn ang="10800000">
                  <a:pos x="wd2" y="hd2"/>
                </a:cxn>
                <a:cxn ang="16200000">
                  <a:pos x="wd2" y="hd2"/>
                </a:cxn>
              </a:cxnLst>
              <a:rect l="0" t="0" r="r" b="b"/>
              <a:pathLst>
                <a:path w="20515" h="21600" extrusionOk="0">
                  <a:moveTo>
                    <a:pt x="1615" y="2817"/>
                  </a:moveTo>
                  <a:cubicBezTo>
                    <a:pt x="-1085" y="5635"/>
                    <a:pt x="-1085" y="10330"/>
                    <a:pt x="7015" y="15965"/>
                  </a:cubicBezTo>
                  <a:cubicBezTo>
                    <a:pt x="12415" y="17843"/>
                    <a:pt x="15115" y="19722"/>
                    <a:pt x="20515" y="21600"/>
                  </a:cubicBezTo>
                  <a:cubicBezTo>
                    <a:pt x="20515" y="0"/>
                    <a:pt x="20515" y="0"/>
                    <a:pt x="20515" y="0"/>
                  </a:cubicBezTo>
                  <a:cubicBezTo>
                    <a:pt x="12415" y="939"/>
                    <a:pt x="4315" y="1878"/>
                    <a:pt x="1615" y="2817"/>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7" name="Google Shape;244;p6"/>
            <p:cNvSpPr/>
            <p:nvPr/>
          </p:nvSpPr>
          <p:spPr>
            <a:xfrm rot="12650931">
              <a:off x="743941" y="412070"/>
              <a:ext cx="77893" cy="65094"/>
            </a:xfrm>
            <a:custGeom>
              <a:avLst/>
              <a:gdLst/>
              <a:ahLst/>
              <a:cxnLst>
                <a:cxn ang="0">
                  <a:pos x="wd2" y="hd2"/>
                </a:cxn>
                <a:cxn ang="5400000">
                  <a:pos x="wd2" y="hd2"/>
                </a:cxn>
                <a:cxn ang="10800000">
                  <a:pos x="wd2" y="hd2"/>
                </a:cxn>
                <a:cxn ang="16200000">
                  <a:pos x="wd2" y="hd2"/>
                </a:cxn>
              </a:cxnLst>
              <a:rect l="0" t="0" r="r" b="b"/>
              <a:pathLst>
                <a:path w="19878" h="18797" extrusionOk="0">
                  <a:moveTo>
                    <a:pt x="12270" y="353"/>
                  </a:moveTo>
                  <a:cubicBezTo>
                    <a:pt x="7154" y="-282"/>
                    <a:pt x="2038" y="-282"/>
                    <a:pt x="333" y="2259"/>
                  </a:cubicBezTo>
                  <a:cubicBezTo>
                    <a:pt x="-804" y="4800"/>
                    <a:pt x="901" y="12424"/>
                    <a:pt x="6585" y="16871"/>
                  </a:cubicBezTo>
                  <a:cubicBezTo>
                    <a:pt x="12270" y="21318"/>
                    <a:pt x="19091" y="17506"/>
                    <a:pt x="19659" y="11153"/>
                  </a:cubicBezTo>
                  <a:cubicBezTo>
                    <a:pt x="20796" y="4800"/>
                    <a:pt x="17385" y="989"/>
                    <a:pt x="12270" y="35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8" name="Google Shape;245;p6"/>
            <p:cNvSpPr/>
            <p:nvPr/>
          </p:nvSpPr>
          <p:spPr>
            <a:xfrm rot="12650931">
              <a:off x="542472" y="322679"/>
              <a:ext cx="95876" cy="93159"/>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29" name="Google Shape;246;p6"/>
            <p:cNvSpPr/>
            <p:nvPr/>
          </p:nvSpPr>
          <p:spPr>
            <a:xfrm rot="12650931">
              <a:off x="747317" y="236047"/>
              <a:ext cx="68836" cy="67134"/>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30" name="Google Shape;247;p6"/>
            <p:cNvSpPr/>
            <p:nvPr/>
          </p:nvSpPr>
          <p:spPr>
            <a:xfrm rot="12650931">
              <a:off x="755373" y="626893"/>
              <a:ext cx="97588" cy="93160"/>
            </a:xfrm>
            <a:custGeom>
              <a:avLst/>
              <a:gdLst/>
              <a:ahLst/>
              <a:cxnLst>
                <a:cxn ang="0">
                  <a:pos x="wd2" y="hd2"/>
                </a:cxn>
                <a:cxn ang="5400000">
                  <a:pos x="wd2" y="hd2"/>
                </a:cxn>
                <a:cxn ang="10800000">
                  <a:pos x="wd2" y="hd2"/>
                </a:cxn>
                <a:cxn ang="16200000">
                  <a:pos x="wd2" y="hd2"/>
                </a:cxn>
              </a:cxnLst>
              <a:rect l="0" t="0" r="r" b="b"/>
              <a:pathLst>
                <a:path w="18787" h="18931" extrusionOk="0">
                  <a:moveTo>
                    <a:pt x="4268" y="2813"/>
                  </a:moveTo>
                  <a:cubicBezTo>
                    <a:pt x="-1780" y="6863"/>
                    <a:pt x="-916" y="14513"/>
                    <a:pt x="3836" y="17663"/>
                  </a:cubicBezTo>
                  <a:cubicBezTo>
                    <a:pt x="9020" y="20363"/>
                    <a:pt x="13340" y="18563"/>
                    <a:pt x="15500" y="14063"/>
                  </a:cubicBezTo>
                  <a:cubicBezTo>
                    <a:pt x="18092" y="9113"/>
                    <a:pt x="19820" y="4163"/>
                    <a:pt x="18092" y="1913"/>
                  </a:cubicBezTo>
                  <a:cubicBezTo>
                    <a:pt x="16796" y="-337"/>
                    <a:pt x="9884" y="-1237"/>
                    <a:pt x="4268" y="2813"/>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sp>
          <p:nvSpPr>
            <p:cNvPr id="31" name="Google Shape;248;p6"/>
            <p:cNvSpPr/>
            <p:nvPr/>
          </p:nvSpPr>
          <p:spPr>
            <a:xfrm rot="12650931">
              <a:off x="962501" y="540288"/>
              <a:ext cx="67116" cy="65412"/>
            </a:xfrm>
            <a:custGeom>
              <a:avLst/>
              <a:gdLst/>
              <a:ahLst/>
              <a:cxnLst>
                <a:cxn ang="0">
                  <a:pos x="wd2" y="hd2"/>
                </a:cxn>
                <a:cxn ang="5400000">
                  <a:pos x="wd2" y="hd2"/>
                </a:cxn>
                <a:cxn ang="10800000">
                  <a:pos x="wd2" y="hd2"/>
                </a:cxn>
                <a:cxn ang="16200000">
                  <a:pos x="wd2" y="hd2"/>
                </a:cxn>
              </a:cxnLst>
              <a:rect l="0" t="0" r="r" b="b"/>
              <a:pathLst>
                <a:path w="18884" h="18889" extrusionOk="0">
                  <a:moveTo>
                    <a:pt x="3937" y="2700"/>
                  </a:moveTo>
                  <a:cubicBezTo>
                    <a:pt x="-1617" y="7147"/>
                    <a:pt x="-1000" y="14770"/>
                    <a:pt x="3937" y="17312"/>
                  </a:cubicBezTo>
                  <a:cubicBezTo>
                    <a:pt x="8874" y="20488"/>
                    <a:pt x="13194" y="18582"/>
                    <a:pt x="15663" y="14135"/>
                  </a:cubicBezTo>
                  <a:cubicBezTo>
                    <a:pt x="18132" y="9053"/>
                    <a:pt x="19983" y="3970"/>
                    <a:pt x="18132" y="2064"/>
                  </a:cubicBezTo>
                  <a:cubicBezTo>
                    <a:pt x="16897" y="-477"/>
                    <a:pt x="10109" y="-1112"/>
                    <a:pt x="3937" y="2700"/>
                  </a:cubicBezTo>
                  <a:close/>
                </a:path>
              </a:pathLst>
            </a:custGeom>
            <a:solidFill>
              <a:schemeClr val="accent1"/>
            </a:solidFill>
            <a:ln w="12700" cap="flat">
              <a:noFill/>
              <a:miter lim="400000"/>
            </a:ln>
            <a:effectLst/>
          </p:spPr>
          <p:txBody>
            <a:bodyPr wrap="square" lIns="0" tIns="0" rIns="0" bIns="0" numCol="1" anchor="t">
              <a:noAutofit/>
            </a:bodyPr>
            <a:lstStyle/>
            <a:p>
              <a:pPr>
                <a:defRPr sz="1800">
                  <a:solidFill>
                    <a:srgbClr val="000000"/>
                  </a:solidFill>
                  <a:latin typeface="Figtree Black"/>
                  <a:ea typeface="Figtree Black"/>
                  <a:cs typeface="Figtree Black"/>
                  <a:sym typeface="Figtree Black"/>
                </a:defRPr>
              </a:pPr>
              <a:endParaRPr/>
            </a:p>
          </p:txBody>
        </p:sp>
      </p:grpSp>
      <p:sp>
        <p:nvSpPr>
          <p:cNvPr id="33" name="Google Shape;249;p6"/>
          <p:cNvSpPr/>
          <p:nvPr/>
        </p:nvSpPr>
        <p:spPr>
          <a:xfrm>
            <a:off x="5341749" y="3400399"/>
            <a:ext cx="4398952" cy="1905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88" y="19919"/>
                  <a:pt x="964" y="18272"/>
                  <a:pt x="1714" y="17478"/>
                </a:cubicBezTo>
                <a:cubicBezTo>
                  <a:pt x="2912" y="16210"/>
                  <a:pt x="4323" y="16406"/>
                  <a:pt x="5641" y="16406"/>
                </a:cubicBezTo>
                <a:cubicBezTo>
                  <a:pt x="8592" y="16406"/>
                  <a:pt x="11568" y="17352"/>
                  <a:pt x="14495" y="16489"/>
                </a:cubicBezTo>
                <a:cubicBezTo>
                  <a:pt x="16306" y="15955"/>
                  <a:pt x="18274" y="14687"/>
                  <a:pt x="19565" y="11707"/>
                </a:cubicBezTo>
                <a:cubicBezTo>
                  <a:pt x="20853" y="8734"/>
                  <a:pt x="21158" y="4079"/>
                  <a:pt x="21600" y="0"/>
                </a:cubicBezTo>
              </a:path>
            </a:pathLst>
          </a:custGeom>
          <a:ln>
            <a:solidFill>
              <a:srgbClr val="E28989"/>
            </a:solidFill>
          </a:ln>
        </p:spPr>
        <p:txBody>
          <a:bodyPr lIns="0" tIns="0" rIns="0" bIns="0"/>
          <a:lstStyle/>
          <a:p>
            <a:pPr>
              <a:defRPr>
                <a:solidFill>
                  <a:srgbClr val="000000"/>
                </a:solidFill>
              </a:defRPr>
            </a:pPr>
            <a:endParaRPr/>
          </a:p>
        </p:txBody>
      </p:sp>
      <p:sp>
        <p:nvSpPr>
          <p:cNvPr id="34" name="Επίπεδο κύριου τμήματος ένα…"/>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5" name="Αριθμός σλάιντ"/>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ransition spd="med"/>
  <p:txStyles>
    <p:titleStyle>
      <a:lvl1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1pPr>
      <a:lvl2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2pPr>
      <a:lvl3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3pPr>
      <a:lvl4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4pPr>
      <a:lvl5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5pPr>
      <a:lvl6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6pPr>
      <a:lvl7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7pPr>
      <a:lvl8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8pPr>
      <a:lvl9pPr marL="0" marR="0" indent="0" algn="l" defTabSz="914400" rtl="0" latinLnBrk="0">
        <a:lnSpc>
          <a:spcPct val="100000"/>
        </a:lnSpc>
        <a:spcBef>
          <a:spcPts val="0"/>
        </a:spcBef>
        <a:spcAft>
          <a:spcPts val="0"/>
        </a:spcAft>
        <a:buClrTx/>
        <a:buSzTx/>
        <a:buFontTx/>
        <a:buNone/>
        <a:tabLst/>
        <a:defRPr sz="2700" b="0" i="0" u="none" strike="noStrike" cap="none" spc="0" baseline="0">
          <a:solidFill>
            <a:srgbClr val="705252"/>
          </a:solidFill>
          <a:uFillTx/>
          <a:latin typeface="Figtree Black"/>
          <a:ea typeface="Figtree Black"/>
          <a:cs typeface="Figtree Black"/>
          <a:sym typeface="Figtree Black"/>
        </a:defRPr>
      </a:lvl9pPr>
    </p:titleStyle>
    <p:bodyStyle>
      <a:lvl1pPr marL="4572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1pPr>
      <a:lvl2pPr marL="9144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2pPr>
      <a:lvl3pPr marL="13716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3pPr>
      <a:lvl4pPr marL="18288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4pPr>
      <a:lvl5pPr marL="22860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5pPr>
      <a:lvl6pPr marL="27432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6pPr>
      <a:lvl7pPr marL="32004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7pPr>
      <a:lvl8pPr marL="36576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8pPr>
      <a:lvl9pPr marL="4114800" marR="0" indent="-304800" algn="l" defTabSz="914400" rtl="0" latinLnBrk="0">
        <a:lnSpc>
          <a:spcPct val="100000"/>
        </a:lnSpc>
        <a:spcBef>
          <a:spcPts val="0"/>
        </a:spcBef>
        <a:spcAft>
          <a:spcPts val="0"/>
        </a:spcAft>
        <a:buClr>
          <a:srgbClr val="705252"/>
        </a:buClr>
        <a:buSzPts val="1200"/>
        <a:buFont typeface="Helvetica"/>
        <a:buChar char="■"/>
        <a:tabLst/>
        <a:defRPr sz="1200" b="0" i="0" u="none" strike="noStrike" cap="none" spc="0" baseline="0">
          <a:solidFill>
            <a:srgbClr val="705252"/>
          </a:solidFill>
          <a:uFillTx/>
          <a:latin typeface="Albert Sans"/>
          <a:ea typeface="Albert Sans"/>
          <a:cs typeface="Albert Sans"/>
          <a:sym typeface="Albert San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Λευκοκυτταροκλαστική Αγγειίτιδα"/>
          <p:cNvSpPr txBox="1"/>
          <p:nvPr/>
        </p:nvSpPr>
        <p:spPr>
          <a:xfrm>
            <a:off x="960736" y="1129581"/>
            <a:ext cx="7476528" cy="557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3700" b="1" spc="-74">
                <a:solidFill>
                  <a:srgbClr val="80403E"/>
                </a:solidFill>
                <a:latin typeface="Helvetica Neue"/>
                <a:ea typeface="Helvetica Neue"/>
                <a:cs typeface="Helvetica Neue"/>
                <a:sym typeface="Helvetica Neue"/>
              </a:defRPr>
            </a:lvl1pPr>
          </a:lstStyle>
          <a:p>
            <a:r>
              <a:t>Λευκοκυτταροκλαστική Αγγειίτιδα </a:t>
            </a:r>
          </a:p>
        </p:txBody>
      </p:sp>
      <p:sp>
        <p:nvSpPr>
          <p:cNvPr id="1378" name="Μητροπούλου Μαρία, Παπαγιαννίδου Αναστασία, Παπαντζίκος Κωνσταντίνος, Πετροπούλου Αστρινή…"/>
          <p:cNvSpPr txBox="1"/>
          <p:nvPr/>
        </p:nvSpPr>
        <p:spPr>
          <a:xfrm>
            <a:off x="945480" y="2233897"/>
            <a:ext cx="6686703" cy="2045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2438338">
              <a:lnSpc>
                <a:spcPct val="80000"/>
              </a:lnSpc>
              <a:defRPr sz="2000" b="1" spc="-39">
                <a:solidFill>
                  <a:srgbClr val="80403E"/>
                </a:solidFill>
                <a:latin typeface="Helvetica Neue"/>
                <a:ea typeface="Helvetica Neue"/>
                <a:cs typeface="Helvetica Neue"/>
                <a:sym typeface="Helvetica Neue"/>
              </a:defRPr>
            </a:pPr>
            <a:r>
              <a:t>Μητροπούλου Μαρία, Παπαγιαννίδου Αναστασία, Παπαντζίκος Κωνσταντίνος, Πετροπούλου Αστρινή</a:t>
            </a:r>
          </a:p>
          <a:p>
            <a:pPr defTabSz="2438338">
              <a:lnSpc>
                <a:spcPct val="80000"/>
              </a:lnSpc>
              <a:defRPr sz="2000" b="1" spc="-39">
                <a:solidFill>
                  <a:srgbClr val="80403E"/>
                </a:solidFill>
                <a:latin typeface="Helvetica Neue"/>
                <a:ea typeface="Helvetica Neue"/>
                <a:cs typeface="Helvetica Neue"/>
                <a:sym typeface="Helvetica Neue"/>
              </a:defRPr>
            </a:pPr>
            <a:endParaRPr/>
          </a:p>
          <a:p>
            <a:pPr defTabSz="2438338">
              <a:lnSpc>
                <a:spcPct val="80000"/>
              </a:lnSpc>
              <a:defRPr sz="2000" spc="-39">
                <a:solidFill>
                  <a:srgbClr val="80403E"/>
                </a:solidFill>
                <a:latin typeface="Helvetica Neue"/>
                <a:ea typeface="Helvetica Neue"/>
                <a:cs typeface="Helvetica Neue"/>
                <a:sym typeface="Helvetica Neue"/>
              </a:defRPr>
            </a:pPr>
            <a:r>
              <a:t>Ομάδα Διαδραστικής Μελέτης Δερματοπαθειών</a:t>
            </a:r>
          </a:p>
          <a:p>
            <a:pPr defTabSz="2438338">
              <a:lnSpc>
                <a:spcPct val="80000"/>
              </a:lnSpc>
              <a:defRPr sz="2000" spc="-39">
                <a:solidFill>
                  <a:srgbClr val="80403E"/>
                </a:solidFill>
                <a:latin typeface="Helvetica Neue"/>
                <a:ea typeface="Helvetica Neue"/>
                <a:cs typeface="Helvetica Neue"/>
                <a:sym typeface="Helvetica Neue"/>
              </a:defRPr>
            </a:pPr>
            <a:r>
              <a:t>Υπεύθυνος Καθηγητής: Ανδρέας Χ. Λάζαρης</a:t>
            </a:r>
          </a:p>
          <a:p>
            <a:pPr defTabSz="2438338">
              <a:lnSpc>
                <a:spcPct val="80000"/>
              </a:lnSpc>
              <a:defRPr sz="2000" spc="-39">
                <a:solidFill>
                  <a:srgbClr val="80403E"/>
                </a:solidFill>
                <a:latin typeface="Helvetica Neue"/>
                <a:ea typeface="Helvetica Neue"/>
                <a:cs typeface="Helvetica Neue"/>
                <a:sym typeface="Helvetica Neue"/>
              </a:defRPr>
            </a:pPr>
            <a:endParaRPr/>
          </a:p>
          <a:p>
            <a:pPr defTabSz="2438338">
              <a:lnSpc>
                <a:spcPct val="80000"/>
              </a:lnSpc>
              <a:defRPr sz="2000" spc="-39">
                <a:solidFill>
                  <a:srgbClr val="80403E"/>
                </a:solidFill>
                <a:latin typeface="Helvetica Neue"/>
                <a:ea typeface="Helvetica Neue"/>
                <a:cs typeface="Helvetica Neue"/>
                <a:sym typeface="Helvetica Neue"/>
              </a:defRPr>
            </a:pPr>
            <a:r>
              <a:t>Α΄ Εργαστήριο Παθολογικής Ανατομικής, Ιατρική Σχολή, Εθνικό &amp; Καποδιστριακό Πανεπιστήμιο Αθηνών</a:t>
            </a:r>
          </a:p>
        </p:txBody>
      </p:sp>
      <p:sp>
        <p:nvSpPr>
          <p:cNvPr id="1379" name="Κείμενο"/>
          <p:cNvSpPr txBox="1"/>
          <p:nvPr/>
        </p:nvSpPr>
        <p:spPr>
          <a:xfrm>
            <a:off x="4508500" y="2355850"/>
            <a:ext cx="127000" cy="431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defTabSz="457200">
              <a:defRPr>
                <a:solidFill>
                  <a:srgbClr val="0D6EFD"/>
                </a:solidFill>
                <a:latin typeface="+mn-lt"/>
                <a:ea typeface="+mn-ea"/>
                <a:cs typeface="+mn-cs"/>
                <a:sym typeface="Helvetica"/>
              </a:defRPr>
            </a:pPr>
            <a:endParaRPr/>
          </a:p>
        </p:txBody>
      </p:sp>
      <p:sp>
        <p:nvSpPr>
          <p:cNvPr id="1380" name="Κείμενο"/>
          <p:cNvSpPr txBox="1"/>
          <p:nvPr/>
        </p:nvSpPr>
        <p:spPr>
          <a:xfrm>
            <a:off x="4635500" y="2482850"/>
            <a:ext cx="127000" cy="431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defTabSz="457200">
              <a:defRPr>
                <a:solidFill>
                  <a:srgbClr val="0D6EFD"/>
                </a:solidFill>
                <a:latin typeface="+mn-lt"/>
                <a:ea typeface="+mn-ea"/>
                <a:cs typeface="+mn-cs"/>
                <a:sym typeface="Helvetica"/>
              </a:defRPr>
            </a:pPr>
            <a:endParaRPr/>
          </a:p>
        </p:txBody>
      </p:sp>
      <p:sp>
        <p:nvSpPr>
          <p:cNvPr id="1381" name="Κείμενο"/>
          <p:cNvSpPr txBox="1"/>
          <p:nvPr/>
        </p:nvSpPr>
        <p:spPr>
          <a:xfrm>
            <a:off x="4762500" y="2609850"/>
            <a:ext cx="127000" cy="431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defTabSz="457200">
              <a:defRPr>
                <a:solidFill>
                  <a:srgbClr val="0D6EFD"/>
                </a:solidFill>
                <a:latin typeface="+mn-lt"/>
                <a:ea typeface="+mn-ea"/>
                <a:cs typeface="+mn-cs"/>
                <a:sym typeface="Helvetica"/>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 name="Βασικά χαρακτηριστικά / Κλινική μακροσκοπική εικόνα"/>
          <p:cNvSpPr txBox="1"/>
          <p:nvPr/>
        </p:nvSpPr>
        <p:spPr>
          <a:xfrm>
            <a:off x="277749" y="275135"/>
            <a:ext cx="7469166" cy="34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2300" b="1" spc="-45">
                <a:solidFill>
                  <a:srgbClr val="80403E"/>
                </a:solidFill>
                <a:latin typeface="Helvetica Neue"/>
                <a:ea typeface="Helvetica Neue"/>
                <a:cs typeface="Helvetica Neue"/>
                <a:sym typeface="Helvetica Neue"/>
              </a:defRPr>
            </a:lvl1pPr>
          </a:lstStyle>
          <a:p>
            <a:r>
              <a:t>Βασικά χαρακτηριστικά / Κλινική μακροσκοπική εικόνα</a:t>
            </a:r>
          </a:p>
        </p:txBody>
      </p:sp>
      <p:sp>
        <p:nvSpPr>
          <p:cNvPr id="1384" name="Αγγειίτιδα: φλεγμονή των αγγείων που οδηγεί σε καταστροφή του τοιχώματος…"/>
          <p:cNvSpPr txBox="1"/>
          <p:nvPr/>
        </p:nvSpPr>
        <p:spPr>
          <a:xfrm>
            <a:off x="277749" y="1197579"/>
            <a:ext cx="5903965" cy="2636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0605" indent="-230605" defTabSz="2438338">
              <a:lnSpc>
                <a:spcPct val="80000"/>
              </a:lnSpc>
              <a:buSzPct val="100000"/>
              <a:buChar char="•"/>
              <a:defRPr sz="2300" spc="-45">
                <a:solidFill>
                  <a:srgbClr val="80403E"/>
                </a:solidFill>
                <a:latin typeface="Helvetica Neue"/>
                <a:ea typeface="Helvetica Neue"/>
                <a:cs typeface="Helvetica Neue"/>
                <a:sym typeface="Helvetica Neue"/>
              </a:defRPr>
            </a:pPr>
            <a:r>
              <a:t>Αγγειίτιδα: φλεγμονή των αγγείων που οδηγεί σε καταστροφή του τοιχώματος</a:t>
            </a:r>
          </a:p>
          <a:p>
            <a:pPr defTabSz="2438338">
              <a:lnSpc>
                <a:spcPct val="80000"/>
              </a:lnSpc>
              <a:defRPr sz="2300" spc="-45">
                <a:solidFill>
                  <a:srgbClr val="80403E"/>
                </a:solidFill>
                <a:latin typeface="Helvetica Neue"/>
                <a:ea typeface="Helvetica Neue"/>
                <a:cs typeface="Helvetica Neue"/>
                <a:sym typeface="Helvetica Neue"/>
              </a:defRPr>
            </a:pPr>
            <a:endParaRPr/>
          </a:p>
          <a:p>
            <a:pPr marL="230605" indent="-230605" defTabSz="2438338">
              <a:lnSpc>
                <a:spcPct val="80000"/>
              </a:lnSpc>
              <a:buSzPct val="100000"/>
              <a:buChar char="•"/>
              <a:defRPr sz="2300" spc="-45">
                <a:solidFill>
                  <a:srgbClr val="80403E"/>
                </a:solidFill>
                <a:latin typeface="Helvetica Neue"/>
                <a:ea typeface="Helvetica Neue"/>
                <a:cs typeface="Helvetica Neue"/>
                <a:sym typeface="Helvetica Neue"/>
              </a:defRPr>
            </a:pPr>
            <a:r>
              <a:t>Τριχοειδή δέρματος</a:t>
            </a:r>
          </a:p>
          <a:p>
            <a:pPr defTabSz="2438338">
              <a:lnSpc>
                <a:spcPct val="80000"/>
              </a:lnSpc>
              <a:defRPr sz="2300" spc="-45">
                <a:solidFill>
                  <a:srgbClr val="80403E"/>
                </a:solidFill>
                <a:latin typeface="Helvetica Neue"/>
                <a:ea typeface="Helvetica Neue"/>
                <a:cs typeface="Helvetica Neue"/>
                <a:sym typeface="Helvetica Neue"/>
              </a:defRPr>
            </a:pPr>
            <a:endParaRPr/>
          </a:p>
          <a:p>
            <a:pPr marL="230605" indent="-230605" defTabSz="2438338">
              <a:lnSpc>
                <a:spcPct val="80000"/>
              </a:lnSpc>
              <a:buSzPct val="100000"/>
              <a:buChar char="•"/>
              <a:defRPr sz="2300" spc="-45">
                <a:solidFill>
                  <a:srgbClr val="80403E"/>
                </a:solidFill>
                <a:latin typeface="Helvetica Neue"/>
                <a:ea typeface="Helvetica Neue"/>
                <a:cs typeface="Helvetica Neue"/>
                <a:sym typeface="Helvetica Neue"/>
              </a:defRPr>
            </a:pPr>
            <a:r>
              <a:t>Eρυθηματώδη ψηλαφητά αιμορραγικά εξανθήματα (πορφύρα)</a:t>
            </a:r>
          </a:p>
          <a:p>
            <a:pPr defTabSz="2438338">
              <a:lnSpc>
                <a:spcPct val="80000"/>
              </a:lnSpc>
              <a:defRPr sz="2300" spc="-45">
                <a:solidFill>
                  <a:srgbClr val="80403E"/>
                </a:solidFill>
                <a:latin typeface="Helvetica Neue"/>
                <a:ea typeface="Helvetica Neue"/>
                <a:cs typeface="Helvetica Neue"/>
                <a:sym typeface="Helvetica Neue"/>
              </a:defRPr>
            </a:pPr>
            <a:endParaRPr/>
          </a:p>
          <a:p>
            <a:pPr marL="230605" indent="-230605" defTabSz="2438338">
              <a:lnSpc>
                <a:spcPct val="80000"/>
              </a:lnSpc>
              <a:buSzPct val="100000"/>
              <a:buChar char="•"/>
              <a:defRPr sz="2300" spc="-45">
                <a:solidFill>
                  <a:srgbClr val="80403E"/>
                </a:solidFill>
                <a:latin typeface="Helvetica Neue"/>
                <a:ea typeface="Helvetica Neue"/>
                <a:cs typeface="Helvetica Neue"/>
                <a:sym typeface="Helvetica Neue"/>
              </a:defRPr>
            </a:pPr>
            <a:r>
              <a:t>Συνήθως στα κάτω άκρα</a:t>
            </a:r>
          </a:p>
        </p:txBody>
      </p:sp>
      <p:pic>
        <p:nvPicPr>
          <p:cNvPr id="1385" name="Θέση περιεχομένου 3" descr="Θέση περιεχομένου 3"/>
          <p:cNvPicPr>
            <a:picLocks/>
          </p:cNvPicPr>
          <p:nvPr/>
        </p:nvPicPr>
        <p:blipFill>
          <a:blip r:embed="rId3"/>
          <a:srcRect t="46264" b="8987"/>
          <a:stretch>
            <a:fillRect/>
          </a:stretch>
        </p:blipFill>
        <p:spPr>
          <a:xfrm>
            <a:off x="5321508" y="1611443"/>
            <a:ext cx="3695076" cy="3146261"/>
          </a:xfrm>
          <a:prstGeom prst="rect">
            <a:avLst/>
          </a:prstGeom>
          <a:ln w="25400">
            <a:solidFill>
              <a:srgbClr val="BE615E"/>
            </a:solidFill>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Ορθογώνιο"/>
          <p:cNvSpPr/>
          <p:nvPr/>
        </p:nvSpPr>
        <p:spPr>
          <a:xfrm>
            <a:off x="273674" y="3498634"/>
            <a:ext cx="7146234" cy="1270001"/>
          </a:xfrm>
          <a:prstGeom prst="rect">
            <a:avLst/>
          </a:prstGeom>
          <a:solidFill>
            <a:srgbClr val="EABEBE"/>
          </a:solidFill>
          <a:ln w="12700">
            <a:miter lim="400000"/>
          </a:ln>
        </p:spPr>
        <p:txBody>
          <a:bodyPr lIns="0" tIns="0" rIns="0" bIns="0"/>
          <a:lstStyle/>
          <a:p>
            <a:endParaRPr/>
          </a:p>
        </p:txBody>
      </p:sp>
      <p:sp>
        <p:nvSpPr>
          <p:cNvPr id="1390" name="Ιδιοπαθής (50%)…"/>
          <p:cNvSpPr txBox="1"/>
          <p:nvPr/>
        </p:nvSpPr>
        <p:spPr>
          <a:xfrm>
            <a:off x="277749" y="955061"/>
            <a:ext cx="4640442" cy="2250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t>Ιδιοπαθής (50%)</a:t>
            </a:r>
          </a:p>
          <a:p>
            <a:pPr defTabSz="2438338">
              <a:lnSpc>
                <a:spcPct val="80000"/>
              </a:lnSpc>
              <a:defRPr sz="2100" spc="-42">
                <a:solidFill>
                  <a:srgbClr val="80403E"/>
                </a:solidFill>
                <a:latin typeface="Helvetica Neue"/>
                <a:ea typeface="Helvetica Neue"/>
                <a:cs typeface="Helvetica Neue"/>
                <a:sym typeface="Helvetica Neue"/>
              </a:defRPr>
            </a:pPr>
            <a:endParaRPr/>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t>Δευτεροπαθής</a:t>
            </a:r>
          </a:p>
          <a:p>
            <a:pPr marL="609600" lvl="1" indent="-228600" defTabSz="2438338">
              <a:lnSpc>
                <a:spcPct val="80000"/>
              </a:lnSpc>
              <a:spcBef>
                <a:spcPts val="1200"/>
              </a:spcBef>
              <a:buSzPct val="100000"/>
              <a:buChar char="‣"/>
              <a:defRPr sz="2100" spc="-42">
                <a:solidFill>
                  <a:srgbClr val="80403E"/>
                </a:solidFill>
                <a:latin typeface="Helvetica Neue"/>
                <a:ea typeface="Helvetica Neue"/>
                <a:cs typeface="Helvetica Neue"/>
                <a:sym typeface="Helvetica Neue"/>
              </a:defRPr>
            </a:pPr>
            <a:r>
              <a:t>Φάρμακα</a:t>
            </a:r>
          </a:p>
          <a:p>
            <a:pPr marL="611605" lvl="1"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t>Μολύνσεις</a:t>
            </a:r>
          </a:p>
          <a:p>
            <a:pPr marL="611605" lvl="1"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t>Συστημικές αυτοάνοσες νόσοι</a:t>
            </a:r>
          </a:p>
          <a:p>
            <a:pPr marL="611605" lvl="1"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t>Χρόνιες λοιμώξεις</a:t>
            </a:r>
          </a:p>
          <a:p>
            <a:pPr marL="611605" lvl="1"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t>Κακοήθειες</a:t>
            </a:r>
          </a:p>
        </p:txBody>
      </p:sp>
      <p:sp>
        <p:nvSpPr>
          <p:cNvPr id="1391" name="Αιτιολογία"/>
          <p:cNvSpPr txBox="1"/>
          <p:nvPr/>
        </p:nvSpPr>
        <p:spPr>
          <a:xfrm>
            <a:off x="277749" y="275135"/>
            <a:ext cx="7469166" cy="34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2300" b="1" spc="-45">
                <a:solidFill>
                  <a:srgbClr val="80403E"/>
                </a:solidFill>
                <a:latin typeface="Helvetica Neue"/>
                <a:ea typeface="Helvetica Neue"/>
                <a:cs typeface="Helvetica Neue"/>
                <a:sym typeface="Helvetica Neue"/>
              </a:defRPr>
            </a:lvl1pPr>
          </a:lstStyle>
          <a:p>
            <a:r>
              <a:t>Αιτιολογία</a:t>
            </a:r>
          </a:p>
        </p:txBody>
      </p:sp>
      <p:sp>
        <p:nvSpPr>
          <p:cNvPr id="1392" name="Άμεσος ανοσοφθορισμός:…"/>
          <p:cNvSpPr txBox="1"/>
          <p:nvPr/>
        </p:nvSpPr>
        <p:spPr>
          <a:xfrm>
            <a:off x="446525" y="3595378"/>
            <a:ext cx="7469167" cy="1034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2438338">
              <a:lnSpc>
                <a:spcPct val="80000"/>
              </a:lnSpc>
              <a:defRPr sz="2100" spc="-42">
                <a:solidFill>
                  <a:srgbClr val="80403E"/>
                </a:solidFill>
                <a:latin typeface="Helvetica Neue"/>
                <a:ea typeface="Helvetica Neue"/>
                <a:cs typeface="Helvetica Neue"/>
                <a:sym typeface="Helvetica Neue"/>
              </a:defRPr>
            </a:pPr>
            <a:r>
              <a:rPr dirty="0" err="1"/>
              <a:t>Άμεσος</a:t>
            </a:r>
            <a:r>
              <a:rPr dirty="0"/>
              <a:t> α</a:t>
            </a:r>
            <a:r>
              <a:rPr dirty="0" err="1"/>
              <a:t>νοσοφθορισμός</a:t>
            </a:r>
            <a:r>
              <a:rPr dirty="0"/>
              <a:t>: </a:t>
            </a:r>
          </a:p>
          <a:p>
            <a:pPr defTabSz="2438338">
              <a:lnSpc>
                <a:spcPct val="80000"/>
              </a:lnSpc>
              <a:defRPr sz="2100" spc="-42">
                <a:solidFill>
                  <a:srgbClr val="80403E"/>
                </a:solidFill>
                <a:latin typeface="Helvetica Neue"/>
                <a:ea typeface="Helvetica Neue"/>
                <a:cs typeface="Helvetica Neue"/>
                <a:sym typeface="Helvetica Neue"/>
              </a:defRPr>
            </a:pPr>
            <a:endParaRPr dirty="0"/>
          </a:p>
          <a:p>
            <a:pPr defTabSz="2438338">
              <a:lnSpc>
                <a:spcPct val="80000"/>
              </a:lnSpc>
              <a:defRPr sz="2100" spc="-42">
                <a:solidFill>
                  <a:srgbClr val="80403E"/>
                </a:solidFill>
                <a:latin typeface="Helvetica Neue"/>
                <a:ea typeface="Helvetica Neue"/>
                <a:cs typeface="Helvetica Neue"/>
                <a:sym typeface="Helvetica Neue"/>
              </a:defRPr>
            </a:pPr>
            <a:r>
              <a:rPr dirty="0" err="1"/>
              <a:t>σημ</a:t>
            </a:r>
            <a:r>
              <a:rPr dirty="0"/>
              <a:t>ασμένα αντισώματα έναντι ΙgG, IgA, IgM και C3 στη χοριοεπιδερμιδική συμβολή</a:t>
            </a:r>
            <a:r>
              <a:rPr lang="el-GR" dirty="0"/>
              <a:t>.</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 name="Παθοφυσιολογία - Ιστοπαθολογία"/>
          <p:cNvSpPr txBox="1"/>
          <p:nvPr/>
        </p:nvSpPr>
        <p:spPr>
          <a:xfrm>
            <a:off x="277749" y="275135"/>
            <a:ext cx="4592315" cy="34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2300" b="1" spc="-45">
                <a:solidFill>
                  <a:srgbClr val="80403E"/>
                </a:solidFill>
                <a:latin typeface="Helvetica Neue"/>
                <a:ea typeface="Helvetica Neue"/>
                <a:cs typeface="Helvetica Neue"/>
                <a:sym typeface="Helvetica Neue"/>
              </a:defRPr>
            </a:lvl1pPr>
          </a:lstStyle>
          <a:p>
            <a:r>
              <a:t>Παθοφυσιολογία - Ιστοπαθολογία</a:t>
            </a:r>
          </a:p>
        </p:txBody>
      </p:sp>
      <p:sp>
        <p:nvSpPr>
          <p:cNvPr id="1397" name="Εξαγγείωση ερυθροκυττάρων (λόγω καταστροφής του τοιχώματος)…"/>
          <p:cNvSpPr txBox="1"/>
          <p:nvPr/>
        </p:nvSpPr>
        <p:spPr>
          <a:xfrm>
            <a:off x="277749" y="672279"/>
            <a:ext cx="4616379" cy="1789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230605" indent="-230605" defTabSz="2438338">
              <a:lnSpc>
                <a:spcPct val="80000"/>
              </a:lnSpc>
              <a:buSzPct val="100000"/>
              <a:buChar char="•"/>
              <a:defRPr sz="1700" spc="-34">
                <a:solidFill>
                  <a:srgbClr val="80403E"/>
                </a:solidFill>
                <a:latin typeface="Helvetica Neue"/>
                <a:ea typeface="Helvetica Neue"/>
                <a:cs typeface="Helvetica Neue"/>
                <a:sym typeface="Helvetica Neue"/>
              </a:defRPr>
            </a:pPr>
            <a:r>
              <a:rPr dirty="0" err="1"/>
              <a:t>Εξ</a:t>
            </a:r>
            <a:r>
              <a:rPr dirty="0"/>
              <a:t>αγγείωση ερυθροκυττάρων (λόγω καταστροφής του </a:t>
            </a:r>
            <a:r>
              <a:rPr lang="el-GR" dirty="0"/>
              <a:t>αγγειακού </a:t>
            </a:r>
            <a:r>
              <a:rPr dirty="0" err="1"/>
              <a:t>τοιχώμ</a:t>
            </a:r>
            <a:r>
              <a:rPr dirty="0"/>
              <a:t>ατος)</a:t>
            </a:r>
          </a:p>
          <a:p>
            <a:pPr lvl="1" indent="228600" defTabSz="2438338">
              <a:lnSpc>
                <a:spcPct val="80000"/>
              </a:lnSpc>
              <a:spcBef>
                <a:spcPts val="900"/>
              </a:spcBef>
              <a:defRPr sz="1700" spc="-34">
                <a:solidFill>
                  <a:srgbClr val="80403E"/>
                </a:solidFill>
                <a:latin typeface="Helvetica Neue"/>
                <a:ea typeface="Helvetica Neue"/>
                <a:cs typeface="Helvetica Neue"/>
                <a:sym typeface="Helvetica Neue"/>
              </a:defRPr>
            </a:pPr>
            <a:r>
              <a:rPr dirty="0"/>
              <a:t>(</a:t>
            </a:r>
            <a:r>
              <a:rPr dirty="0" err="1"/>
              <a:t>Αιμορρ</a:t>
            </a:r>
            <a:r>
              <a:rPr dirty="0"/>
              <a:t>αγία στο χόριο - όχι υπεραιμία - τα εξανθήματα </a:t>
            </a:r>
            <a:r>
              <a:rPr lang="el-GR" dirty="0"/>
              <a:t>κλινικώς </a:t>
            </a:r>
            <a:r>
              <a:rPr dirty="0" err="1"/>
              <a:t>δε</a:t>
            </a:r>
            <a:r>
              <a:rPr lang="el-GR" dirty="0"/>
              <a:t>ν</a:t>
            </a:r>
            <a:r>
              <a:rPr dirty="0"/>
              <a:t> </a:t>
            </a:r>
            <a:r>
              <a:rPr dirty="0" err="1"/>
              <a:t>δι</a:t>
            </a:r>
            <a:r>
              <a:rPr dirty="0"/>
              <a:t>αυγάζουν</a:t>
            </a:r>
            <a:r>
              <a:rPr lang="el-GR" dirty="0"/>
              <a:t> με την πίεση</a:t>
            </a:r>
            <a:r>
              <a:rPr dirty="0"/>
              <a:t>)</a:t>
            </a:r>
          </a:p>
          <a:p>
            <a:pPr marL="230605" indent="-230605" defTabSz="2438338">
              <a:lnSpc>
                <a:spcPct val="80000"/>
              </a:lnSpc>
              <a:buSzPct val="100000"/>
              <a:buChar char="•"/>
              <a:defRPr sz="1700" spc="-34">
                <a:solidFill>
                  <a:srgbClr val="80403E"/>
                </a:solidFill>
                <a:latin typeface="Helvetica Neue"/>
                <a:ea typeface="Helvetica Neue"/>
                <a:cs typeface="Helvetica Neue"/>
                <a:sym typeface="Helvetica Neue"/>
              </a:defRPr>
            </a:pPr>
            <a:endParaRPr dirty="0"/>
          </a:p>
          <a:p>
            <a:pPr marL="230605" indent="-230605" defTabSz="2438338">
              <a:lnSpc>
                <a:spcPct val="80000"/>
              </a:lnSpc>
              <a:buSzPct val="100000"/>
              <a:buChar char="•"/>
              <a:defRPr sz="1700" spc="-34">
                <a:solidFill>
                  <a:srgbClr val="80403E"/>
                </a:solidFill>
                <a:latin typeface="Helvetica Neue"/>
                <a:ea typeface="Helvetica Neue"/>
                <a:cs typeface="Helvetica Neue"/>
                <a:sym typeface="Helvetica Neue"/>
              </a:defRPr>
            </a:pPr>
            <a:r>
              <a:rPr dirty="0" err="1"/>
              <a:t>Ιν</a:t>
            </a:r>
            <a:r>
              <a:rPr lang="el-GR" dirty="0"/>
              <a:t>ω</a:t>
            </a:r>
            <a:r>
              <a:rPr dirty="0" err="1"/>
              <a:t>δοειδής</a:t>
            </a:r>
            <a:r>
              <a:rPr dirty="0"/>
              <a:t> </a:t>
            </a:r>
            <a:r>
              <a:rPr dirty="0" err="1"/>
              <a:t>νέκρωση</a:t>
            </a:r>
            <a:r>
              <a:rPr dirty="0"/>
              <a:t>: </a:t>
            </a:r>
            <a:r>
              <a:rPr dirty="0" err="1"/>
              <a:t>ενδο</a:t>
            </a:r>
            <a:r>
              <a:rPr dirty="0"/>
              <a:t>αυλική εναπόθεση ιν</a:t>
            </a:r>
            <a:r>
              <a:rPr lang="el-GR" dirty="0" err="1"/>
              <a:t>ωδοειδούς</a:t>
            </a:r>
            <a:r>
              <a:rPr dirty="0"/>
              <a:t> —&gt; </a:t>
            </a:r>
            <a:r>
              <a:rPr dirty="0" err="1"/>
              <a:t>ροζ</a:t>
            </a:r>
            <a:r>
              <a:rPr dirty="0"/>
              <a:t> </a:t>
            </a:r>
            <a:r>
              <a:rPr lang="el-GR" dirty="0"/>
              <a:t>το </a:t>
            </a:r>
            <a:r>
              <a:rPr dirty="0" err="1"/>
              <a:t>τοίχωμ</a:t>
            </a:r>
            <a:r>
              <a:rPr dirty="0"/>
              <a:t>α</a:t>
            </a:r>
          </a:p>
        </p:txBody>
      </p:sp>
      <p:pic>
        <p:nvPicPr>
          <p:cNvPr id="1398" name="Εικόνα 2" descr="Εικόνα 2"/>
          <p:cNvPicPr>
            <a:picLocks noChangeAspect="1"/>
          </p:cNvPicPr>
          <p:nvPr/>
        </p:nvPicPr>
        <p:blipFill>
          <a:blip r:embed="rId3"/>
          <a:srcRect l="13572" t="5006" r="13572" b="22138"/>
          <a:stretch>
            <a:fillRect/>
          </a:stretch>
        </p:blipFill>
        <p:spPr>
          <a:xfrm>
            <a:off x="5926055" y="2971659"/>
            <a:ext cx="2910495" cy="1977006"/>
          </a:xfrm>
          <a:prstGeom prst="rect">
            <a:avLst/>
          </a:prstGeom>
          <a:ln w="25400">
            <a:solidFill>
              <a:srgbClr val="80403E"/>
            </a:solidFill>
          </a:ln>
        </p:spPr>
      </p:pic>
      <p:sp>
        <p:nvSpPr>
          <p:cNvPr id="1399" name="Νέκρωση εκκρινών αδένων…"/>
          <p:cNvSpPr txBox="1"/>
          <p:nvPr/>
        </p:nvSpPr>
        <p:spPr>
          <a:xfrm>
            <a:off x="4806737" y="885371"/>
            <a:ext cx="3870012" cy="1065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0605" indent="-230605" defTabSz="2438338">
              <a:lnSpc>
                <a:spcPct val="80000"/>
              </a:lnSpc>
              <a:buSzPct val="100000"/>
              <a:buChar char="•"/>
              <a:defRPr sz="1700" spc="-34">
                <a:solidFill>
                  <a:srgbClr val="80403E"/>
                </a:solidFill>
                <a:latin typeface="Helvetica Neue"/>
                <a:ea typeface="Helvetica Neue"/>
                <a:cs typeface="Helvetica Neue"/>
                <a:sym typeface="Helvetica Neue"/>
              </a:defRPr>
            </a:pPr>
            <a:r>
              <a:t>Νέκρωση εκκρινών αδένων</a:t>
            </a:r>
          </a:p>
          <a:p>
            <a:pPr marL="230605" indent="-230605" defTabSz="2438338">
              <a:lnSpc>
                <a:spcPct val="80000"/>
              </a:lnSpc>
              <a:buSzPct val="100000"/>
              <a:buChar char="•"/>
              <a:defRPr sz="1700" spc="-34">
                <a:solidFill>
                  <a:srgbClr val="80403E"/>
                </a:solidFill>
                <a:latin typeface="Helvetica Neue"/>
                <a:ea typeface="Helvetica Neue"/>
                <a:cs typeface="Helvetica Neue"/>
                <a:sym typeface="Helvetica Neue"/>
              </a:defRPr>
            </a:pPr>
            <a:endParaRPr/>
          </a:p>
          <a:p>
            <a:pPr marL="230605" indent="-230605" defTabSz="2438338">
              <a:lnSpc>
                <a:spcPct val="80000"/>
              </a:lnSpc>
              <a:buSzPct val="100000"/>
              <a:buChar char="•"/>
              <a:defRPr sz="1700" spc="-34">
                <a:solidFill>
                  <a:srgbClr val="80403E"/>
                </a:solidFill>
                <a:latin typeface="Helvetica Neue"/>
                <a:ea typeface="Helvetica Neue"/>
                <a:cs typeface="Helvetica Neue"/>
                <a:sym typeface="Helvetica Neue"/>
              </a:defRPr>
            </a:pPr>
            <a:r>
              <a:t>Διήθηση λευκοκυττάρων που καταστρέφονται —&gt; πυρηνική σκόνη (θραύσματα)</a:t>
            </a:r>
          </a:p>
        </p:txBody>
      </p:sp>
      <p:pic>
        <p:nvPicPr>
          <p:cNvPr id="1400" name="Εικόνα 5" descr="Εικόνα 5"/>
          <p:cNvPicPr>
            <a:picLocks/>
          </p:cNvPicPr>
          <p:nvPr/>
        </p:nvPicPr>
        <p:blipFill>
          <a:blip r:embed="rId4"/>
          <a:stretch>
            <a:fillRect/>
          </a:stretch>
        </p:blipFill>
        <p:spPr>
          <a:xfrm>
            <a:off x="3517641" y="2971659"/>
            <a:ext cx="2108718" cy="1976836"/>
          </a:xfrm>
          <a:prstGeom prst="rect">
            <a:avLst/>
          </a:prstGeom>
          <a:ln w="25400">
            <a:solidFill>
              <a:srgbClr val="80403E"/>
            </a:solidFill>
          </a:ln>
        </p:spPr>
      </p:pic>
      <p:pic>
        <p:nvPicPr>
          <p:cNvPr id="1401" name="Εικόνα 7" descr="Εικόνα 7"/>
          <p:cNvPicPr>
            <a:picLocks noChangeAspect="1"/>
          </p:cNvPicPr>
          <p:nvPr/>
        </p:nvPicPr>
        <p:blipFill>
          <a:blip r:embed="rId5"/>
          <a:srcRect t="39508" b="10049"/>
          <a:stretch>
            <a:fillRect/>
          </a:stretch>
        </p:blipFill>
        <p:spPr>
          <a:xfrm>
            <a:off x="307263" y="2981184"/>
            <a:ext cx="2910781" cy="1957768"/>
          </a:xfrm>
          <a:prstGeom prst="rect">
            <a:avLst/>
          </a:prstGeom>
          <a:ln w="25400">
            <a:solidFill>
              <a:srgbClr val="80403E"/>
            </a:solidFill>
          </a:ln>
        </p:spPr>
      </p:pic>
      <p:sp>
        <p:nvSpPr>
          <p:cNvPr id="1402" name="Γραμμή"/>
          <p:cNvSpPr/>
          <p:nvPr/>
        </p:nvSpPr>
        <p:spPr>
          <a:xfrm flipH="1">
            <a:off x="5212951" y="2064479"/>
            <a:ext cx="1" cy="2361390"/>
          </a:xfrm>
          <a:prstGeom prst="line">
            <a:avLst/>
          </a:prstGeom>
          <a:ln w="25400">
            <a:solidFill>
              <a:srgbClr val="80403E"/>
            </a:solidFill>
            <a:tailEnd type="triangle"/>
          </a:ln>
          <a:effectLst>
            <a:outerShdw blurRad="38100" dist="20000" dir="5400000" rotWithShape="0">
              <a:srgbClr val="000000">
                <a:alpha val="63192"/>
              </a:srgbClr>
            </a:outerShdw>
          </a:effectLst>
        </p:spPr>
        <p:txBody>
          <a:bodyPr lIns="0" tIns="0" rIns="0" bIns="0"/>
          <a:lstStyle/>
          <a:p>
            <a:endParaRPr/>
          </a:p>
        </p:txBody>
      </p:sp>
      <p:sp>
        <p:nvSpPr>
          <p:cNvPr id="1403" name="Γραμμή"/>
          <p:cNvSpPr/>
          <p:nvPr/>
        </p:nvSpPr>
        <p:spPr>
          <a:xfrm flipH="1">
            <a:off x="2213958" y="2330448"/>
            <a:ext cx="545932" cy="1183631"/>
          </a:xfrm>
          <a:prstGeom prst="line">
            <a:avLst/>
          </a:prstGeom>
          <a:ln w="25400">
            <a:solidFill>
              <a:srgbClr val="80403E"/>
            </a:solidFill>
            <a:tailEnd type="triangle"/>
          </a:ln>
          <a:effectLst>
            <a:outerShdw blurRad="38100" dist="20000" dir="5400000" rotWithShape="0">
              <a:srgbClr val="000000">
                <a:alpha val="46712"/>
              </a:srgbClr>
            </a:outerShdw>
          </a:effectLst>
        </p:spPr>
        <p:txBody>
          <a:bodyPr lIns="0" tIns="0" rIns="0" bIns="0"/>
          <a:lstStyle/>
          <a:p>
            <a:endParaRPr/>
          </a:p>
        </p:txBody>
      </p:sp>
      <p:sp>
        <p:nvSpPr>
          <p:cNvPr id="1404" name="Ηωσινόφιλα στα τοιχώματα του αγγείου"/>
          <p:cNvSpPr txBox="1"/>
          <p:nvPr/>
        </p:nvSpPr>
        <p:spPr>
          <a:xfrm>
            <a:off x="3512007" y="2650167"/>
            <a:ext cx="1259182" cy="271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1000" spc="-19">
                <a:solidFill>
                  <a:srgbClr val="80403E"/>
                </a:solidFill>
                <a:latin typeface="Helvetica Neue"/>
                <a:ea typeface="Helvetica Neue"/>
                <a:cs typeface="Helvetica Neue"/>
                <a:sym typeface="Helvetica Neue"/>
              </a:defRPr>
            </a:lvl1pPr>
          </a:lstStyle>
          <a:p>
            <a:r>
              <a:t>Ηωσινόφιλα στα τοιχώματα του αγγείου</a:t>
            </a:r>
          </a:p>
        </p:txBody>
      </p:sp>
      <p:sp>
        <p:nvSpPr>
          <p:cNvPr id="1405" name="Γραμμή"/>
          <p:cNvSpPr/>
          <p:nvPr/>
        </p:nvSpPr>
        <p:spPr>
          <a:xfrm>
            <a:off x="4392022" y="2912533"/>
            <a:ext cx="384622" cy="1509071"/>
          </a:xfrm>
          <a:prstGeom prst="line">
            <a:avLst/>
          </a:prstGeom>
          <a:ln w="25400">
            <a:solidFill>
              <a:srgbClr val="80403E"/>
            </a:solidFill>
            <a:tailEnd type="triangle"/>
          </a:ln>
          <a:effectLst>
            <a:outerShdw dist="43250" dir="5400000" rotWithShape="0">
              <a:srgbClr val="000000">
                <a:alpha val="58210"/>
              </a:srgbClr>
            </a:outerShdw>
          </a:effectLst>
        </p:spPr>
        <p:txBody>
          <a:bodyPr lIns="0" tIns="0" rIns="0" bIns="0"/>
          <a:lstStyle/>
          <a:p>
            <a:endParaRPr/>
          </a:p>
        </p:txBody>
      </p:sp>
      <p:sp>
        <p:nvSpPr>
          <p:cNvPr id="1406" name="Διάκριση περιαγγειακής διήθησης φλεγμονωδών κυττάρων"/>
          <p:cNvSpPr txBox="1"/>
          <p:nvPr/>
        </p:nvSpPr>
        <p:spPr>
          <a:xfrm>
            <a:off x="5913355" y="2650167"/>
            <a:ext cx="2108718" cy="271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1000" spc="-19">
                <a:solidFill>
                  <a:srgbClr val="80403E"/>
                </a:solidFill>
                <a:latin typeface="Helvetica Neue"/>
                <a:ea typeface="Helvetica Neue"/>
                <a:cs typeface="Helvetica Neue"/>
                <a:sym typeface="Helvetica Neue"/>
              </a:defRPr>
            </a:lvl1pPr>
          </a:lstStyle>
          <a:p>
            <a:r>
              <a:t>Διάκριση περιαγγειακής διήθησης φλεγμονωδών κυττάρων</a:t>
            </a:r>
          </a:p>
        </p:txBody>
      </p:sp>
      <p:sp>
        <p:nvSpPr>
          <p:cNvPr id="1407" name="Ερυθροκύτταρα και φλεγμονώδη κύτταρα στον αυλό"/>
          <p:cNvSpPr txBox="1"/>
          <p:nvPr/>
        </p:nvSpPr>
        <p:spPr>
          <a:xfrm>
            <a:off x="306286" y="2650167"/>
            <a:ext cx="2108718"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1000" spc="-19">
                <a:solidFill>
                  <a:srgbClr val="80403E"/>
                </a:solidFill>
                <a:latin typeface="Helvetica Neue"/>
                <a:ea typeface="Helvetica Neue"/>
                <a:cs typeface="Helvetica Neue"/>
                <a:sym typeface="Helvetica Neue"/>
              </a:defRPr>
            </a:lvl1pPr>
          </a:lstStyle>
          <a:p>
            <a:r>
              <a:rPr dirty="0" err="1"/>
              <a:t>Ερυθροκύττ</a:t>
            </a:r>
            <a:r>
              <a:rPr dirty="0"/>
              <a:t>αρα και φλεγμονώδη κύτταρα στον αυλό</a:t>
            </a:r>
            <a:r>
              <a:rPr lang="el-GR" dirty="0"/>
              <a:t>.</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Διαφοροδιάγνωση"/>
          <p:cNvSpPr txBox="1"/>
          <p:nvPr/>
        </p:nvSpPr>
        <p:spPr>
          <a:xfrm>
            <a:off x="277748" y="275135"/>
            <a:ext cx="2858741" cy="283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defTabSz="2438338">
              <a:lnSpc>
                <a:spcPct val="80000"/>
              </a:lnSpc>
              <a:defRPr sz="2300" b="1" spc="-45">
                <a:solidFill>
                  <a:srgbClr val="80403E"/>
                </a:solidFill>
                <a:latin typeface="Helvetica Neue"/>
                <a:ea typeface="Helvetica Neue"/>
                <a:cs typeface="Helvetica Neue"/>
                <a:sym typeface="Helvetica Neue"/>
              </a:defRPr>
            </a:lvl1pPr>
          </a:lstStyle>
          <a:p>
            <a:r>
              <a:rPr dirty="0" err="1"/>
              <a:t>Δι</a:t>
            </a:r>
            <a:r>
              <a:rPr dirty="0"/>
              <a:t>αφοροδιάγνω</a:t>
            </a:r>
            <a:r>
              <a:rPr lang="el-GR" dirty="0"/>
              <a:t>σ</a:t>
            </a:r>
            <a:r>
              <a:rPr dirty="0"/>
              <a:t>η</a:t>
            </a:r>
          </a:p>
        </p:txBody>
      </p:sp>
      <p:sp>
        <p:nvSpPr>
          <p:cNvPr id="1412" name="Θρομβοκυτταροπενική πορφύρα (μείωση στον αριθμό των αιμοπεταλίων που προκαλεί μώλωπες και εσωτερική αιμορραγία)…"/>
          <p:cNvSpPr txBox="1"/>
          <p:nvPr/>
        </p:nvSpPr>
        <p:spPr>
          <a:xfrm>
            <a:off x="277749" y="1139266"/>
            <a:ext cx="8084324" cy="3102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rPr dirty="0" err="1"/>
              <a:t>Θρομ</a:t>
            </a:r>
            <a:r>
              <a:rPr dirty="0"/>
              <a:t>βοκυτταροπενική πορφύρα (μείωση στον αριθμό των αιμοπεταλίων που προκαλεί μώλωπες και εσωτερική αιμορραγία</a:t>
            </a:r>
            <a:r>
              <a:rPr lang="el-GR" dirty="0"/>
              <a:t> βλεννογόνων</a:t>
            </a:r>
            <a:r>
              <a:rPr lang="el-GR"/>
              <a:t>, πυρετός, νευρολογικά σημεία</a:t>
            </a:r>
            <a:r>
              <a:rPr dirty="0"/>
              <a:t>)</a:t>
            </a:r>
          </a:p>
          <a:p>
            <a:pPr defTabSz="2438338">
              <a:lnSpc>
                <a:spcPct val="80000"/>
              </a:lnSpc>
              <a:defRPr sz="2100" spc="-42">
                <a:solidFill>
                  <a:srgbClr val="80403E"/>
                </a:solidFill>
                <a:latin typeface="Helvetica Neue"/>
                <a:ea typeface="Helvetica Neue"/>
                <a:cs typeface="Helvetica Neue"/>
                <a:sym typeface="Helvetica Neue"/>
              </a:defRPr>
            </a:pPr>
            <a:endParaRPr dirty="0"/>
          </a:p>
          <a:p>
            <a:pPr defTabSz="2438338">
              <a:lnSpc>
                <a:spcPct val="80000"/>
              </a:lnSpc>
              <a:defRPr sz="2100" spc="-42">
                <a:solidFill>
                  <a:srgbClr val="80403E"/>
                </a:solidFill>
                <a:latin typeface="Helvetica Neue"/>
                <a:ea typeface="Helvetica Neue"/>
                <a:cs typeface="Helvetica Neue"/>
                <a:sym typeface="Helvetica Neue"/>
              </a:defRPr>
            </a:pPr>
            <a:endParaRPr dirty="0"/>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rPr dirty="0"/>
              <a:t>Κα</a:t>
            </a:r>
            <a:r>
              <a:rPr dirty="0" err="1"/>
              <a:t>κοήθης</a:t>
            </a:r>
            <a:r>
              <a:rPr dirty="0"/>
              <a:t> </a:t>
            </a:r>
            <a:r>
              <a:rPr dirty="0" err="1"/>
              <a:t>μελ</a:t>
            </a:r>
            <a:r>
              <a:rPr dirty="0"/>
              <a:t>αγχρωματική πορφυρική δερματοπάθεια (φλεγμονώδης πορφύρα χωρίς αγγειίτιδα, με χαρακτηριστικό χρωματισμό δέρματος</a:t>
            </a:r>
            <a:r>
              <a:rPr lang="el-GR" dirty="0"/>
              <a:t>,</a:t>
            </a:r>
            <a:r>
              <a:rPr dirty="0"/>
              <a:t> </a:t>
            </a:r>
            <a:r>
              <a:rPr dirty="0" err="1"/>
              <a:t>κυρίως</a:t>
            </a:r>
            <a:r>
              <a:rPr dirty="0"/>
              <a:t> </a:t>
            </a:r>
            <a:r>
              <a:rPr dirty="0" err="1"/>
              <a:t>στ</a:t>
            </a:r>
            <a:r>
              <a:rPr dirty="0"/>
              <a:t>α κάτω άκρα)</a:t>
            </a:r>
          </a:p>
          <a:p>
            <a:pPr defTabSz="2438338">
              <a:lnSpc>
                <a:spcPct val="80000"/>
              </a:lnSpc>
              <a:defRPr sz="2100" spc="-42">
                <a:solidFill>
                  <a:srgbClr val="80403E"/>
                </a:solidFill>
                <a:latin typeface="Helvetica Neue"/>
                <a:ea typeface="Helvetica Neue"/>
                <a:cs typeface="Helvetica Neue"/>
                <a:sym typeface="Helvetica Neue"/>
              </a:defRPr>
            </a:pPr>
            <a:endParaRPr dirty="0"/>
          </a:p>
          <a:p>
            <a:pPr defTabSz="2438338">
              <a:lnSpc>
                <a:spcPct val="80000"/>
              </a:lnSpc>
              <a:defRPr sz="2100" spc="-42">
                <a:solidFill>
                  <a:srgbClr val="80403E"/>
                </a:solidFill>
                <a:latin typeface="Helvetica Neue"/>
                <a:ea typeface="Helvetica Neue"/>
                <a:cs typeface="Helvetica Neue"/>
                <a:sym typeface="Helvetica Neue"/>
              </a:defRPr>
            </a:pPr>
            <a:endParaRPr dirty="0"/>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rPr dirty="0" err="1"/>
              <a:t>Νόσος</a:t>
            </a:r>
            <a:r>
              <a:rPr dirty="0"/>
              <a:t> </a:t>
            </a:r>
            <a:r>
              <a:rPr dirty="0" err="1"/>
              <a:t>Schamberg</a:t>
            </a:r>
            <a:r>
              <a:rPr dirty="0"/>
              <a:t> (</a:t>
            </a:r>
            <a:r>
              <a:rPr dirty="0" err="1"/>
              <a:t>εξ</a:t>
            </a:r>
            <a:r>
              <a:rPr dirty="0"/>
              <a:t>αγγείωση ερυθροκυττάρων στ</a:t>
            </a:r>
            <a:r>
              <a:rPr lang="el-GR" dirty="0"/>
              <a:t>ο χόριο</a:t>
            </a:r>
            <a:r>
              <a:rPr dirty="0"/>
              <a:t> στα κάτω άκρα, λόγω ευθραυστότητας των τριχοειδών)</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 name="Πρόγνωση / Θεραπεία"/>
          <p:cNvSpPr txBox="1"/>
          <p:nvPr/>
        </p:nvSpPr>
        <p:spPr>
          <a:xfrm>
            <a:off x="277749" y="275135"/>
            <a:ext cx="3071776" cy="34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2300" b="1" spc="-45">
                <a:solidFill>
                  <a:srgbClr val="80403E"/>
                </a:solidFill>
                <a:latin typeface="Helvetica Neue"/>
                <a:ea typeface="Helvetica Neue"/>
                <a:cs typeface="Helvetica Neue"/>
                <a:sym typeface="Helvetica Neue"/>
              </a:defRPr>
            </a:lvl1pPr>
          </a:lstStyle>
          <a:p>
            <a:r>
              <a:t>Πρόγνωση / Θεραπεία</a:t>
            </a:r>
          </a:p>
        </p:txBody>
      </p:sp>
      <p:sp>
        <p:nvSpPr>
          <p:cNvPr id="1417" name="Ιδιοπαθής: συνήθως αυτοπεριοριζόμενη (90% υποστρέφει σε εβδομάδες ή λίγους μήνες)…"/>
          <p:cNvSpPr txBox="1"/>
          <p:nvPr/>
        </p:nvSpPr>
        <p:spPr>
          <a:xfrm>
            <a:off x="277749" y="1394759"/>
            <a:ext cx="8084324" cy="2353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rPr dirty="0" err="1"/>
              <a:t>Ιδιο</a:t>
            </a:r>
            <a:r>
              <a:rPr dirty="0"/>
              <a:t>παθής: συνήθως αυτοπεριοριζόμενη (90% υποστρέφει σε εβδομάδες ή λίγους μήνες)</a:t>
            </a:r>
          </a:p>
          <a:p>
            <a:pPr defTabSz="2438338">
              <a:lnSpc>
                <a:spcPct val="80000"/>
              </a:lnSpc>
              <a:defRPr sz="2100" spc="-42">
                <a:solidFill>
                  <a:srgbClr val="80403E"/>
                </a:solidFill>
                <a:latin typeface="Helvetica Neue"/>
                <a:ea typeface="Helvetica Neue"/>
                <a:cs typeface="Helvetica Neue"/>
                <a:sym typeface="Helvetica Neue"/>
              </a:defRPr>
            </a:pPr>
            <a:endParaRPr dirty="0"/>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endParaRPr dirty="0"/>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rPr dirty="0" err="1"/>
              <a:t>Θερ</a:t>
            </a:r>
            <a:r>
              <a:rPr dirty="0"/>
              <a:t>απεία χρόνιων ή εμμεν</a:t>
            </a:r>
            <a:r>
              <a:rPr lang="el-GR" dirty="0"/>
              <a:t>ουσών</a:t>
            </a:r>
            <a:r>
              <a:rPr dirty="0"/>
              <a:t> π</a:t>
            </a:r>
            <a:r>
              <a:rPr dirty="0" err="1"/>
              <a:t>ερι</a:t>
            </a:r>
            <a:r>
              <a:rPr dirty="0"/>
              <a:t>πτώσεων: κορτικοστεροειδή</a:t>
            </a:r>
          </a:p>
          <a:p>
            <a:pPr defTabSz="2438338">
              <a:lnSpc>
                <a:spcPct val="80000"/>
              </a:lnSpc>
              <a:defRPr sz="2100" spc="-42">
                <a:solidFill>
                  <a:srgbClr val="80403E"/>
                </a:solidFill>
                <a:latin typeface="Helvetica Neue"/>
                <a:ea typeface="Helvetica Neue"/>
                <a:cs typeface="Helvetica Neue"/>
                <a:sym typeface="Helvetica Neue"/>
              </a:defRPr>
            </a:pPr>
            <a:endParaRPr dirty="0"/>
          </a:p>
          <a:p>
            <a:pPr defTabSz="2438338">
              <a:lnSpc>
                <a:spcPct val="80000"/>
              </a:lnSpc>
              <a:defRPr sz="2100" spc="-42">
                <a:solidFill>
                  <a:srgbClr val="80403E"/>
                </a:solidFill>
                <a:latin typeface="Helvetica Neue"/>
                <a:ea typeface="Helvetica Neue"/>
                <a:cs typeface="Helvetica Neue"/>
                <a:sym typeface="Helvetica Neue"/>
              </a:defRPr>
            </a:pPr>
            <a:endParaRPr dirty="0"/>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rPr dirty="0" err="1"/>
              <a:t>Δευτερο</a:t>
            </a:r>
            <a:r>
              <a:rPr dirty="0"/>
              <a:t>παθής: αντιμετώπιση αιτιολογικού παράγοντα (διακοπή φαρμακευτικής αγωγής, θεραπεία μόλυνσης/ κακοήθειας)</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Βιβλιογραφία"/>
          <p:cNvSpPr txBox="1"/>
          <p:nvPr/>
        </p:nvSpPr>
        <p:spPr>
          <a:xfrm>
            <a:off x="277749" y="275135"/>
            <a:ext cx="1940382" cy="34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2300" b="1" spc="-45">
                <a:solidFill>
                  <a:srgbClr val="80403E"/>
                </a:solidFill>
                <a:latin typeface="Helvetica Neue"/>
                <a:ea typeface="Helvetica Neue"/>
                <a:cs typeface="Helvetica Neue"/>
                <a:sym typeface="Helvetica Neue"/>
              </a:defRPr>
            </a:lvl1pPr>
          </a:lstStyle>
          <a:p>
            <a:r>
              <a:t>Βιβλιογραφία</a:t>
            </a:r>
          </a:p>
        </p:txBody>
      </p:sp>
      <p:sp>
        <p:nvSpPr>
          <p:cNvPr id="1422" name="Molina Nunez M, Plaza JA. Cutaneous vasculitis. PathologyOutlines.com website. https://www.pathologyoutlines.com/topic/skinnontumorvasculitis.html. Accessed May 20th, 2024.…"/>
          <p:cNvSpPr txBox="1"/>
          <p:nvPr/>
        </p:nvSpPr>
        <p:spPr>
          <a:xfrm>
            <a:off x="277749" y="1394759"/>
            <a:ext cx="8084324" cy="2353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t>Molina Nunez M, Plaza JA. Cutaneous vasculitis. PathologyOutlines.com website. https://www.pathologyoutlines.com/topic/skinnontumorvasculitis.html. Accessed May 20th, 2024.</a:t>
            </a:r>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endParaRPr/>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endParaRPr/>
          </a:p>
          <a:p>
            <a:pPr marL="230605" indent="-230605" defTabSz="2438338">
              <a:lnSpc>
                <a:spcPct val="80000"/>
              </a:lnSpc>
              <a:buSzPct val="100000"/>
              <a:buChar char="•"/>
              <a:defRPr sz="2100" spc="-42">
                <a:solidFill>
                  <a:srgbClr val="80403E"/>
                </a:solidFill>
                <a:latin typeface="Helvetica Neue"/>
                <a:ea typeface="Helvetica Neue"/>
                <a:cs typeface="Helvetica Neue"/>
                <a:sym typeface="Helvetica Neue"/>
              </a:defRPr>
            </a:pPr>
            <a:r>
              <a:t>Baigrie D, Goyal A, Crane JS. Leukocytoclastic Vasculitis. 2023 Aug 8. In: StatPearls [Internet]. Treasure Island (FL): StatPearls Publishing; 2024 Jan–. PMID: 29489227.</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Ευχαριστούμε!"/>
          <p:cNvSpPr txBox="1"/>
          <p:nvPr/>
        </p:nvSpPr>
        <p:spPr>
          <a:xfrm>
            <a:off x="2841542" y="2267967"/>
            <a:ext cx="3526652" cy="6075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438338">
              <a:lnSpc>
                <a:spcPct val="80000"/>
              </a:lnSpc>
              <a:defRPr sz="4000" b="1" spc="-79">
                <a:solidFill>
                  <a:srgbClr val="80403E"/>
                </a:solidFill>
                <a:latin typeface="Helvetica Neue"/>
                <a:ea typeface="Helvetica Neue"/>
                <a:cs typeface="Helvetica Neue"/>
                <a:sym typeface="Helvetica Neue"/>
              </a:defRPr>
            </a:lvl1pPr>
          </a:lstStyle>
          <a:p>
            <a:r>
              <a:t>Ευχαριστούμε!</a:t>
            </a:r>
          </a:p>
        </p:txBody>
      </p:sp>
    </p:spTree>
  </p:cSld>
  <p:clrMapOvr>
    <a:masterClrMapping/>
  </p:clrMapOvr>
  <p:transition spd="med"/>
</p:sld>
</file>

<file path=ppt/theme/theme1.xml><?xml version="1.0" encoding="utf-8"?>
<a:theme xmlns:a="http://schemas.openxmlformats.org/drawingml/2006/main" name="Placenta Previa Complete Breakthrough by Slidesgo">
  <a:themeElements>
    <a:clrScheme name="Placenta Previa Complete Breakthrough by Slidesgo">
      <a:dk1>
        <a:srgbClr val="705252"/>
      </a:dk1>
      <a:lt1>
        <a:srgbClr val="F5E7E7"/>
      </a:lt1>
      <a:dk2>
        <a:srgbClr val="A7A7A7"/>
      </a:dk2>
      <a:lt2>
        <a:srgbClr val="535353"/>
      </a:lt2>
      <a:accent1>
        <a:srgbClr val="F3BCBC"/>
      </a:accent1>
      <a:accent2>
        <a:srgbClr val="FADDDD"/>
      </a:accent2>
      <a:accent3>
        <a:srgbClr val="FFF9F9"/>
      </a:accent3>
      <a:accent4>
        <a:srgbClr val="8F8F8F"/>
      </a:accent4>
      <a:accent5>
        <a:srgbClr val="6E6E6E"/>
      </a:accent5>
      <a:accent6>
        <a:srgbClr val="4D4D4D"/>
      </a:accent6>
      <a:hlink>
        <a:srgbClr val="0000FF"/>
      </a:hlink>
      <a:folHlink>
        <a:srgbClr val="FF00FF"/>
      </a:folHlink>
    </a:clrScheme>
    <a:fontScheme name="Placenta Previa Complete Breakthrough by Slidesgo">
      <a:majorFont>
        <a:latin typeface="Arial"/>
        <a:ea typeface="Arial"/>
        <a:cs typeface="Arial"/>
      </a:majorFont>
      <a:minorFont>
        <a:latin typeface="Helvetica"/>
        <a:ea typeface="Helvetica"/>
        <a:cs typeface="Helvetica"/>
      </a:minorFont>
    </a:fontScheme>
    <a:fmtScheme name="Placenta Previa Complete Breakthrough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5A5A"/>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lacenta Previa Complete Breakthrough by Slidesgo">
  <a:themeElements>
    <a:clrScheme name="Placenta Previa Complete Breakthrough by Slidesgo">
      <a:dk1>
        <a:srgbClr val="000000"/>
      </a:dk1>
      <a:lt1>
        <a:srgbClr val="FFFFFF"/>
      </a:lt1>
      <a:dk2>
        <a:srgbClr val="A7A7A7"/>
      </a:dk2>
      <a:lt2>
        <a:srgbClr val="535353"/>
      </a:lt2>
      <a:accent1>
        <a:srgbClr val="F3BCBC"/>
      </a:accent1>
      <a:accent2>
        <a:srgbClr val="FADDDD"/>
      </a:accent2>
      <a:accent3>
        <a:srgbClr val="FFF9F9"/>
      </a:accent3>
      <a:accent4>
        <a:srgbClr val="8F8F8F"/>
      </a:accent4>
      <a:accent5>
        <a:srgbClr val="6E6E6E"/>
      </a:accent5>
      <a:accent6>
        <a:srgbClr val="4D4D4D"/>
      </a:accent6>
      <a:hlink>
        <a:srgbClr val="0000FF"/>
      </a:hlink>
      <a:folHlink>
        <a:srgbClr val="FF00FF"/>
      </a:folHlink>
    </a:clrScheme>
    <a:fontScheme name="Placenta Previa Complete Breakthrough by Slidesgo">
      <a:majorFont>
        <a:latin typeface="Arial"/>
        <a:ea typeface="Arial"/>
        <a:cs typeface="Arial"/>
      </a:majorFont>
      <a:minorFont>
        <a:latin typeface="Helvetica"/>
        <a:ea typeface="Helvetica"/>
        <a:cs typeface="Helvetica"/>
      </a:minorFont>
    </a:fontScheme>
    <a:fmtScheme name="Placenta Previa Complete Breakthrough by Slides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5A5A"/>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705252"/>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990</Words>
  <Application>Microsoft Office PowerPoint</Application>
  <PresentationFormat>Προβολή στην οθόνη (16:9)</PresentationFormat>
  <Paragraphs>96</Paragraphs>
  <Slides>8</Slides>
  <Notes>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Albert Sans</vt:lpstr>
      <vt:lpstr>Arial</vt:lpstr>
      <vt:lpstr>Calibri</vt:lpstr>
      <vt:lpstr>Figtree Black</vt:lpstr>
      <vt:lpstr>Helvetica</vt:lpstr>
      <vt:lpstr>Placenta Previa Complete Breakthrough by Slidesgo</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4</cp:revision>
  <dcterms:modified xsi:type="dcterms:W3CDTF">2024-05-22T13:46:55Z</dcterms:modified>
</cp:coreProperties>
</file>