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1"/>
    <p:restoredTop sz="94599"/>
  </p:normalViewPr>
  <p:slideViewPr>
    <p:cSldViewPr snapToGrid="0">
      <p:cViewPr varScale="1">
        <p:scale>
          <a:sx n="79" d="100"/>
          <a:sy n="79" d="100"/>
        </p:scale>
        <p:origin x="82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F094212-3415-E1E5-C280-D6EDA7174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E7306A5F-1C46-4D38-0665-8E4669A898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25EC4EB-36F7-0A5D-C831-6CDCA036B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2EB8-8E8C-9B4D-9C7E-A9F2EAAA9B71}" type="datetimeFigureOut">
              <a:rPr lang="el-GR" smtClean="0"/>
              <a:t>15/5/2024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150C14F-83C9-A97E-F53C-111BAB7C9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9F4E5A3-41FE-25A4-DB0C-FE49735CE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4070-930D-4241-8E4C-C0546A4996E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08318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333E786-7C2B-10A3-171A-F1D61BE03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A970A6F1-2344-E0A8-95D7-377FA44A5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129A15B-9DA6-0A1F-B6FA-7AB2A11D3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2EB8-8E8C-9B4D-9C7E-A9F2EAAA9B71}" type="datetimeFigureOut">
              <a:rPr lang="el-GR" smtClean="0"/>
              <a:t>15/5/2024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0F10457-536D-D3AB-B532-B777EA177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9C2B7E6-A4C9-9750-D194-A2567FE5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4070-930D-4241-8E4C-C0546A4996E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8640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96AF5D4F-1A1A-A9D9-C2F1-A9B99C1EEE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7F8AF2C-7026-E75D-3000-4D9119669A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3D046D4-E853-9733-FC17-3DC86CA1E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2EB8-8E8C-9B4D-9C7E-A9F2EAAA9B71}" type="datetimeFigureOut">
              <a:rPr lang="el-GR" smtClean="0"/>
              <a:t>15/5/2024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00A78E5-253C-4C6F-57FB-9E31C7DF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9695035-FDA1-C81C-E509-AB224F55F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4070-930D-4241-8E4C-C0546A4996E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8477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6B4EB7E-49CD-C7DC-14B8-CD437350C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BF62151-E202-F116-CF4D-B6ADA4E4D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9163294-F1E3-C881-8B1C-B27F36EA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2EB8-8E8C-9B4D-9C7E-A9F2EAAA9B71}" type="datetimeFigureOut">
              <a:rPr lang="el-GR" smtClean="0"/>
              <a:t>15/5/2024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3A7F3DF-36A6-74BB-C2C2-97F94A163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8891EBB-E2FB-550C-13FD-57CE3167D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4070-930D-4241-8E4C-C0546A4996E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2925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79BC552-55E2-69DD-D258-4EAFD2836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F4C2ACF-F2AD-7189-EB55-4F16271CF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38E300D-4054-D546-A718-93A141EC8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2EB8-8E8C-9B4D-9C7E-A9F2EAAA9B71}" type="datetimeFigureOut">
              <a:rPr lang="el-GR" smtClean="0"/>
              <a:t>15/5/2024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344EF5B-06B4-1D32-81CE-ED145C41A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B324673-9CE3-B4AA-880C-6856E4E0D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4070-930D-4241-8E4C-C0546A4996E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4407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A774A3-177F-3558-2C10-7628A0E36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0948CF1-D070-75B8-3DE8-177D0093F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84DAAD4C-536F-6888-E1C6-EE1A8F605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B0C4197-058D-0C45-6D84-BB1B74E0A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2EB8-8E8C-9B4D-9C7E-A9F2EAAA9B71}" type="datetimeFigureOut">
              <a:rPr lang="el-GR" smtClean="0"/>
              <a:t>15/5/2024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C078429-7129-3337-835D-A3D02D16B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BB20277-5828-4960-7AAB-CC8768F3F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4070-930D-4241-8E4C-C0546A4996E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6093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114F571-20CB-3C99-A770-C8DF190C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5C8B6EB1-33B8-6EF3-3B0E-BA2E64F56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84CB1B99-1F32-312D-8F02-61740D3DD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0060C777-8E8A-4692-DC95-DF6646A2C5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D75D0DF-0C7E-B6EA-8429-FBF7F8307E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6CCB07F-21E3-FA85-3651-81D5528FD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2EB8-8E8C-9B4D-9C7E-A9F2EAAA9B71}" type="datetimeFigureOut">
              <a:rPr lang="el-GR" smtClean="0"/>
              <a:t>15/5/2024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331C7905-D035-EB57-10C4-C76A0A480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8EFA1D3D-2233-A5CB-C142-69468E2B1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4070-930D-4241-8E4C-C0546A4996E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09619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7629073-9E63-37AC-6D5A-E695B3367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CC9B037B-9E06-8203-CD19-288F92E87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2EB8-8E8C-9B4D-9C7E-A9F2EAAA9B71}" type="datetimeFigureOut">
              <a:rPr lang="el-GR" smtClean="0"/>
              <a:t>15/5/2024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F3555963-882A-5AA0-07B7-EC98A3F63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F69B06E6-80D5-215C-4043-BB666990E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4070-930D-4241-8E4C-C0546A4996E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0851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D44F18ED-6712-FD0C-A51B-29163724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2EB8-8E8C-9B4D-9C7E-A9F2EAAA9B71}" type="datetimeFigureOut">
              <a:rPr lang="el-GR" smtClean="0"/>
              <a:t>15/5/2024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11736357-774D-B3A3-3F4D-BCDE6576E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D09C3D2C-0793-B6C8-ABDE-49F90E8FC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4070-930D-4241-8E4C-C0546A4996E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5680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B29EB6D-8FAF-6330-E10F-9A7989331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6A2EE10-C7C2-CAF3-8FD3-B26AE0EE9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D5E5511-FA25-ED2E-E10B-FABB856D6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2505B20-0EFA-F2FB-DE62-C4D8B3E1F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2EB8-8E8C-9B4D-9C7E-A9F2EAAA9B71}" type="datetimeFigureOut">
              <a:rPr lang="el-GR" smtClean="0"/>
              <a:t>15/5/2024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17CF1D9-BE8F-E91D-5969-39D1B8206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5BD962E-A3BE-6E4B-E7CA-7C59D2962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4070-930D-4241-8E4C-C0546A4996E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7063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9BDAF09-59E8-4F72-FE8B-6A7B7E09B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D5723406-D810-D810-518D-F9BE77577F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9F258266-24E7-A86C-2C06-66E13095E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865A6FE-824B-8EC9-5E46-CDD99487D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2EB8-8E8C-9B4D-9C7E-A9F2EAAA9B71}" type="datetimeFigureOut">
              <a:rPr lang="el-GR" smtClean="0"/>
              <a:t>15/5/2024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7EAECC1-0ED5-917A-3B13-AB837D911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806811E-01CF-3DAE-14DD-669F60518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4070-930D-4241-8E4C-C0546A4996E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68779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A82EA132-5F00-F80F-B44A-8B6DF965B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F4F1CBB-8E5C-5921-4D5F-160E77FD9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AE6A4F-F42D-40AD-6424-A8EDF21BCD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12EB8-8E8C-9B4D-9C7E-A9F2EAAA9B71}" type="datetimeFigureOut">
              <a:rPr lang="el-GR" smtClean="0"/>
              <a:t>15/5/2024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07AB45B-F409-B2F2-016B-45454978C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10715B5-1BF4-C7B8-73B6-1C7C33D5C4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94070-930D-4241-8E4C-C0546A4996E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590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4CCB782-0CA8-68F0-BFCA-D98624A43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Ομαλός λειχήνας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B846EB3B-566B-77BD-BE82-10AE55F65A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30" b="3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BC829C-A2DA-4E6B-971F-D32142F40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" r="3" b="3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36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C078275-D15E-B268-F8EC-4352BE763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Κοινή πέμφιγα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94C5460-9680-FBDF-D20A-02607922D6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" r="3" b="3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9DF8BFBF-73F5-C05B-29E7-4BD480520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430" b="3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81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5F2E512-B31D-4564-771E-FDB135422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Ροδόχρους νόσος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6B88B2B-B0C9-521B-B17A-35CADB1F3E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0317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C7B6AB12-586F-75A2-9075-97FA377692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" b="55924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18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00079E0-9D67-1834-77B8-9A18963DB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Ψώρα 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103927AC-B042-F823-0285-645231B3C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2646" y="1825625"/>
            <a:ext cx="656670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05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94AC61E-AEF7-E80E-F95F-BA0859DE3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Δισκοειδής </a:t>
            </a:r>
            <a:r>
              <a:rPr lang="el-GR" dirty="0" err="1"/>
              <a:t>ερυθηματώδης</a:t>
            </a:r>
            <a:r>
              <a:rPr lang="el-GR" dirty="0"/>
              <a:t> λύκος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47769D4E-E35D-0D0B-C67D-6F307DFC7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5554" y="1825625"/>
            <a:ext cx="29008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2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2B1B826-1CAF-3BDA-D675-37A93A964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Κοινή ψωρίαση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86D0F04D-518F-0FDE-AB7D-CB81BD24E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0522" y="1825625"/>
            <a:ext cx="653095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38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6C56850-FAB7-1F9B-724C-ED381217B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Δακτυλιοειδές κοκκίωμα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11EBC479-7AFE-0B0A-B5AF-BDDD6A4F55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0" b="3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EC670422-2E27-343A-6705-9E23897113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798" b="-3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20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6519D53-F0F9-6418-9FF0-EBD5728C5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Λευκοκυτταροκλαστική αγγειίτιδα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A7A4F645-7B3B-8377-4FA4-C30B7B09F8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6264" r="-1" b="8988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AFEFEEAE-ACD3-1556-12FC-7AF56BA6DE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8" b="-3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79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F1E86CC-CE4A-6CB8-76E8-C63CF29CF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Νόσος </a:t>
            </a:r>
            <a:r>
              <a:rPr lang="en-US" dirty="0"/>
              <a:t>Darier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225C8566-97D5-17B3-B5AB-6554DF3F3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6438" y="1825625"/>
            <a:ext cx="651912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34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A8A10774-5F24-F177-E564-04DDADF7A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Μορφέα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D7E40E9-9684-76D6-EC76-C1A8F2F387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8" b="-3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8D69582B-B967-B3FC-F9F5-7B2EA10C29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28" r="3" b="3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10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654BE61-AD44-B945-F957-03F14406F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err="1"/>
              <a:t>Σαρκοείδωση</a:t>
            </a:r>
            <a:r>
              <a:rPr lang="el-GR" dirty="0"/>
              <a:t> 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596127E1-B393-ABB7-23F1-05A9C01EDD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5554" y="1825625"/>
            <a:ext cx="29008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17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AF18F004-A193-0741-0928-826522250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Πομφολυγώδες πεμφιγοειδές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0618AF4-124B-2BEC-A2AE-19D7B80AB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0" b="3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E301AB51-D991-07D0-0F85-3B977411D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7" r="353" b="3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46801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22</Words>
  <Application>Microsoft Office PowerPoint</Application>
  <PresentationFormat>Ευρεία οθόνη</PresentationFormat>
  <Paragraphs>12</Paragraphs>
  <Slides>12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Θέμα του Office</vt:lpstr>
      <vt:lpstr>Ομαλός λειχήνας</vt:lpstr>
      <vt:lpstr>Δισκοειδής ερυθηματώδης λύκος</vt:lpstr>
      <vt:lpstr>Κοινή ψωρίαση</vt:lpstr>
      <vt:lpstr>Δακτυλιοειδές κοκκίωμα</vt:lpstr>
      <vt:lpstr>Λευκοκυτταροκλαστική αγγειίτιδα</vt:lpstr>
      <vt:lpstr>Νόσος Darier</vt:lpstr>
      <vt:lpstr>Μορφέα</vt:lpstr>
      <vt:lpstr>Σαρκοείδωση </vt:lpstr>
      <vt:lpstr>Πομφολυγώδες πεμφιγοειδές</vt:lpstr>
      <vt:lpstr>Κοινή πέμφιγα</vt:lpstr>
      <vt:lpstr>Ροδόχρους νόσος</vt:lpstr>
      <vt:lpstr>Ψώρα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Κλινικές εικόνες επιλεγμένων δερματοπαθειών</dc:title>
  <dc:creator>Nikolaos Katsoulas</dc:creator>
  <cp:lastModifiedBy>user</cp:lastModifiedBy>
  <cp:revision>4</cp:revision>
  <dcterms:created xsi:type="dcterms:W3CDTF">2024-05-13T16:47:29Z</dcterms:created>
  <dcterms:modified xsi:type="dcterms:W3CDTF">2024-05-15T05:20:10Z</dcterms:modified>
</cp:coreProperties>
</file>