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ink/ink2.xml" ContentType="application/inkml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ink/ink3.xml" ContentType="application/inkml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54"/>
  </p:notesMasterIdLst>
  <p:sldIdLst>
    <p:sldId id="256" r:id="rId4"/>
    <p:sldId id="257" r:id="rId5"/>
    <p:sldId id="258" r:id="rId6"/>
    <p:sldId id="260" r:id="rId7"/>
    <p:sldId id="262" r:id="rId8"/>
    <p:sldId id="263" r:id="rId9"/>
    <p:sldId id="264" r:id="rId10"/>
    <p:sldId id="310" r:id="rId11"/>
    <p:sldId id="309" r:id="rId12"/>
    <p:sldId id="306" r:id="rId13"/>
    <p:sldId id="266" r:id="rId14"/>
    <p:sldId id="267" r:id="rId15"/>
    <p:sldId id="268" r:id="rId16"/>
    <p:sldId id="302" r:id="rId17"/>
    <p:sldId id="313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303" r:id="rId26"/>
    <p:sldId id="278" r:id="rId27"/>
    <p:sldId id="279" r:id="rId28"/>
    <p:sldId id="311" r:id="rId29"/>
    <p:sldId id="281" r:id="rId30"/>
    <p:sldId id="280" r:id="rId31"/>
    <p:sldId id="282" r:id="rId32"/>
    <p:sldId id="283" r:id="rId33"/>
    <p:sldId id="284" r:id="rId34"/>
    <p:sldId id="285" r:id="rId35"/>
    <p:sldId id="286" r:id="rId36"/>
    <p:sldId id="287" r:id="rId37"/>
    <p:sldId id="312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308" r:id="rId48"/>
    <p:sldId id="297" r:id="rId49"/>
    <p:sldId id="298" r:id="rId50"/>
    <p:sldId id="299" r:id="rId51"/>
    <p:sldId id="300" r:id="rId52"/>
    <p:sldId id="304" r:id="rId53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5" roundtripDataSignature="AMtx7mjDo2bMlZJxU1JJHW+Wh9W8Plyz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11BBF5-5131-4B90-84A0-1375A7F422BE}" v="209" dt="2024-01-27T13:48:59.9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484" autoAdjust="0"/>
  </p:normalViewPr>
  <p:slideViewPr>
    <p:cSldViewPr snapToGrid="0">
      <p:cViewPr varScale="1">
        <p:scale>
          <a:sx n="70" d="100"/>
          <a:sy n="70" d="100"/>
        </p:scale>
        <p:origin x="1810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customschemas.google.com/relationships/presentationmetadata" Target="meta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microsoft.com/office/2015/10/relationships/revisionInfo" Target="revisionInfo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ry Mylon" userId="2e16d37e575f3fd9" providerId="LiveId" clId="{2A822A4C-B67F-4FAC-9483-9B8A2B2CB4D4}"/>
    <pc:docChg chg="undo custSel addSld delSld modSld">
      <pc:chgData name="Harry Mylon" userId="2e16d37e575f3fd9" providerId="LiveId" clId="{2A822A4C-B67F-4FAC-9483-9B8A2B2CB4D4}" dt="2024-01-17T09:12:49.014" v="8570" actId="20577"/>
      <pc:docMkLst>
        <pc:docMk/>
      </pc:docMkLst>
      <pc:sldChg chg="addSp delSp modSp mod">
        <pc:chgData name="Harry Mylon" userId="2e16d37e575f3fd9" providerId="LiveId" clId="{2A822A4C-B67F-4FAC-9483-9B8A2B2CB4D4}" dt="2024-01-15T20:37:03.230" v="534" actId="1076"/>
        <pc:sldMkLst>
          <pc:docMk/>
          <pc:sldMk cId="0" sldId="256"/>
        </pc:sldMkLst>
        <pc:spChg chg="mod">
          <ac:chgData name="Harry Mylon" userId="2e16d37e575f3fd9" providerId="LiveId" clId="{2A822A4C-B67F-4FAC-9483-9B8A2B2CB4D4}" dt="2024-01-15T20:25:33.678" v="44" actId="20577"/>
          <ac:spMkLst>
            <pc:docMk/>
            <pc:sldMk cId="0" sldId="256"/>
            <ac:spMk id="238" creationId="{00000000-0000-0000-0000-000000000000}"/>
          </ac:spMkLst>
        </pc:spChg>
        <pc:spChg chg="mod">
          <ac:chgData name="Harry Mylon" userId="2e16d37e575f3fd9" providerId="LiveId" clId="{2A822A4C-B67F-4FAC-9483-9B8A2B2CB4D4}" dt="2024-01-15T20:25:45.948" v="64" actId="20577"/>
          <ac:spMkLst>
            <pc:docMk/>
            <pc:sldMk cId="0" sldId="256"/>
            <ac:spMk id="240" creationId="{00000000-0000-0000-0000-000000000000}"/>
          </ac:spMkLst>
        </pc:spChg>
        <pc:picChg chg="add del">
          <ac:chgData name="Harry Mylon" userId="2e16d37e575f3fd9" providerId="LiveId" clId="{2A822A4C-B67F-4FAC-9483-9B8A2B2CB4D4}" dt="2024-01-15T20:36:08.221" v="529" actId="478"/>
          <ac:picMkLst>
            <pc:docMk/>
            <pc:sldMk cId="0" sldId="256"/>
            <ac:picMk id="3" creationId="{15383275-D016-E087-F15E-8C83523B42E5}"/>
          </ac:picMkLst>
        </pc:picChg>
        <pc:picChg chg="add del">
          <ac:chgData name="Harry Mylon" userId="2e16d37e575f3fd9" providerId="LiveId" clId="{2A822A4C-B67F-4FAC-9483-9B8A2B2CB4D4}" dt="2024-01-15T20:36:28.111" v="531" actId="478"/>
          <ac:picMkLst>
            <pc:docMk/>
            <pc:sldMk cId="0" sldId="256"/>
            <ac:picMk id="5" creationId="{D0358510-7092-F018-8A80-FE7F969C924C}"/>
          </ac:picMkLst>
        </pc:picChg>
        <pc:picChg chg="add mod">
          <ac:chgData name="Harry Mylon" userId="2e16d37e575f3fd9" providerId="LiveId" clId="{2A822A4C-B67F-4FAC-9483-9B8A2B2CB4D4}" dt="2024-01-15T20:37:03.230" v="534" actId="1076"/>
          <ac:picMkLst>
            <pc:docMk/>
            <pc:sldMk cId="0" sldId="256"/>
            <ac:picMk id="7" creationId="{24B2F0D0-B56B-9010-D571-2D84498C6DED}"/>
          </ac:picMkLst>
        </pc:picChg>
        <pc:picChg chg="del">
          <ac:chgData name="Harry Mylon" userId="2e16d37e575f3fd9" providerId="LiveId" clId="{2A822A4C-B67F-4FAC-9483-9B8A2B2CB4D4}" dt="2024-01-15T20:25:18.584" v="0" actId="478"/>
          <ac:picMkLst>
            <pc:docMk/>
            <pc:sldMk cId="0" sldId="256"/>
            <ac:picMk id="239" creationId="{00000000-0000-0000-0000-000000000000}"/>
          </ac:picMkLst>
        </pc:picChg>
      </pc:sldChg>
      <pc:sldChg chg="addSp delSp modSp mod">
        <pc:chgData name="Harry Mylon" userId="2e16d37e575f3fd9" providerId="LiveId" clId="{2A822A4C-B67F-4FAC-9483-9B8A2B2CB4D4}" dt="2024-01-16T06:58:10.594" v="571" actId="255"/>
        <pc:sldMkLst>
          <pc:docMk/>
          <pc:sldMk cId="0" sldId="257"/>
        </pc:sldMkLst>
        <pc:spChg chg="mod">
          <ac:chgData name="Harry Mylon" userId="2e16d37e575f3fd9" providerId="LiveId" clId="{2A822A4C-B67F-4FAC-9483-9B8A2B2CB4D4}" dt="2024-01-16T06:58:10.594" v="571" actId="255"/>
          <ac:spMkLst>
            <pc:docMk/>
            <pc:sldMk cId="0" sldId="257"/>
            <ac:spMk id="247" creationId="{00000000-0000-0000-0000-000000000000}"/>
          </ac:spMkLst>
        </pc:spChg>
        <pc:picChg chg="add mod">
          <ac:chgData name="Harry Mylon" userId="2e16d37e575f3fd9" providerId="LiveId" clId="{2A822A4C-B67F-4FAC-9483-9B8A2B2CB4D4}" dt="2024-01-16T06:55:15.913" v="562" actId="1076"/>
          <ac:picMkLst>
            <pc:docMk/>
            <pc:sldMk cId="0" sldId="257"/>
            <ac:picMk id="3" creationId="{EC5A0841-AFC8-8DDD-DA91-74715B4A2E4B}"/>
          </ac:picMkLst>
        </pc:picChg>
        <pc:picChg chg="add del mod">
          <ac:chgData name="Harry Mylon" userId="2e16d37e575f3fd9" providerId="LiveId" clId="{2A822A4C-B67F-4FAC-9483-9B8A2B2CB4D4}" dt="2024-01-16T06:56:36.102" v="565" actId="478"/>
          <ac:picMkLst>
            <pc:docMk/>
            <pc:sldMk cId="0" sldId="257"/>
            <ac:picMk id="5" creationId="{B2B0BB73-C656-7EB2-119C-357FF02337CB}"/>
          </ac:picMkLst>
        </pc:picChg>
        <pc:picChg chg="add mod">
          <ac:chgData name="Harry Mylon" userId="2e16d37e575f3fd9" providerId="LiveId" clId="{2A822A4C-B67F-4FAC-9483-9B8A2B2CB4D4}" dt="2024-01-16T06:56:53.476" v="570" actId="1076"/>
          <ac:picMkLst>
            <pc:docMk/>
            <pc:sldMk cId="0" sldId="257"/>
            <ac:picMk id="7" creationId="{F0C11016-809B-C24A-2A08-A183206DBCC8}"/>
          </ac:picMkLst>
        </pc:picChg>
        <pc:picChg chg="del">
          <ac:chgData name="Harry Mylon" userId="2e16d37e575f3fd9" providerId="LiveId" clId="{2A822A4C-B67F-4FAC-9483-9B8A2B2CB4D4}" dt="2024-01-15T20:25:54.728" v="66" actId="478"/>
          <ac:picMkLst>
            <pc:docMk/>
            <pc:sldMk cId="0" sldId="257"/>
            <ac:picMk id="248" creationId="{00000000-0000-0000-0000-000000000000}"/>
          </ac:picMkLst>
        </pc:picChg>
        <pc:picChg chg="del">
          <ac:chgData name="Harry Mylon" userId="2e16d37e575f3fd9" providerId="LiveId" clId="{2A822A4C-B67F-4FAC-9483-9B8A2B2CB4D4}" dt="2024-01-15T20:25:54.078" v="65" actId="478"/>
          <ac:picMkLst>
            <pc:docMk/>
            <pc:sldMk cId="0" sldId="257"/>
            <ac:picMk id="249" creationId="{00000000-0000-0000-0000-000000000000}"/>
          </ac:picMkLst>
        </pc:picChg>
      </pc:sldChg>
      <pc:sldChg chg="addSp delSp modSp mod">
        <pc:chgData name="Harry Mylon" userId="2e16d37e575f3fd9" providerId="LiveId" clId="{2A822A4C-B67F-4FAC-9483-9B8A2B2CB4D4}" dt="2024-01-16T06:59:16.754" v="587" actId="1035"/>
        <pc:sldMkLst>
          <pc:docMk/>
          <pc:sldMk cId="0" sldId="258"/>
        </pc:sldMkLst>
        <pc:picChg chg="add mod">
          <ac:chgData name="Harry Mylon" userId="2e16d37e575f3fd9" providerId="LiveId" clId="{2A822A4C-B67F-4FAC-9483-9B8A2B2CB4D4}" dt="2024-01-16T06:59:16.754" v="587" actId="1035"/>
          <ac:picMkLst>
            <pc:docMk/>
            <pc:sldMk cId="0" sldId="258"/>
            <ac:picMk id="3" creationId="{4A78CD53-62D3-B432-ED99-8AE8D6E93A0D}"/>
          </ac:picMkLst>
        </pc:picChg>
        <pc:picChg chg="add mod">
          <ac:chgData name="Harry Mylon" userId="2e16d37e575f3fd9" providerId="LiveId" clId="{2A822A4C-B67F-4FAC-9483-9B8A2B2CB4D4}" dt="2024-01-16T06:59:14.939" v="580" actId="1076"/>
          <ac:picMkLst>
            <pc:docMk/>
            <pc:sldMk cId="0" sldId="258"/>
            <ac:picMk id="5" creationId="{BA7E97D9-0FFF-4C73-E51B-BB5761DCA698}"/>
          </ac:picMkLst>
        </pc:picChg>
        <pc:picChg chg="del">
          <ac:chgData name="Harry Mylon" userId="2e16d37e575f3fd9" providerId="LiveId" clId="{2A822A4C-B67F-4FAC-9483-9B8A2B2CB4D4}" dt="2024-01-15T20:25:58.020" v="67" actId="478"/>
          <ac:picMkLst>
            <pc:docMk/>
            <pc:sldMk cId="0" sldId="258"/>
            <ac:picMk id="258" creationId="{00000000-0000-0000-0000-000000000000}"/>
          </ac:picMkLst>
        </pc:picChg>
        <pc:picChg chg="del">
          <ac:chgData name="Harry Mylon" userId="2e16d37e575f3fd9" providerId="LiveId" clId="{2A822A4C-B67F-4FAC-9483-9B8A2B2CB4D4}" dt="2024-01-15T20:25:58.618" v="68" actId="478"/>
          <ac:picMkLst>
            <pc:docMk/>
            <pc:sldMk cId="0" sldId="258"/>
            <ac:picMk id="259" creationId="{00000000-0000-0000-0000-000000000000}"/>
          </ac:picMkLst>
        </pc:picChg>
      </pc:sldChg>
      <pc:sldChg chg="del">
        <pc:chgData name="Harry Mylon" userId="2e16d37e575f3fd9" providerId="LiveId" clId="{2A822A4C-B67F-4FAC-9483-9B8A2B2CB4D4}" dt="2024-01-15T20:26:04.063" v="69" actId="47"/>
        <pc:sldMkLst>
          <pc:docMk/>
          <pc:sldMk cId="0" sldId="259"/>
        </pc:sldMkLst>
      </pc:sldChg>
      <pc:sldChg chg="addSp delSp modSp mod">
        <pc:chgData name="Harry Mylon" userId="2e16d37e575f3fd9" providerId="LiveId" clId="{2A822A4C-B67F-4FAC-9483-9B8A2B2CB4D4}" dt="2024-01-16T07:07:01.565" v="919" actId="1076"/>
        <pc:sldMkLst>
          <pc:docMk/>
          <pc:sldMk cId="0" sldId="260"/>
        </pc:sldMkLst>
        <pc:spChg chg="mod">
          <ac:chgData name="Harry Mylon" userId="2e16d37e575f3fd9" providerId="LiveId" clId="{2A822A4C-B67F-4FAC-9483-9B8A2B2CB4D4}" dt="2024-01-16T07:04:58.923" v="907" actId="5793"/>
          <ac:spMkLst>
            <pc:docMk/>
            <pc:sldMk cId="0" sldId="260"/>
            <ac:spMk id="273" creationId="{00000000-0000-0000-0000-000000000000}"/>
          </ac:spMkLst>
        </pc:spChg>
        <pc:picChg chg="add del mod">
          <ac:chgData name="Harry Mylon" userId="2e16d37e575f3fd9" providerId="LiveId" clId="{2A822A4C-B67F-4FAC-9483-9B8A2B2CB4D4}" dt="2024-01-16T07:06:37.441" v="912" actId="478"/>
          <ac:picMkLst>
            <pc:docMk/>
            <pc:sldMk cId="0" sldId="260"/>
            <ac:picMk id="3" creationId="{BCB5FCC6-DB15-61DA-410B-D540D4FA4624}"/>
          </ac:picMkLst>
        </pc:picChg>
        <pc:picChg chg="add mod">
          <ac:chgData name="Harry Mylon" userId="2e16d37e575f3fd9" providerId="LiveId" clId="{2A822A4C-B67F-4FAC-9483-9B8A2B2CB4D4}" dt="2024-01-16T07:06:40.803" v="914" actId="1076"/>
          <ac:picMkLst>
            <pc:docMk/>
            <pc:sldMk cId="0" sldId="260"/>
            <ac:picMk id="5" creationId="{AD3834E6-FD28-1BD8-3157-2F11BF80D7E3}"/>
          </ac:picMkLst>
        </pc:picChg>
        <pc:picChg chg="add mod">
          <ac:chgData name="Harry Mylon" userId="2e16d37e575f3fd9" providerId="LiveId" clId="{2A822A4C-B67F-4FAC-9483-9B8A2B2CB4D4}" dt="2024-01-16T07:07:01.565" v="919" actId="1076"/>
          <ac:picMkLst>
            <pc:docMk/>
            <pc:sldMk cId="0" sldId="260"/>
            <ac:picMk id="7" creationId="{0EC6DBEF-B36A-F6C3-2189-3CB1C53D9B02}"/>
          </ac:picMkLst>
        </pc:picChg>
        <pc:picChg chg="del">
          <ac:chgData name="Harry Mylon" userId="2e16d37e575f3fd9" providerId="LiveId" clId="{2A822A4C-B67F-4FAC-9483-9B8A2B2CB4D4}" dt="2024-01-15T20:26:07.259" v="71" actId="478"/>
          <ac:picMkLst>
            <pc:docMk/>
            <pc:sldMk cId="0" sldId="260"/>
            <ac:picMk id="274" creationId="{00000000-0000-0000-0000-000000000000}"/>
          </ac:picMkLst>
        </pc:picChg>
        <pc:picChg chg="del">
          <ac:chgData name="Harry Mylon" userId="2e16d37e575f3fd9" providerId="LiveId" clId="{2A822A4C-B67F-4FAC-9483-9B8A2B2CB4D4}" dt="2024-01-15T20:26:06.798" v="70" actId="478"/>
          <ac:picMkLst>
            <pc:docMk/>
            <pc:sldMk cId="0" sldId="260"/>
            <ac:picMk id="275" creationId="{00000000-0000-0000-0000-000000000000}"/>
          </ac:picMkLst>
        </pc:picChg>
      </pc:sldChg>
      <pc:sldChg chg="del">
        <pc:chgData name="Harry Mylon" userId="2e16d37e575f3fd9" providerId="LiveId" clId="{2A822A4C-B67F-4FAC-9483-9B8A2B2CB4D4}" dt="2024-01-16T07:07:16.286" v="920" actId="47"/>
        <pc:sldMkLst>
          <pc:docMk/>
          <pc:sldMk cId="0" sldId="261"/>
        </pc:sldMkLst>
      </pc:sldChg>
      <pc:sldChg chg="addSp delSp modSp mod">
        <pc:chgData name="Harry Mylon" userId="2e16d37e575f3fd9" providerId="LiveId" clId="{2A822A4C-B67F-4FAC-9483-9B8A2B2CB4D4}" dt="2024-01-15T20:37:17.401" v="539" actId="1076"/>
        <pc:sldMkLst>
          <pc:docMk/>
          <pc:sldMk cId="0" sldId="262"/>
        </pc:sldMkLst>
        <pc:spChg chg="mod">
          <ac:chgData name="Harry Mylon" userId="2e16d37e575f3fd9" providerId="LiveId" clId="{2A822A4C-B67F-4FAC-9483-9B8A2B2CB4D4}" dt="2024-01-15T20:26:17.790" v="93" actId="6549"/>
          <ac:spMkLst>
            <pc:docMk/>
            <pc:sldMk cId="0" sldId="262"/>
            <ac:spMk id="286" creationId="{00000000-0000-0000-0000-000000000000}"/>
          </ac:spMkLst>
        </pc:spChg>
        <pc:spChg chg="mod">
          <ac:chgData name="Harry Mylon" userId="2e16d37e575f3fd9" providerId="LiveId" clId="{2A822A4C-B67F-4FAC-9483-9B8A2B2CB4D4}" dt="2024-01-15T20:26:32.869" v="131" actId="20577"/>
          <ac:spMkLst>
            <pc:docMk/>
            <pc:sldMk cId="0" sldId="262"/>
            <ac:spMk id="287" creationId="{00000000-0000-0000-0000-000000000000}"/>
          </ac:spMkLst>
        </pc:spChg>
        <pc:picChg chg="add mod">
          <ac:chgData name="Harry Mylon" userId="2e16d37e575f3fd9" providerId="LiveId" clId="{2A822A4C-B67F-4FAC-9483-9B8A2B2CB4D4}" dt="2024-01-15T20:37:17.401" v="539" actId="1076"/>
          <ac:picMkLst>
            <pc:docMk/>
            <pc:sldMk cId="0" sldId="262"/>
            <ac:picMk id="3" creationId="{05F96A7E-D313-E997-4773-69A4EB4CB078}"/>
          </ac:picMkLst>
        </pc:picChg>
        <pc:picChg chg="del">
          <ac:chgData name="Harry Mylon" userId="2e16d37e575f3fd9" providerId="LiveId" clId="{2A822A4C-B67F-4FAC-9483-9B8A2B2CB4D4}" dt="2024-01-15T20:26:20.604" v="94" actId="478"/>
          <ac:picMkLst>
            <pc:docMk/>
            <pc:sldMk cId="0" sldId="262"/>
            <ac:picMk id="288" creationId="{00000000-0000-0000-0000-000000000000}"/>
          </ac:picMkLst>
        </pc:picChg>
      </pc:sldChg>
      <pc:sldChg chg="addSp delSp modSp mod">
        <pc:chgData name="Harry Mylon" userId="2e16d37e575f3fd9" providerId="LiveId" clId="{2A822A4C-B67F-4FAC-9483-9B8A2B2CB4D4}" dt="2024-01-16T08:08:23.333" v="1459" actId="1076"/>
        <pc:sldMkLst>
          <pc:docMk/>
          <pc:sldMk cId="0" sldId="263"/>
        </pc:sldMkLst>
        <pc:spChg chg="mod">
          <ac:chgData name="Harry Mylon" userId="2e16d37e575f3fd9" providerId="LiveId" clId="{2A822A4C-B67F-4FAC-9483-9B8A2B2CB4D4}" dt="2024-01-16T08:00:46.505" v="1449" actId="255"/>
          <ac:spMkLst>
            <pc:docMk/>
            <pc:sldMk cId="0" sldId="263"/>
            <ac:spMk id="294" creationId="{00000000-0000-0000-0000-000000000000}"/>
          </ac:spMkLst>
        </pc:spChg>
        <pc:picChg chg="add del mod">
          <ac:chgData name="Harry Mylon" userId="2e16d37e575f3fd9" providerId="LiveId" clId="{2A822A4C-B67F-4FAC-9483-9B8A2B2CB4D4}" dt="2024-01-16T07:48:39.755" v="1439" actId="478"/>
          <ac:picMkLst>
            <pc:docMk/>
            <pc:sldMk cId="0" sldId="263"/>
            <ac:picMk id="3" creationId="{BB780B2D-1C63-F65F-1995-88DBED4DCAA0}"/>
          </ac:picMkLst>
        </pc:picChg>
        <pc:picChg chg="add mod">
          <ac:chgData name="Harry Mylon" userId="2e16d37e575f3fd9" providerId="LiveId" clId="{2A822A4C-B67F-4FAC-9483-9B8A2B2CB4D4}" dt="2024-01-16T08:02:27.317" v="1456" actId="1076"/>
          <ac:picMkLst>
            <pc:docMk/>
            <pc:sldMk cId="0" sldId="263"/>
            <ac:picMk id="4" creationId="{CA4A4ACF-AED0-6961-7D1F-9070920248C3}"/>
          </ac:picMkLst>
        </pc:picChg>
        <pc:picChg chg="add mod">
          <ac:chgData name="Harry Mylon" userId="2e16d37e575f3fd9" providerId="LiveId" clId="{2A822A4C-B67F-4FAC-9483-9B8A2B2CB4D4}" dt="2024-01-16T08:02:24.715" v="1455" actId="1076"/>
          <ac:picMkLst>
            <pc:docMk/>
            <pc:sldMk cId="0" sldId="263"/>
            <ac:picMk id="6" creationId="{07702753-4198-76CC-A632-8EA20434B754}"/>
          </ac:picMkLst>
        </pc:picChg>
        <pc:picChg chg="add mod">
          <ac:chgData name="Harry Mylon" userId="2e16d37e575f3fd9" providerId="LiveId" clId="{2A822A4C-B67F-4FAC-9483-9B8A2B2CB4D4}" dt="2024-01-16T08:08:23.333" v="1459" actId="1076"/>
          <ac:picMkLst>
            <pc:docMk/>
            <pc:sldMk cId="0" sldId="263"/>
            <ac:picMk id="7" creationId="{F40894AC-C1C1-04C5-7330-6714CC73AAB9}"/>
          </ac:picMkLst>
        </pc:picChg>
        <pc:picChg chg="del">
          <ac:chgData name="Harry Mylon" userId="2e16d37e575f3fd9" providerId="LiveId" clId="{2A822A4C-B67F-4FAC-9483-9B8A2B2CB4D4}" dt="2024-01-16T07:19:54.638" v="1295" actId="478"/>
          <ac:picMkLst>
            <pc:docMk/>
            <pc:sldMk cId="0" sldId="263"/>
            <ac:picMk id="295" creationId="{00000000-0000-0000-0000-000000000000}"/>
          </ac:picMkLst>
        </pc:picChg>
      </pc:sldChg>
      <pc:sldChg chg="addSp delSp modSp mod">
        <pc:chgData name="Harry Mylon" userId="2e16d37e575f3fd9" providerId="LiveId" clId="{2A822A4C-B67F-4FAC-9483-9B8A2B2CB4D4}" dt="2024-01-16T08:11:08.609" v="1501" actId="1035"/>
        <pc:sldMkLst>
          <pc:docMk/>
          <pc:sldMk cId="0" sldId="264"/>
        </pc:sldMkLst>
        <pc:spChg chg="mod">
          <ac:chgData name="Harry Mylon" userId="2e16d37e575f3fd9" providerId="LiveId" clId="{2A822A4C-B67F-4FAC-9483-9B8A2B2CB4D4}" dt="2024-01-16T08:08:49.961" v="1483" actId="20577"/>
          <ac:spMkLst>
            <pc:docMk/>
            <pc:sldMk cId="0" sldId="264"/>
            <ac:spMk id="300" creationId="{00000000-0000-0000-0000-000000000000}"/>
          </ac:spMkLst>
        </pc:spChg>
        <pc:spChg chg="mod">
          <ac:chgData name="Harry Mylon" userId="2e16d37e575f3fd9" providerId="LiveId" clId="{2A822A4C-B67F-4FAC-9483-9B8A2B2CB4D4}" dt="2024-01-16T08:08:57.497" v="1489" actId="1076"/>
          <ac:spMkLst>
            <pc:docMk/>
            <pc:sldMk cId="0" sldId="264"/>
            <ac:spMk id="305" creationId="{00000000-0000-0000-0000-000000000000}"/>
          </ac:spMkLst>
        </pc:spChg>
        <pc:picChg chg="add mod">
          <ac:chgData name="Harry Mylon" userId="2e16d37e575f3fd9" providerId="LiveId" clId="{2A822A4C-B67F-4FAC-9483-9B8A2B2CB4D4}" dt="2024-01-16T08:11:06.131" v="1497" actId="1076"/>
          <ac:picMkLst>
            <pc:docMk/>
            <pc:sldMk cId="0" sldId="264"/>
            <ac:picMk id="3" creationId="{407E22E6-B863-E3E0-787F-286A217034B8}"/>
          </ac:picMkLst>
        </pc:picChg>
        <pc:picChg chg="del">
          <ac:chgData name="Harry Mylon" userId="2e16d37e575f3fd9" providerId="LiveId" clId="{2A822A4C-B67F-4FAC-9483-9B8A2B2CB4D4}" dt="2024-01-16T08:08:51.080" v="1484" actId="478"/>
          <ac:picMkLst>
            <pc:docMk/>
            <pc:sldMk cId="0" sldId="264"/>
            <ac:picMk id="301" creationId="{00000000-0000-0000-0000-000000000000}"/>
          </ac:picMkLst>
        </pc:picChg>
        <pc:picChg chg="mod">
          <ac:chgData name="Harry Mylon" userId="2e16d37e575f3fd9" providerId="LiveId" clId="{2A822A4C-B67F-4FAC-9483-9B8A2B2CB4D4}" dt="2024-01-16T08:11:08.609" v="1501" actId="1035"/>
          <ac:picMkLst>
            <pc:docMk/>
            <pc:sldMk cId="0" sldId="264"/>
            <ac:picMk id="302" creationId="{00000000-0000-0000-0000-000000000000}"/>
          </ac:picMkLst>
        </pc:picChg>
        <pc:picChg chg="del">
          <ac:chgData name="Harry Mylon" userId="2e16d37e575f3fd9" providerId="LiveId" clId="{2A822A4C-B67F-4FAC-9483-9B8A2B2CB4D4}" dt="2024-01-16T08:08:51.714" v="1485" actId="478"/>
          <ac:picMkLst>
            <pc:docMk/>
            <pc:sldMk cId="0" sldId="264"/>
            <ac:picMk id="303" creationId="{00000000-0000-0000-0000-000000000000}"/>
          </ac:picMkLst>
        </pc:picChg>
        <pc:picChg chg="del mod">
          <ac:chgData name="Harry Mylon" userId="2e16d37e575f3fd9" providerId="LiveId" clId="{2A822A4C-B67F-4FAC-9483-9B8A2B2CB4D4}" dt="2024-01-16T08:08:54.752" v="1488" actId="478"/>
          <ac:picMkLst>
            <pc:docMk/>
            <pc:sldMk cId="0" sldId="264"/>
            <ac:picMk id="304" creationId="{00000000-0000-0000-0000-000000000000}"/>
          </ac:picMkLst>
        </pc:picChg>
      </pc:sldChg>
      <pc:sldChg chg="del">
        <pc:chgData name="Harry Mylon" userId="2e16d37e575f3fd9" providerId="LiveId" clId="{2A822A4C-B67F-4FAC-9483-9B8A2B2CB4D4}" dt="2024-01-16T08:10:36.436" v="1495" actId="47"/>
        <pc:sldMkLst>
          <pc:docMk/>
          <pc:sldMk cId="0" sldId="265"/>
        </pc:sldMkLst>
      </pc:sldChg>
      <pc:sldChg chg="modSp mod">
        <pc:chgData name="Harry Mylon" userId="2e16d37e575f3fd9" providerId="LiveId" clId="{2A822A4C-B67F-4FAC-9483-9B8A2B2CB4D4}" dt="2024-01-16T08:22:39.727" v="1701" actId="20577"/>
        <pc:sldMkLst>
          <pc:docMk/>
          <pc:sldMk cId="0" sldId="266"/>
        </pc:sldMkLst>
        <pc:spChg chg="mod">
          <ac:chgData name="Harry Mylon" userId="2e16d37e575f3fd9" providerId="LiveId" clId="{2A822A4C-B67F-4FAC-9483-9B8A2B2CB4D4}" dt="2024-01-16T08:22:39.727" v="1701" actId="20577"/>
          <ac:spMkLst>
            <pc:docMk/>
            <pc:sldMk cId="0" sldId="266"/>
            <ac:spMk id="323" creationId="{00000000-0000-0000-0000-000000000000}"/>
          </ac:spMkLst>
        </pc:spChg>
      </pc:sldChg>
      <pc:sldChg chg="addSp delSp modSp mod">
        <pc:chgData name="Harry Mylon" userId="2e16d37e575f3fd9" providerId="LiveId" clId="{2A822A4C-B67F-4FAC-9483-9B8A2B2CB4D4}" dt="2024-01-16T08:41:42.592" v="2058" actId="1076"/>
        <pc:sldMkLst>
          <pc:docMk/>
          <pc:sldMk cId="0" sldId="267"/>
        </pc:sldMkLst>
        <pc:spChg chg="mod">
          <ac:chgData name="Harry Mylon" userId="2e16d37e575f3fd9" providerId="LiveId" clId="{2A822A4C-B67F-4FAC-9483-9B8A2B2CB4D4}" dt="2024-01-16T08:41:41.140" v="2057" actId="1076"/>
          <ac:spMkLst>
            <pc:docMk/>
            <pc:sldMk cId="0" sldId="267"/>
            <ac:spMk id="330" creationId="{00000000-0000-0000-0000-000000000000}"/>
          </ac:spMkLst>
        </pc:spChg>
        <pc:picChg chg="add mod">
          <ac:chgData name="Harry Mylon" userId="2e16d37e575f3fd9" providerId="LiveId" clId="{2A822A4C-B67F-4FAC-9483-9B8A2B2CB4D4}" dt="2024-01-16T08:41:42.592" v="2058" actId="1076"/>
          <ac:picMkLst>
            <pc:docMk/>
            <pc:sldMk cId="0" sldId="267"/>
            <ac:picMk id="3" creationId="{047FAC8E-0610-768E-BDCB-C7ADF6D3D6BB}"/>
          </ac:picMkLst>
        </pc:picChg>
        <pc:picChg chg="del">
          <ac:chgData name="Harry Mylon" userId="2e16d37e575f3fd9" providerId="LiveId" clId="{2A822A4C-B67F-4FAC-9483-9B8A2B2CB4D4}" dt="2024-01-15T20:26:47.258" v="132" actId="478"/>
          <ac:picMkLst>
            <pc:docMk/>
            <pc:sldMk cId="0" sldId="267"/>
            <ac:picMk id="331" creationId="{00000000-0000-0000-0000-000000000000}"/>
          </ac:picMkLst>
        </pc:picChg>
        <pc:picChg chg="del">
          <ac:chgData name="Harry Mylon" userId="2e16d37e575f3fd9" providerId="LiveId" clId="{2A822A4C-B67F-4FAC-9483-9B8A2B2CB4D4}" dt="2024-01-15T20:26:47.609" v="133" actId="478"/>
          <ac:picMkLst>
            <pc:docMk/>
            <pc:sldMk cId="0" sldId="267"/>
            <ac:picMk id="332" creationId="{00000000-0000-0000-0000-000000000000}"/>
          </ac:picMkLst>
        </pc:picChg>
      </pc:sldChg>
      <pc:sldChg chg="addSp delSp modSp mod">
        <pc:chgData name="Harry Mylon" userId="2e16d37e575f3fd9" providerId="LiveId" clId="{2A822A4C-B67F-4FAC-9483-9B8A2B2CB4D4}" dt="2024-01-16T08:40:12.506" v="2053" actId="1076"/>
        <pc:sldMkLst>
          <pc:docMk/>
          <pc:sldMk cId="0" sldId="268"/>
        </pc:sldMkLst>
        <pc:spChg chg="mod">
          <ac:chgData name="Harry Mylon" userId="2e16d37e575f3fd9" providerId="LiveId" clId="{2A822A4C-B67F-4FAC-9483-9B8A2B2CB4D4}" dt="2024-01-16T08:39:37.988" v="2047" actId="1076"/>
          <ac:spMkLst>
            <pc:docMk/>
            <pc:sldMk cId="0" sldId="268"/>
            <ac:spMk id="337" creationId="{00000000-0000-0000-0000-000000000000}"/>
          </ac:spMkLst>
        </pc:spChg>
        <pc:picChg chg="add del">
          <ac:chgData name="Harry Mylon" userId="2e16d37e575f3fd9" providerId="LiveId" clId="{2A822A4C-B67F-4FAC-9483-9B8A2B2CB4D4}" dt="2024-01-16T08:39:27.448" v="2045" actId="478"/>
          <ac:picMkLst>
            <pc:docMk/>
            <pc:sldMk cId="0" sldId="268"/>
            <ac:picMk id="2" creationId="{2FF79616-DB1B-F83D-F29A-656BC15D6251}"/>
          </ac:picMkLst>
        </pc:picChg>
        <pc:picChg chg="add mod">
          <ac:chgData name="Harry Mylon" userId="2e16d37e575f3fd9" providerId="LiveId" clId="{2A822A4C-B67F-4FAC-9483-9B8A2B2CB4D4}" dt="2024-01-16T08:40:12.506" v="2053" actId="1076"/>
          <ac:picMkLst>
            <pc:docMk/>
            <pc:sldMk cId="0" sldId="268"/>
            <ac:picMk id="4" creationId="{DE4F9293-C3C1-869E-B073-2D4A33D13B8C}"/>
          </ac:picMkLst>
        </pc:picChg>
        <pc:picChg chg="add mod">
          <ac:chgData name="Harry Mylon" userId="2e16d37e575f3fd9" providerId="LiveId" clId="{2A822A4C-B67F-4FAC-9483-9B8A2B2CB4D4}" dt="2024-01-16T08:40:01.554" v="2051" actId="1076"/>
          <ac:picMkLst>
            <pc:docMk/>
            <pc:sldMk cId="0" sldId="268"/>
            <ac:picMk id="6" creationId="{E2ECEABE-73BE-2A64-E739-F1391DCE8C58}"/>
          </ac:picMkLst>
        </pc:picChg>
        <pc:picChg chg="del">
          <ac:chgData name="Harry Mylon" userId="2e16d37e575f3fd9" providerId="LiveId" clId="{2A822A4C-B67F-4FAC-9483-9B8A2B2CB4D4}" dt="2024-01-15T20:26:49.567" v="134" actId="478"/>
          <ac:picMkLst>
            <pc:docMk/>
            <pc:sldMk cId="0" sldId="268"/>
            <ac:picMk id="338" creationId="{00000000-0000-0000-0000-000000000000}"/>
          </ac:picMkLst>
        </pc:picChg>
      </pc:sldChg>
      <pc:sldChg chg="del">
        <pc:chgData name="Harry Mylon" userId="2e16d37e575f3fd9" providerId="LiveId" clId="{2A822A4C-B67F-4FAC-9483-9B8A2B2CB4D4}" dt="2024-01-15T20:27:02.977" v="161" actId="47"/>
        <pc:sldMkLst>
          <pc:docMk/>
          <pc:sldMk cId="0" sldId="269"/>
        </pc:sldMkLst>
      </pc:sldChg>
      <pc:sldChg chg="addSp delSp modSp mod">
        <pc:chgData name="Harry Mylon" userId="2e16d37e575f3fd9" providerId="LiveId" clId="{2A822A4C-B67F-4FAC-9483-9B8A2B2CB4D4}" dt="2024-01-15T20:37:34.700" v="544" actId="1076"/>
        <pc:sldMkLst>
          <pc:docMk/>
          <pc:sldMk cId="0" sldId="270"/>
        </pc:sldMkLst>
        <pc:spChg chg="mod">
          <ac:chgData name="Harry Mylon" userId="2e16d37e575f3fd9" providerId="LiveId" clId="{2A822A4C-B67F-4FAC-9483-9B8A2B2CB4D4}" dt="2024-01-15T20:27:11.012" v="186" actId="6549"/>
          <ac:spMkLst>
            <pc:docMk/>
            <pc:sldMk cId="0" sldId="270"/>
            <ac:spMk id="353" creationId="{00000000-0000-0000-0000-000000000000}"/>
          </ac:spMkLst>
        </pc:spChg>
        <pc:spChg chg="mod">
          <ac:chgData name="Harry Mylon" userId="2e16d37e575f3fd9" providerId="LiveId" clId="{2A822A4C-B67F-4FAC-9483-9B8A2B2CB4D4}" dt="2024-01-15T20:27:26.077" v="211" actId="6549"/>
          <ac:spMkLst>
            <pc:docMk/>
            <pc:sldMk cId="0" sldId="270"/>
            <ac:spMk id="354" creationId="{00000000-0000-0000-0000-000000000000}"/>
          </ac:spMkLst>
        </pc:spChg>
        <pc:picChg chg="add mod">
          <ac:chgData name="Harry Mylon" userId="2e16d37e575f3fd9" providerId="LiveId" clId="{2A822A4C-B67F-4FAC-9483-9B8A2B2CB4D4}" dt="2024-01-15T20:37:34.700" v="544" actId="1076"/>
          <ac:picMkLst>
            <pc:docMk/>
            <pc:sldMk cId="0" sldId="270"/>
            <ac:picMk id="3" creationId="{D32A33E4-B3F6-5AFA-AF09-E9EBB26D79A0}"/>
          </ac:picMkLst>
        </pc:picChg>
        <pc:picChg chg="del">
          <ac:chgData name="Harry Mylon" userId="2e16d37e575f3fd9" providerId="LiveId" clId="{2A822A4C-B67F-4FAC-9483-9B8A2B2CB4D4}" dt="2024-01-15T20:27:04.837" v="162" actId="478"/>
          <ac:picMkLst>
            <pc:docMk/>
            <pc:sldMk cId="0" sldId="270"/>
            <ac:picMk id="355" creationId="{00000000-0000-0000-0000-000000000000}"/>
          </ac:picMkLst>
        </pc:picChg>
      </pc:sldChg>
      <pc:sldChg chg="addSp delSp modSp mod">
        <pc:chgData name="Harry Mylon" userId="2e16d37e575f3fd9" providerId="LiveId" clId="{2A822A4C-B67F-4FAC-9483-9B8A2B2CB4D4}" dt="2024-01-16T15:25:28.180" v="3149" actId="20577"/>
        <pc:sldMkLst>
          <pc:docMk/>
          <pc:sldMk cId="0" sldId="271"/>
        </pc:sldMkLst>
        <pc:spChg chg="mod">
          <ac:chgData name="Harry Mylon" userId="2e16d37e575f3fd9" providerId="LiveId" clId="{2A822A4C-B67F-4FAC-9483-9B8A2B2CB4D4}" dt="2024-01-16T15:25:28.180" v="3149" actId="20577"/>
          <ac:spMkLst>
            <pc:docMk/>
            <pc:sldMk cId="0" sldId="271"/>
            <ac:spMk id="361" creationId="{00000000-0000-0000-0000-000000000000}"/>
          </ac:spMkLst>
        </pc:spChg>
        <pc:picChg chg="add mod">
          <ac:chgData name="Harry Mylon" userId="2e16d37e575f3fd9" providerId="LiveId" clId="{2A822A4C-B67F-4FAC-9483-9B8A2B2CB4D4}" dt="2024-01-16T14:36:14.303" v="2283" actId="1076"/>
          <ac:picMkLst>
            <pc:docMk/>
            <pc:sldMk cId="0" sldId="271"/>
            <ac:picMk id="3" creationId="{C9768112-D057-F539-1E99-27531FA11588}"/>
          </ac:picMkLst>
        </pc:picChg>
        <pc:picChg chg="add mod">
          <ac:chgData name="Harry Mylon" userId="2e16d37e575f3fd9" providerId="LiveId" clId="{2A822A4C-B67F-4FAC-9483-9B8A2B2CB4D4}" dt="2024-01-16T14:36:13.140" v="2282" actId="1076"/>
          <ac:picMkLst>
            <pc:docMk/>
            <pc:sldMk cId="0" sldId="271"/>
            <ac:picMk id="5" creationId="{B952FD3B-1A42-4B89-8E30-492C9D576EED}"/>
          </ac:picMkLst>
        </pc:picChg>
        <pc:picChg chg="del">
          <ac:chgData name="Harry Mylon" userId="2e16d37e575f3fd9" providerId="LiveId" clId="{2A822A4C-B67F-4FAC-9483-9B8A2B2CB4D4}" dt="2024-01-15T20:27:29.828" v="212" actId="478"/>
          <ac:picMkLst>
            <pc:docMk/>
            <pc:sldMk cId="0" sldId="271"/>
            <ac:picMk id="362" creationId="{00000000-0000-0000-0000-000000000000}"/>
          </ac:picMkLst>
        </pc:picChg>
      </pc:sldChg>
      <pc:sldChg chg="addSp delSp modSp mod">
        <pc:chgData name="Harry Mylon" userId="2e16d37e575f3fd9" providerId="LiveId" clId="{2A822A4C-B67F-4FAC-9483-9B8A2B2CB4D4}" dt="2024-01-16T15:10:05.824" v="2576" actId="1076"/>
        <pc:sldMkLst>
          <pc:docMk/>
          <pc:sldMk cId="0" sldId="272"/>
        </pc:sldMkLst>
        <pc:spChg chg="mod">
          <ac:chgData name="Harry Mylon" userId="2e16d37e575f3fd9" providerId="LiveId" clId="{2A822A4C-B67F-4FAC-9483-9B8A2B2CB4D4}" dt="2024-01-16T15:09:12.478" v="2572" actId="20577"/>
          <ac:spMkLst>
            <pc:docMk/>
            <pc:sldMk cId="0" sldId="272"/>
            <ac:spMk id="368" creationId="{00000000-0000-0000-0000-000000000000}"/>
          </ac:spMkLst>
        </pc:spChg>
        <pc:spChg chg="del mod">
          <ac:chgData name="Harry Mylon" userId="2e16d37e575f3fd9" providerId="LiveId" clId="{2A822A4C-B67F-4FAC-9483-9B8A2B2CB4D4}" dt="2024-01-16T15:09:58.858" v="2573" actId="478"/>
          <ac:spMkLst>
            <pc:docMk/>
            <pc:sldMk cId="0" sldId="272"/>
            <ac:spMk id="369" creationId="{00000000-0000-0000-0000-000000000000}"/>
          </ac:spMkLst>
        </pc:spChg>
        <pc:picChg chg="add del mod">
          <ac:chgData name="Harry Mylon" userId="2e16d37e575f3fd9" providerId="LiveId" clId="{2A822A4C-B67F-4FAC-9483-9B8A2B2CB4D4}" dt="2024-01-16T15:08:42.356" v="2543" actId="478"/>
          <ac:picMkLst>
            <pc:docMk/>
            <pc:sldMk cId="0" sldId="272"/>
            <ac:picMk id="3" creationId="{DFCC1A82-6B36-9DFB-7DD7-D5FFD9DC68E9}"/>
          </ac:picMkLst>
        </pc:picChg>
        <pc:picChg chg="add del mod">
          <ac:chgData name="Harry Mylon" userId="2e16d37e575f3fd9" providerId="LiveId" clId="{2A822A4C-B67F-4FAC-9483-9B8A2B2CB4D4}" dt="2024-01-16T15:09:04.178" v="2547" actId="478"/>
          <ac:picMkLst>
            <pc:docMk/>
            <pc:sldMk cId="0" sldId="272"/>
            <ac:picMk id="5" creationId="{59713F1E-98D9-DC3C-68DD-88291E37EB2A}"/>
          </ac:picMkLst>
        </pc:picChg>
        <pc:picChg chg="add del mod">
          <ac:chgData name="Harry Mylon" userId="2e16d37e575f3fd9" providerId="LiveId" clId="{2A822A4C-B67F-4FAC-9483-9B8A2B2CB4D4}" dt="2024-01-16T15:09:04.692" v="2548" actId="478"/>
          <ac:picMkLst>
            <pc:docMk/>
            <pc:sldMk cId="0" sldId="272"/>
            <ac:picMk id="7" creationId="{A7209223-399F-D16E-605B-E302626E0911}"/>
          </ac:picMkLst>
        </pc:picChg>
        <pc:picChg chg="add mod">
          <ac:chgData name="Harry Mylon" userId="2e16d37e575f3fd9" providerId="LiveId" clId="{2A822A4C-B67F-4FAC-9483-9B8A2B2CB4D4}" dt="2024-01-16T15:10:05.824" v="2576" actId="1076"/>
          <ac:picMkLst>
            <pc:docMk/>
            <pc:sldMk cId="0" sldId="272"/>
            <ac:picMk id="9" creationId="{2A9551F4-1719-C6A6-B72E-D447A86E7998}"/>
          </ac:picMkLst>
        </pc:picChg>
        <pc:picChg chg="del">
          <ac:chgData name="Harry Mylon" userId="2e16d37e575f3fd9" providerId="LiveId" clId="{2A822A4C-B67F-4FAC-9483-9B8A2B2CB4D4}" dt="2024-01-15T20:27:31.610" v="213" actId="478"/>
          <ac:picMkLst>
            <pc:docMk/>
            <pc:sldMk cId="0" sldId="272"/>
            <ac:picMk id="370" creationId="{00000000-0000-0000-0000-000000000000}"/>
          </ac:picMkLst>
        </pc:picChg>
        <pc:picChg chg="del">
          <ac:chgData name="Harry Mylon" userId="2e16d37e575f3fd9" providerId="LiveId" clId="{2A822A4C-B67F-4FAC-9483-9B8A2B2CB4D4}" dt="2024-01-15T20:27:32.438" v="215" actId="478"/>
          <ac:picMkLst>
            <pc:docMk/>
            <pc:sldMk cId="0" sldId="272"/>
            <ac:picMk id="371" creationId="{00000000-0000-0000-0000-000000000000}"/>
          </ac:picMkLst>
        </pc:picChg>
        <pc:picChg chg="del">
          <ac:chgData name="Harry Mylon" userId="2e16d37e575f3fd9" providerId="LiveId" clId="{2A822A4C-B67F-4FAC-9483-9B8A2B2CB4D4}" dt="2024-01-15T20:27:31.969" v="214" actId="478"/>
          <ac:picMkLst>
            <pc:docMk/>
            <pc:sldMk cId="0" sldId="272"/>
            <ac:picMk id="372" creationId="{00000000-0000-0000-0000-000000000000}"/>
          </ac:picMkLst>
        </pc:picChg>
      </pc:sldChg>
      <pc:sldChg chg="addSp delSp modSp mod delAnim">
        <pc:chgData name="Harry Mylon" userId="2e16d37e575f3fd9" providerId="LiveId" clId="{2A822A4C-B67F-4FAC-9483-9B8A2B2CB4D4}" dt="2024-01-16T15:13:17.817" v="2623" actId="14100"/>
        <pc:sldMkLst>
          <pc:docMk/>
          <pc:sldMk cId="0" sldId="273"/>
        </pc:sldMkLst>
        <pc:spChg chg="mod">
          <ac:chgData name="Harry Mylon" userId="2e16d37e575f3fd9" providerId="LiveId" clId="{2A822A4C-B67F-4FAC-9483-9B8A2B2CB4D4}" dt="2024-01-16T15:10:26.448" v="2615" actId="255"/>
          <ac:spMkLst>
            <pc:docMk/>
            <pc:sldMk cId="0" sldId="273"/>
            <ac:spMk id="377" creationId="{00000000-0000-0000-0000-000000000000}"/>
          </ac:spMkLst>
        </pc:spChg>
        <pc:spChg chg="del">
          <ac:chgData name="Harry Mylon" userId="2e16d37e575f3fd9" providerId="LiveId" clId="{2A822A4C-B67F-4FAC-9483-9B8A2B2CB4D4}" dt="2024-01-15T20:27:36.625" v="218" actId="478"/>
          <ac:spMkLst>
            <pc:docMk/>
            <pc:sldMk cId="0" sldId="273"/>
            <ac:spMk id="382" creationId="{00000000-0000-0000-0000-000000000000}"/>
          </ac:spMkLst>
        </pc:spChg>
        <pc:spChg chg="del mod">
          <ac:chgData name="Harry Mylon" userId="2e16d37e575f3fd9" providerId="LiveId" clId="{2A822A4C-B67F-4FAC-9483-9B8A2B2CB4D4}" dt="2024-01-15T20:27:39.144" v="222" actId="478"/>
          <ac:spMkLst>
            <pc:docMk/>
            <pc:sldMk cId="0" sldId="273"/>
            <ac:spMk id="383" creationId="{00000000-0000-0000-0000-000000000000}"/>
          </ac:spMkLst>
        </pc:spChg>
        <pc:picChg chg="add mod">
          <ac:chgData name="Harry Mylon" userId="2e16d37e575f3fd9" providerId="LiveId" clId="{2A822A4C-B67F-4FAC-9483-9B8A2B2CB4D4}" dt="2024-01-16T15:10:54.437" v="2619" actId="1076"/>
          <ac:picMkLst>
            <pc:docMk/>
            <pc:sldMk cId="0" sldId="273"/>
            <ac:picMk id="3" creationId="{F9ABDA18-A523-1F58-A946-466BE0A3826D}"/>
          </ac:picMkLst>
        </pc:picChg>
        <pc:picChg chg="add mod">
          <ac:chgData name="Harry Mylon" userId="2e16d37e575f3fd9" providerId="LiveId" clId="{2A822A4C-B67F-4FAC-9483-9B8A2B2CB4D4}" dt="2024-01-16T15:13:17.817" v="2623" actId="14100"/>
          <ac:picMkLst>
            <pc:docMk/>
            <pc:sldMk cId="0" sldId="273"/>
            <ac:picMk id="5" creationId="{AC562A4B-1D96-E34E-B676-4F71AEBC15B3}"/>
          </ac:picMkLst>
        </pc:picChg>
        <pc:picChg chg="mod">
          <ac:chgData name="Harry Mylon" userId="2e16d37e575f3fd9" providerId="LiveId" clId="{2A822A4C-B67F-4FAC-9483-9B8A2B2CB4D4}" dt="2024-01-16T15:10:53.228" v="2618" actId="14100"/>
          <ac:picMkLst>
            <pc:docMk/>
            <pc:sldMk cId="0" sldId="273"/>
            <ac:picMk id="378" creationId="{00000000-0000-0000-0000-000000000000}"/>
          </ac:picMkLst>
        </pc:picChg>
        <pc:picChg chg="del">
          <ac:chgData name="Harry Mylon" userId="2e16d37e575f3fd9" providerId="LiveId" clId="{2A822A4C-B67F-4FAC-9483-9B8A2B2CB4D4}" dt="2024-01-15T20:27:35.657" v="216" actId="478"/>
          <ac:picMkLst>
            <pc:docMk/>
            <pc:sldMk cId="0" sldId="273"/>
            <ac:picMk id="379" creationId="{00000000-0000-0000-0000-000000000000}"/>
          </ac:picMkLst>
        </pc:picChg>
        <pc:picChg chg="del">
          <ac:chgData name="Harry Mylon" userId="2e16d37e575f3fd9" providerId="LiveId" clId="{2A822A4C-B67F-4FAC-9483-9B8A2B2CB4D4}" dt="2024-01-15T20:27:36.063" v="217" actId="478"/>
          <ac:picMkLst>
            <pc:docMk/>
            <pc:sldMk cId="0" sldId="273"/>
            <ac:picMk id="380" creationId="{00000000-0000-0000-0000-000000000000}"/>
          </ac:picMkLst>
        </pc:picChg>
        <pc:picChg chg="del">
          <ac:chgData name="Harry Mylon" userId="2e16d37e575f3fd9" providerId="LiveId" clId="{2A822A4C-B67F-4FAC-9483-9B8A2B2CB4D4}" dt="2024-01-15T20:27:37.688" v="220" actId="478"/>
          <ac:picMkLst>
            <pc:docMk/>
            <pc:sldMk cId="0" sldId="273"/>
            <ac:picMk id="381" creationId="{00000000-0000-0000-0000-000000000000}"/>
          </ac:picMkLst>
        </pc:picChg>
        <pc:picChg chg="del">
          <ac:chgData name="Harry Mylon" userId="2e16d37e575f3fd9" providerId="LiveId" clId="{2A822A4C-B67F-4FAC-9483-9B8A2B2CB4D4}" dt="2024-01-15T20:27:39.566" v="223" actId="478"/>
          <ac:picMkLst>
            <pc:docMk/>
            <pc:sldMk cId="0" sldId="273"/>
            <ac:picMk id="384" creationId="{00000000-0000-0000-0000-000000000000}"/>
          </ac:picMkLst>
        </pc:picChg>
        <pc:picChg chg="del">
          <ac:chgData name="Harry Mylon" userId="2e16d37e575f3fd9" providerId="LiveId" clId="{2A822A4C-B67F-4FAC-9483-9B8A2B2CB4D4}" dt="2024-01-15T20:27:37.266" v="219" actId="478"/>
          <ac:picMkLst>
            <pc:docMk/>
            <pc:sldMk cId="0" sldId="273"/>
            <ac:picMk id="385" creationId="{00000000-0000-0000-0000-000000000000}"/>
          </ac:picMkLst>
        </pc:picChg>
      </pc:sldChg>
      <pc:sldChg chg="modSp mod">
        <pc:chgData name="Harry Mylon" userId="2e16d37e575f3fd9" providerId="LiveId" clId="{2A822A4C-B67F-4FAC-9483-9B8A2B2CB4D4}" dt="2024-01-16T15:24:16.457" v="3089" actId="20577"/>
        <pc:sldMkLst>
          <pc:docMk/>
          <pc:sldMk cId="0" sldId="274"/>
        </pc:sldMkLst>
        <pc:spChg chg="mod">
          <ac:chgData name="Harry Mylon" userId="2e16d37e575f3fd9" providerId="LiveId" clId="{2A822A4C-B67F-4FAC-9483-9B8A2B2CB4D4}" dt="2024-01-16T15:24:16.457" v="3089" actId="20577"/>
          <ac:spMkLst>
            <pc:docMk/>
            <pc:sldMk cId="0" sldId="274"/>
            <ac:spMk id="391" creationId="{00000000-0000-0000-0000-000000000000}"/>
          </ac:spMkLst>
        </pc:spChg>
      </pc:sldChg>
      <pc:sldChg chg="addSp delSp modSp mod">
        <pc:chgData name="Harry Mylon" userId="2e16d37e575f3fd9" providerId="LiveId" clId="{2A822A4C-B67F-4FAC-9483-9B8A2B2CB4D4}" dt="2024-01-16T15:29:04.938" v="3431" actId="1076"/>
        <pc:sldMkLst>
          <pc:docMk/>
          <pc:sldMk cId="0" sldId="275"/>
        </pc:sldMkLst>
        <pc:spChg chg="mod">
          <ac:chgData name="Harry Mylon" userId="2e16d37e575f3fd9" providerId="LiveId" clId="{2A822A4C-B67F-4FAC-9483-9B8A2B2CB4D4}" dt="2024-01-16T15:28:10.375" v="3428" actId="20577"/>
          <ac:spMkLst>
            <pc:docMk/>
            <pc:sldMk cId="0" sldId="275"/>
            <ac:spMk id="398" creationId="{00000000-0000-0000-0000-000000000000}"/>
          </ac:spMkLst>
        </pc:spChg>
        <pc:picChg chg="add mod">
          <ac:chgData name="Harry Mylon" userId="2e16d37e575f3fd9" providerId="LiveId" clId="{2A822A4C-B67F-4FAC-9483-9B8A2B2CB4D4}" dt="2024-01-16T15:29:04.938" v="3431" actId="1076"/>
          <ac:picMkLst>
            <pc:docMk/>
            <pc:sldMk cId="0" sldId="275"/>
            <ac:picMk id="3" creationId="{E0543D5B-CF9F-10EE-FAEA-C40D68241C31}"/>
          </ac:picMkLst>
        </pc:picChg>
        <pc:picChg chg="del">
          <ac:chgData name="Harry Mylon" userId="2e16d37e575f3fd9" providerId="LiveId" clId="{2A822A4C-B67F-4FAC-9483-9B8A2B2CB4D4}" dt="2024-01-15T20:27:42.692" v="224" actId="478"/>
          <ac:picMkLst>
            <pc:docMk/>
            <pc:sldMk cId="0" sldId="275"/>
            <ac:picMk id="399" creationId="{00000000-0000-0000-0000-000000000000}"/>
          </ac:picMkLst>
        </pc:picChg>
      </pc:sldChg>
      <pc:sldChg chg="addSp delSp modSp mod">
        <pc:chgData name="Harry Mylon" userId="2e16d37e575f3fd9" providerId="LiveId" clId="{2A822A4C-B67F-4FAC-9483-9B8A2B2CB4D4}" dt="2024-01-16T15:31:17.685" v="3440" actId="1076"/>
        <pc:sldMkLst>
          <pc:docMk/>
          <pc:sldMk cId="0" sldId="276"/>
        </pc:sldMkLst>
        <pc:spChg chg="mod">
          <ac:chgData name="Harry Mylon" userId="2e16d37e575f3fd9" providerId="LiveId" clId="{2A822A4C-B67F-4FAC-9483-9B8A2B2CB4D4}" dt="2024-01-16T15:29:09.945" v="3432" actId="1076"/>
          <ac:spMkLst>
            <pc:docMk/>
            <pc:sldMk cId="0" sldId="276"/>
            <ac:spMk id="404" creationId="{00000000-0000-0000-0000-000000000000}"/>
          </ac:spMkLst>
        </pc:spChg>
        <pc:picChg chg="add mod">
          <ac:chgData name="Harry Mylon" userId="2e16d37e575f3fd9" providerId="LiveId" clId="{2A822A4C-B67F-4FAC-9483-9B8A2B2CB4D4}" dt="2024-01-16T15:31:17.685" v="3440" actId="1076"/>
          <ac:picMkLst>
            <pc:docMk/>
            <pc:sldMk cId="0" sldId="276"/>
            <ac:picMk id="3" creationId="{A41B3810-702F-B7BA-1C7D-852FDACD3D9F}"/>
          </ac:picMkLst>
        </pc:picChg>
        <pc:picChg chg="del">
          <ac:chgData name="Harry Mylon" userId="2e16d37e575f3fd9" providerId="LiveId" clId="{2A822A4C-B67F-4FAC-9483-9B8A2B2CB4D4}" dt="2024-01-15T20:27:44.379" v="225" actId="478"/>
          <ac:picMkLst>
            <pc:docMk/>
            <pc:sldMk cId="0" sldId="276"/>
            <ac:picMk id="405" creationId="{00000000-0000-0000-0000-000000000000}"/>
          </ac:picMkLst>
        </pc:picChg>
      </pc:sldChg>
      <pc:sldChg chg="del">
        <pc:chgData name="Harry Mylon" userId="2e16d37e575f3fd9" providerId="LiveId" clId="{2A822A4C-B67F-4FAC-9483-9B8A2B2CB4D4}" dt="2024-01-15T20:27:47.841" v="226" actId="47"/>
        <pc:sldMkLst>
          <pc:docMk/>
          <pc:sldMk cId="0" sldId="277"/>
        </pc:sldMkLst>
      </pc:sldChg>
      <pc:sldChg chg="addSp delSp modSp mod">
        <pc:chgData name="Harry Mylon" userId="2e16d37e575f3fd9" providerId="LiveId" clId="{2A822A4C-B67F-4FAC-9483-9B8A2B2CB4D4}" dt="2024-01-15T20:38:00.961" v="547" actId="1076"/>
        <pc:sldMkLst>
          <pc:docMk/>
          <pc:sldMk cId="0" sldId="278"/>
        </pc:sldMkLst>
        <pc:spChg chg="mod">
          <ac:chgData name="Harry Mylon" userId="2e16d37e575f3fd9" providerId="LiveId" clId="{2A822A4C-B67F-4FAC-9483-9B8A2B2CB4D4}" dt="2024-01-15T20:28:06.726" v="275" actId="6549"/>
          <ac:spMkLst>
            <pc:docMk/>
            <pc:sldMk cId="0" sldId="278"/>
            <ac:spMk id="421" creationId="{00000000-0000-0000-0000-000000000000}"/>
          </ac:spMkLst>
        </pc:spChg>
        <pc:spChg chg="mod">
          <ac:chgData name="Harry Mylon" userId="2e16d37e575f3fd9" providerId="LiveId" clId="{2A822A4C-B67F-4FAC-9483-9B8A2B2CB4D4}" dt="2024-01-15T20:28:21.752" v="310" actId="6549"/>
          <ac:spMkLst>
            <pc:docMk/>
            <pc:sldMk cId="0" sldId="278"/>
            <ac:spMk id="422" creationId="{00000000-0000-0000-0000-000000000000}"/>
          </ac:spMkLst>
        </pc:spChg>
        <pc:picChg chg="add mod">
          <ac:chgData name="Harry Mylon" userId="2e16d37e575f3fd9" providerId="LiveId" clId="{2A822A4C-B67F-4FAC-9483-9B8A2B2CB4D4}" dt="2024-01-15T20:38:00.961" v="547" actId="1076"/>
          <ac:picMkLst>
            <pc:docMk/>
            <pc:sldMk cId="0" sldId="278"/>
            <ac:picMk id="3" creationId="{6AF5B4DC-83FB-F24C-A3B2-419B5746D7EB}"/>
          </ac:picMkLst>
        </pc:picChg>
        <pc:picChg chg="del">
          <ac:chgData name="Harry Mylon" userId="2e16d37e575f3fd9" providerId="LiveId" clId="{2A822A4C-B67F-4FAC-9483-9B8A2B2CB4D4}" dt="2024-01-15T20:28:00.562" v="253" actId="478"/>
          <ac:picMkLst>
            <pc:docMk/>
            <pc:sldMk cId="0" sldId="278"/>
            <ac:picMk id="423" creationId="{00000000-0000-0000-0000-000000000000}"/>
          </ac:picMkLst>
        </pc:picChg>
      </pc:sldChg>
      <pc:sldChg chg="addSp delSp modSp mod">
        <pc:chgData name="Harry Mylon" userId="2e16d37e575f3fd9" providerId="LiveId" clId="{2A822A4C-B67F-4FAC-9483-9B8A2B2CB4D4}" dt="2024-01-16T17:26:36.094" v="4163" actId="1076"/>
        <pc:sldMkLst>
          <pc:docMk/>
          <pc:sldMk cId="0" sldId="279"/>
        </pc:sldMkLst>
        <pc:spChg chg="mod">
          <ac:chgData name="Harry Mylon" userId="2e16d37e575f3fd9" providerId="LiveId" clId="{2A822A4C-B67F-4FAC-9483-9B8A2B2CB4D4}" dt="2024-01-16T16:44:00.443" v="3874" actId="20578"/>
          <ac:spMkLst>
            <pc:docMk/>
            <pc:sldMk cId="0" sldId="279"/>
            <ac:spMk id="429" creationId="{00000000-0000-0000-0000-000000000000}"/>
          </ac:spMkLst>
        </pc:spChg>
        <pc:picChg chg="add mod">
          <ac:chgData name="Harry Mylon" userId="2e16d37e575f3fd9" providerId="LiveId" clId="{2A822A4C-B67F-4FAC-9483-9B8A2B2CB4D4}" dt="2024-01-16T17:25:08.688" v="4157" actId="1076"/>
          <ac:picMkLst>
            <pc:docMk/>
            <pc:sldMk cId="0" sldId="279"/>
            <ac:picMk id="3" creationId="{F92D6496-4D29-459A-FDDD-16079BA96F78}"/>
          </ac:picMkLst>
        </pc:picChg>
        <pc:picChg chg="add mod">
          <ac:chgData name="Harry Mylon" userId="2e16d37e575f3fd9" providerId="LiveId" clId="{2A822A4C-B67F-4FAC-9483-9B8A2B2CB4D4}" dt="2024-01-16T17:25:36.914" v="4160" actId="1076"/>
          <ac:picMkLst>
            <pc:docMk/>
            <pc:sldMk cId="0" sldId="279"/>
            <ac:picMk id="5" creationId="{33E5F716-C7BE-AC34-968C-2065B721DAAC}"/>
          </ac:picMkLst>
        </pc:picChg>
        <pc:picChg chg="add mod">
          <ac:chgData name="Harry Mylon" userId="2e16d37e575f3fd9" providerId="LiveId" clId="{2A822A4C-B67F-4FAC-9483-9B8A2B2CB4D4}" dt="2024-01-16T17:26:36.094" v="4163" actId="1076"/>
          <ac:picMkLst>
            <pc:docMk/>
            <pc:sldMk cId="0" sldId="279"/>
            <ac:picMk id="7" creationId="{C84EB6FE-203B-1CB1-2F36-323159CF579C}"/>
          </ac:picMkLst>
        </pc:picChg>
        <pc:picChg chg="del">
          <ac:chgData name="Harry Mylon" userId="2e16d37e575f3fd9" providerId="LiveId" clId="{2A822A4C-B67F-4FAC-9483-9B8A2B2CB4D4}" dt="2024-01-15T20:28:33.723" v="311" actId="478"/>
          <ac:picMkLst>
            <pc:docMk/>
            <pc:sldMk cId="0" sldId="279"/>
            <ac:picMk id="430" creationId="{00000000-0000-0000-0000-000000000000}"/>
          </ac:picMkLst>
        </pc:picChg>
      </pc:sldChg>
      <pc:sldChg chg="addSp delSp modSp mod">
        <pc:chgData name="Harry Mylon" userId="2e16d37e575f3fd9" providerId="LiveId" clId="{2A822A4C-B67F-4FAC-9483-9B8A2B2CB4D4}" dt="2024-01-16T16:49:53.212" v="3937" actId="20577"/>
        <pc:sldMkLst>
          <pc:docMk/>
          <pc:sldMk cId="0" sldId="280"/>
        </pc:sldMkLst>
        <pc:spChg chg="mod">
          <ac:chgData name="Harry Mylon" userId="2e16d37e575f3fd9" providerId="LiveId" clId="{2A822A4C-B67F-4FAC-9483-9B8A2B2CB4D4}" dt="2024-01-16T16:44:30.874" v="3915" actId="20577"/>
          <ac:spMkLst>
            <pc:docMk/>
            <pc:sldMk cId="0" sldId="280"/>
            <ac:spMk id="436" creationId="{00000000-0000-0000-0000-000000000000}"/>
          </ac:spMkLst>
        </pc:spChg>
        <pc:spChg chg="mod">
          <ac:chgData name="Harry Mylon" userId="2e16d37e575f3fd9" providerId="LiveId" clId="{2A822A4C-B67F-4FAC-9483-9B8A2B2CB4D4}" dt="2024-01-16T16:49:53.212" v="3937" actId="20577"/>
          <ac:spMkLst>
            <pc:docMk/>
            <pc:sldMk cId="0" sldId="280"/>
            <ac:spMk id="437" creationId="{00000000-0000-0000-0000-000000000000}"/>
          </ac:spMkLst>
        </pc:spChg>
        <pc:picChg chg="add mod">
          <ac:chgData name="Harry Mylon" userId="2e16d37e575f3fd9" providerId="LiveId" clId="{2A822A4C-B67F-4FAC-9483-9B8A2B2CB4D4}" dt="2024-01-16T16:46:16.411" v="3921" actId="1076"/>
          <ac:picMkLst>
            <pc:docMk/>
            <pc:sldMk cId="0" sldId="280"/>
            <ac:picMk id="3" creationId="{DE643518-B393-2522-7917-28010EB8B3BB}"/>
          </ac:picMkLst>
        </pc:picChg>
        <pc:picChg chg="add del mod">
          <ac:chgData name="Harry Mylon" userId="2e16d37e575f3fd9" providerId="LiveId" clId="{2A822A4C-B67F-4FAC-9483-9B8A2B2CB4D4}" dt="2024-01-16T16:49:23.378" v="3925" actId="478"/>
          <ac:picMkLst>
            <pc:docMk/>
            <pc:sldMk cId="0" sldId="280"/>
            <ac:picMk id="5" creationId="{4D8ED71D-0462-B37D-ABA5-8C325845DDED}"/>
          </ac:picMkLst>
        </pc:picChg>
        <pc:picChg chg="add mod">
          <ac:chgData name="Harry Mylon" userId="2e16d37e575f3fd9" providerId="LiveId" clId="{2A822A4C-B67F-4FAC-9483-9B8A2B2CB4D4}" dt="2024-01-16T16:49:44.371" v="3930" actId="1076"/>
          <ac:picMkLst>
            <pc:docMk/>
            <pc:sldMk cId="0" sldId="280"/>
            <ac:picMk id="7" creationId="{FF701270-003D-266E-1D97-0D9BBD5C8B34}"/>
          </ac:picMkLst>
        </pc:picChg>
        <pc:picChg chg="del">
          <ac:chgData name="Harry Mylon" userId="2e16d37e575f3fd9" providerId="LiveId" clId="{2A822A4C-B67F-4FAC-9483-9B8A2B2CB4D4}" dt="2024-01-16T16:44:32.122" v="3916" actId="478"/>
          <ac:picMkLst>
            <pc:docMk/>
            <pc:sldMk cId="0" sldId="280"/>
            <ac:picMk id="438" creationId="{00000000-0000-0000-0000-000000000000}"/>
          </ac:picMkLst>
        </pc:picChg>
        <pc:picChg chg="del">
          <ac:chgData name="Harry Mylon" userId="2e16d37e575f3fd9" providerId="LiveId" clId="{2A822A4C-B67F-4FAC-9483-9B8A2B2CB4D4}" dt="2024-01-16T16:44:32.572" v="3917" actId="478"/>
          <ac:picMkLst>
            <pc:docMk/>
            <pc:sldMk cId="0" sldId="280"/>
            <ac:picMk id="439" creationId="{00000000-0000-0000-0000-000000000000}"/>
          </ac:picMkLst>
        </pc:picChg>
      </pc:sldChg>
      <pc:sldChg chg="addSp delSp modSp mod modNotesTx">
        <pc:chgData name="Harry Mylon" userId="2e16d37e575f3fd9" providerId="LiveId" clId="{2A822A4C-B67F-4FAC-9483-9B8A2B2CB4D4}" dt="2024-01-16T17:33:09.972" v="4507" actId="20577"/>
        <pc:sldMkLst>
          <pc:docMk/>
          <pc:sldMk cId="0" sldId="281"/>
        </pc:sldMkLst>
        <pc:spChg chg="mod">
          <ac:chgData name="Harry Mylon" userId="2e16d37e575f3fd9" providerId="LiveId" clId="{2A822A4C-B67F-4FAC-9483-9B8A2B2CB4D4}" dt="2024-01-16T16:50:57.702" v="3966" actId="20577"/>
          <ac:spMkLst>
            <pc:docMk/>
            <pc:sldMk cId="0" sldId="281"/>
            <ac:spMk id="444" creationId="{00000000-0000-0000-0000-000000000000}"/>
          </ac:spMkLst>
        </pc:spChg>
        <pc:spChg chg="mod">
          <ac:chgData name="Harry Mylon" userId="2e16d37e575f3fd9" providerId="LiveId" clId="{2A822A4C-B67F-4FAC-9483-9B8A2B2CB4D4}" dt="2024-01-16T17:19:45.545" v="3994" actId="1076"/>
          <ac:spMkLst>
            <pc:docMk/>
            <pc:sldMk cId="0" sldId="281"/>
            <ac:spMk id="445" creationId="{00000000-0000-0000-0000-000000000000}"/>
          </ac:spMkLst>
        </pc:spChg>
        <pc:picChg chg="add del mod">
          <ac:chgData name="Harry Mylon" userId="2e16d37e575f3fd9" providerId="LiveId" clId="{2A822A4C-B67F-4FAC-9483-9B8A2B2CB4D4}" dt="2024-01-16T17:18:22.194" v="3973" actId="478"/>
          <ac:picMkLst>
            <pc:docMk/>
            <pc:sldMk cId="0" sldId="281"/>
            <ac:picMk id="3" creationId="{6C9C1B9A-2366-B8FC-EB8A-9322DF56F246}"/>
          </ac:picMkLst>
        </pc:picChg>
        <pc:picChg chg="add mod">
          <ac:chgData name="Harry Mylon" userId="2e16d37e575f3fd9" providerId="LiveId" clId="{2A822A4C-B67F-4FAC-9483-9B8A2B2CB4D4}" dt="2024-01-16T17:18:28.012" v="3977" actId="14100"/>
          <ac:picMkLst>
            <pc:docMk/>
            <pc:sldMk cId="0" sldId="281"/>
            <ac:picMk id="5" creationId="{80D59E4C-74DF-A21C-116B-E44CF0C822C1}"/>
          </ac:picMkLst>
        </pc:picChg>
        <pc:picChg chg="add mod">
          <ac:chgData name="Harry Mylon" userId="2e16d37e575f3fd9" providerId="LiveId" clId="{2A822A4C-B67F-4FAC-9483-9B8A2B2CB4D4}" dt="2024-01-16T17:19:41.917" v="3993" actId="1036"/>
          <ac:picMkLst>
            <pc:docMk/>
            <pc:sldMk cId="0" sldId="281"/>
            <ac:picMk id="7" creationId="{31FD9FF2-4D23-3F7D-2ED4-B8363E0C98BA}"/>
          </ac:picMkLst>
        </pc:picChg>
        <pc:picChg chg="del">
          <ac:chgData name="Harry Mylon" userId="2e16d37e575f3fd9" providerId="LiveId" clId="{2A822A4C-B67F-4FAC-9483-9B8A2B2CB4D4}" dt="2024-01-15T20:28:40.226" v="315" actId="478"/>
          <ac:picMkLst>
            <pc:docMk/>
            <pc:sldMk cId="0" sldId="281"/>
            <ac:picMk id="446" creationId="{00000000-0000-0000-0000-000000000000}"/>
          </ac:picMkLst>
        </pc:picChg>
        <pc:picChg chg="del">
          <ac:chgData name="Harry Mylon" userId="2e16d37e575f3fd9" providerId="LiveId" clId="{2A822A4C-B67F-4FAC-9483-9B8A2B2CB4D4}" dt="2024-01-15T20:28:40.663" v="316" actId="478"/>
          <ac:picMkLst>
            <pc:docMk/>
            <pc:sldMk cId="0" sldId="281"/>
            <ac:picMk id="447" creationId="{00000000-0000-0000-0000-000000000000}"/>
          </ac:picMkLst>
        </pc:picChg>
        <pc:picChg chg="del">
          <ac:chgData name="Harry Mylon" userId="2e16d37e575f3fd9" providerId="LiveId" clId="{2A822A4C-B67F-4FAC-9483-9B8A2B2CB4D4}" dt="2024-01-15T20:28:39.601" v="314" actId="478"/>
          <ac:picMkLst>
            <pc:docMk/>
            <pc:sldMk cId="0" sldId="281"/>
            <ac:picMk id="448" creationId="{00000000-0000-0000-0000-000000000000}"/>
          </ac:picMkLst>
        </pc:picChg>
        <pc:picChg chg="del">
          <ac:chgData name="Harry Mylon" userId="2e16d37e575f3fd9" providerId="LiveId" clId="{2A822A4C-B67F-4FAC-9483-9B8A2B2CB4D4}" dt="2024-01-15T20:28:38.803" v="312" actId="478"/>
          <ac:picMkLst>
            <pc:docMk/>
            <pc:sldMk cId="0" sldId="281"/>
            <ac:picMk id="449" creationId="{00000000-0000-0000-0000-000000000000}"/>
          </ac:picMkLst>
        </pc:picChg>
        <pc:picChg chg="del">
          <ac:chgData name="Harry Mylon" userId="2e16d37e575f3fd9" providerId="LiveId" clId="{2A822A4C-B67F-4FAC-9483-9B8A2B2CB4D4}" dt="2024-01-15T20:28:39.225" v="313" actId="478"/>
          <ac:picMkLst>
            <pc:docMk/>
            <pc:sldMk cId="0" sldId="281"/>
            <ac:picMk id="450" creationId="{00000000-0000-0000-0000-000000000000}"/>
          </ac:picMkLst>
        </pc:picChg>
      </pc:sldChg>
      <pc:sldChg chg="modSp mod">
        <pc:chgData name="Harry Mylon" userId="2e16d37e575f3fd9" providerId="LiveId" clId="{2A822A4C-B67F-4FAC-9483-9B8A2B2CB4D4}" dt="2024-01-16T17:33:56.683" v="4508" actId="20577"/>
        <pc:sldMkLst>
          <pc:docMk/>
          <pc:sldMk cId="0" sldId="282"/>
        </pc:sldMkLst>
        <pc:spChg chg="mod">
          <ac:chgData name="Harry Mylon" userId="2e16d37e575f3fd9" providerId="LiveId" clId="{2A822A4C-B67F-4FAC-9483-9B8A2B2CB4D4}" dt="2024-01-16T17:33:56.683" v="4508" actId="20577"/>
          <ac:spMkLst>
            <pc:docMk/>
            <pc:sldMk cId="0" sldId="282"/>
            <ac:spMk id="456" creationId="{00000000-0000-0000-0000-000000000000}"/>
          </ac:spMkLst>
        </pc:spChg>
      </pc:sldChg>
      <pc:sldChg chg="delSp modSp mod">
        <pc:chgData name="Harry Mylon" userId="2e16d37e575f3fd9" providerId="LiveId" clId="{2A822A4C-B67F-4FAC-9483-9B8A2B2CB4D4}" dt="2024-01-16T17:30:15.073" v="4466" actId="20577"/>
        <pc:sldMkLst>
          <pc:docMk/>
          <pc:sldMk cId="0" sldId="283"/>
        </pc:sldMkLst>
        <pc:spChg chg="mod">
          <ac:chgData name="Harry Mylon" userId="2e16d37e575f3fd9" providerId="LiveId" clId="{2A822A4C-B67F-4FAC-9483-9B8A2B2CB4D4}" dt="2024-01-16T17:30:15.073" v="4466" actId="20577"/>
          <ac:spMkLst>
            <pc:docMk/>
            <pc:sldMk cId="0" sldId="283"/>
            <ac:spMk id="463" creationId="{00000000-0000-0000-0000-000000000000}"/>
          </ac:spMkLst>
        </pc:spChg>
        <pc:picChg chg="del">
          <ac:chgData name="Harry Mylon" userId="2e16d37e575f3fd9" providerId="LiveId" clId="{2A822A4C-B67F-4FAC-9483-9B8A2B2CB4D4}" dt="2024-01-15T20:28:43.554" v="317" actId="478"/>
          <ac:picMkLst>
            <pc:docMk/>
            <pc:sldMk cId="0" sldId="283"/>
            <ac:picMk id="464" creationId="{00000000-0000-0000-0000-000000000000}"/>
          </ac:picMkLst>
        </pc:picChg>
      </pc:sldChg>
      <pc:sldChg chg="addSp delSp modSp mod">
        <pc:chgData name="Harry Mylon" userId="2e16d37e575f3fd9" providerId="LiveId" clId="{2A822A4C-B67F-4FAC-9483-9B8A2B2CB4D4}" dt="2024-01-16T17:32:39.723" v="4472" actId="1036"/>
        <pc:sldMkLst>
          <pc:docMk/>
          <pc:sldMk cId="0" sldId="284"/>
        </pc:sldMkLst>
        <pc:spChg chg="mod">
          <ac:chgData name="Harry Mylon" userId="2e16d37e575f3fd9" providerId="LiveId" clId="{2A822A4C-B67F-4FAC-9483-9B8A2B2CB4D4}" dt="2024-01-16T17:32:38.393" v="4469" actId="1076"/>
          <ac:spMkLst>
            <pc:docMk/>
            <pc:sldMk cId="0" sldId="284"/>
            <ac:spMk id="469" creationId="{00000000-0000-0000-0000-000000000000}"/>
          </ac:spMkLst>
        </pc:spChg>
        <pc:picChg chg="add mod">
          <ac:chgData name="Harry Mylon" userId="2e16d37e575f3fd9" providerId="LiveId" clId="{2A822A4C-B67F-4FAC-9483-9B8A2B2CB4D4}" dt="2024-01-16T17:32:39.723" v="4472" actId="1036"/>
          <ac:picMkLst>
            <pc:docMk/>
            <pc:sldMk cId="0" sldId="284"/>
            <ac:picMk id="3" creationId="{3F2CC5F3-461F-C27B-2D3C-A28AACADF30F}"/>
          </ac:picMkLst>
        </pc:picChg>
        <pc:picChg chg="del">
          <ac:chgData name="Harry Mylon" userId="2e16d37e575f3fd9" providerId="LiveId" clId="{2A822A4C-B67F-4FAC-9483-9B8A2B2CB4D4}" dt="2024-01-15T20:28:45.524" v="318" actId="478"/>
          <ac:picMkLst>
            <pc:docMk/>
            <pc:sldMk cId="0" sldId="284"/>
            <ac:picMk id="470" creationId="{00000000-0000-0000-0000-000000000000}"/>
          </ac:picMkLst>
        </pc:picChg>
      </pc:sldChg>
      <pc:sldChg chg="delSp modSp mod">
        <pc:chgData name="Harry Mylon" userId="2e16d37e575f3fd9" providerId="LiveId" clId="{2A822A4C-B67F-4FAC-9483-9B8A2B2CB4D4}" dt="2024-01-15T20:29:01.256" v="357" actId="6549"/>
        <pc:sldMkLst>
          <pc:docMk/>
          <pc:sldMk cId="0" sldId="285"/>
        </pc:sldMkLst>
        <pc:spChg chg="mod">
          <ac:chgData name="Harry Mylon" userId="2e16d37e575f3fd9" providerId="LiveId" clId="{2A822A4C-B67F-4FAC-9483-9B8A2B2CB4D4}" dt="2024-01-15T20:29:01.256" v="357" actId="6549"/>
          <ac:spMkLst>
            <pc:docMk/>
            <pc:sldMk cId="0" sldId="285"/>
            <ac:spMk id="475" creationId="{00000000-0000-0000-0000-000000000000}"/>
          </ac:spMkLst>
        </pc:spChg>
        <pc:spChg chg="del">
          <ac:chgData name="Harry Mylon" userId="2e16d37e575f3fd9" providerId="LiveId" clId="{2A822A4C-B67F-4FAC-9483-9B8A2B2CB4D4}" dt="2024-01-15T20:28:52.917" v="323" actId="478"/>
          <ac:spMkLst>
            <pc:docMk/>
            <pc:sldMk cId="0" sldId="285"/>
            <ac:spMk id="477" creationId="{00000000-0000-0000-0000-000000000000}"/>
          </ac:spMkLst>
        </pc:spChg>
        <pc:spChg chg="del">
          <ac:chgData name="Harry Mylon" userId="2e16d37e575f3fd9" providerId="LiveId" clId="{2A822A4C-B67F-4FAC-9483-9B8A2B2CB4D4}" dt="2024-01-15T20:28:51.198" v="322" actId="478"/>
          <ac:spMkLst>
            <pc:docMk/>
            <pc:sldMk cId="0" sldId="285"/>
            <ac:spMk id="479" creationId="{00000000-0000-0000-0000-000000000000}"/>
          </ac:spMkLst>
        </pc:spChg>
        <pc:spChg chg="del">
          <ac:chgData name="Harry Mylon" userId="2e16d37e575f3fd9" providerId="LiveId" clId="{2A822A4C-B67F-4FAC-9483-9B8A2B2CB4D4}" dt="2024-01-15T20:28:49.681" v="321" actId="478"/>
          <ac:spMkLst>
            <pc:docMk/>
            <pc:sldMk cId="0" sldId="285"/>
            <ac:spMk id="480" creationId="{00000000-0000-0000-0000-000000000000}"/>
          </ac:spMkLst>
        </pc:spChg>
        <pc:picChg chg="del">
          <ac:chgData name="Harry Mylon" userId="2e16d37e575f3fd9" providerId="LiveId" clId="{2A822A4C-B67F-4FAC-9483-9B8A2B2CB4D4}" dt="2024-01-15T20:28:47.711" v="319" actId="478"/>
          <ac:picMkLst>
            <pc:docMk/>
            <pc:sldMk cId="0" sldId="285"/>
            <ac:picMk id="476" creationId="{00000000-0000-0000-0000-000000000000}"/>
          </ac:picMkLst>
        </pc:picChg>
        <pc:picChg chg="del">
          <ac:chgData name="Harry Mylon" userId="2e16d37e575f3fd9" providerId="LiveId" clId="{2A822A4C-B67F-4FAC-9483-9B8A2B2CB4D4}" dt="2024-01-15T20:28:48.336" v="320" actId="478"/>
          <ac:picMkLst>
            <pc:docMk/>
            <pc:sldMk cId="0" sldId="285"/>
            <ac:picMk id="478" creationId="{00000000-0000-0000-0000-000000000000}"/>
          </ac:picMkLst>
        </pc:picChg>
      </pc:sldChg>
      <pc:sldChg chg="addSp delSp modSp mod">
        <pc:chgData name="Harry Mylon" userId="2e16d37e575f3fd9" providerId="LiveId" clId="{2A822A4C-B67F-4FAC-9483-9B8A2B2CB4D4}" dt="2024-01-15T20:38:17.980" v="552" actId="1076"/>
        <pc:sldMkLst>
          <pc:docMk/>
          <pc:sldMk cId="0" sldId="286"/>
        </pc:sldMkLst>
        <pc:spChg chg="mod">
          <ac:chgData name="Harry Mylon" userId="2e16d37e575f3fd9" providerId="LiveId" clId="{2A822A4C-B67F-4FAC-9483-9B8A2B2CB4D4}" dt="2024-01-15T20:29:10.565" v="380" actId="20577"/>
          <ac:spMkLst>
            <pc:docMk/>
            <pc:sldMk cId="0" sldId="286"/>
            <ac:spMk id="485" creationId="{00000000-0000-0000-0000-000000000000}"/>
          </ac:spMkLst>
        </pc:spChg>
        <pc:spChg chg="mod">
          <ac:chgData name="Harry Mylon" userId="2e16d37e575f3fd9" providerId="LiveId" clId="{2A822A4C-B67F-4FAC-9483-9B8A2B2CB4D4}" dt="2024-01-15T20:29:20.823" v="403" actId="20577"/>
          <ac:spMkLst>
            <pc:docMk/>
            <pc:sldMk cId="0" sldId="286"/>
            <ac:spMk id="486" creationId="{00000000-0000-0000-0000-000000000000}"/>
          </ac:spMkLst>
        </pc:spChg>
        <pc:picChg chg="add mod">
          <ac:chgData name="Harry Mylon" userId="2e16d37e575f3fd9" providerId="LiveId" clId="{2A822A4C-B67F-4FAC-9483-9B8A2B2CB4D4}" dt="2024-01-15T20:38:17.980" v="552" actId="1076"/>
          <ac:picMkLst>
            <pc:docMk/>
            <pc:sldMk cId="0" sldId="286"/>
            <ac:picMk id="3" creationId="{600A6B25-3A66-3C98-D940-3A7BD16A0341}"/>
          </ac:picMkLst>
        </pc:picChg>
        <pc:picChg chg="del">
          <ac:chgData name="Harry Mylon" userId="2e16d37e575f3fd9" providerId="LiveId" clId="{2A822A4C-B67F-4FAC-9483-9B8A2B2CB4D4}" dt="2024-01-15T20:29:04.926" v="358" actId="478"/>
          <ac:picMkLst>
            <pc:docMk/>
            <pc:sldMk cId="0" sldId="286"/>
            <ac:picMk id="487" creationId="{00000000-0000-0000-0000-000000000000}"/>
          </ac:picMkLst>
        </pc:picChg>
      </pc:sldChg>
      <pc:sldChg chg="addSp delSp modSp mod delAnim">
        <pc:chgData name="Harry Mylon" userId="2e16d37e575f3fd9" providerId="LiveId" clId="{2A822A4C-B67F-4FAC-9483-9B8A2B2CB4D4}" dt="2024-01-16T21:05:35.293" v="6348" actId="1076"/>
        <pc:sldMkLst>
          <pc:docMk/>
          <pc:sldMk cId="0" sldId="287"/>
        </pc:sldMkLst>
        <pc:spChg chg="add mod">
          <ac:chgData name="Harry Mylon" userId="2e16d37e575f3fd9" providerId="LiveId" clId="{2A822A4C-B67F-4FAC-9483-9B8A2B2CB4D4}" dt="2024-01-16T21:05:03.271" v="6334" actId="1076"/>
          <ac:spMkLst>
            <pc:docMk/>
            <pc:sldMk cId="0" sldId="287"/>
            <ac:spMk id="15" creationId="{22ED0193-0431-1DB0-0A2E-D9B746B41CBF}"/>
          </ac:spMkLst>
        </pc:spChg>
        <pc:spChg chg="add mod">
          <ac:chgData name="Harry Mylon" userId="2e16d37e575f3fd9" providerId="LiveId" clId="{2A822A4C-B67F-4FAC-9483-9B8A2B2CB4D4}" dt="2024-01-16T21:05:14.071" v="6347" actId="14100"/>
          <ac:spMkLst>
            <pc:docMk/>
            <pc:sldMk cId="0" sldId="287"/>
            <ac:spMk id="16" creationId="{AC920B40-CC8F-8494-68EB-C1334AF80526}"/>
          </ac:spMkLst>
        </pc:spChg>
        <pc:spChg chg="mod">
          <ac:chgData name="Harry Mylon" userId="2e16d37e575f3fd9" providerId="LiveId" clId="{2A822A4C-B67F-4FAC-9483-9B8A2B2CB4D4}" dt="2024-01-16T21:03:05.916" v="6295" actId="20577"/>
          <ac:spMkLst>
            <pc:docMk/>
            <pc:sldMk cId="0" sldId="287"/>
            <ac:spMk id="493" creationId="{00000000-0000-0000-0000-000000000000}"/>
          </ac:spMkLst>
        </pc:spChg>
        <pc:picChg chg="add mod">
          <ac:chgData name="Harry Mylon" userId="2e16d37e575f3fd9" providerId="LiveId" clId="{2A822A4C-B67F-4FAC-9483-9B8A2B2CB4D4}" dt="2024-01-16T21:03:11.092" v="6298" actId="1076"/>
          <ac:picMkLst>
            <pc:docMk/>
            <pc:sldMk cId="0" sldId="287"/>
            <ac:picMk id="3" creationId="{6A67564B-E144-8CB8-2F79-5CE9AC2E524A}"/>
          </ac:picMkLst>
        </pc:picChg>
        <pc:picChg chg="add mod">
          <ac:chgData name="Harry Mylon" userId="2e16d37e575f3fd9" providerId="LiveId" clId="{2A822A4C-B67F-4FAC-9483-9B8A2B2CB4D4}" dt="2024-01-16T20:59:57.278" v="6282" actId="1076"/>
          <ac:picMkLst>
            <pc:docMk/>
            <pc:sldMk cId="0" sldId="287"/>
            <ac:picMk id="5" creationId="{D49FBCD4-4B3A-288F-A9F0-040B74519435}"/>
          </ac:picMkLst>
        </pc:picChg>
        <pc:picChg chg="add mod">
          <ac:chgData name="Harry Mylon" userId="2e16d37e575f3fd9" providerId="LiveId" clId="{2A822A4C-B67F-4FAC-9483-9B8A2B2CB4D4}" dt="2024-01-16T21:05:35.293" v="6348" actId="1076"/>
          <ac:picMkLst>
            <pc:docMk/>
            <pc:sldMk cId="0" sldId="287"/>
            <ac:picMk id="7" creationId="{04B2D84C-CE10-039E-D2AF-A36BFDAF581F}"/>
          </ac:picMkLst>
        </pc:picChg>
        <pc:picChg chg="add mod">
          <ac:chgData name="Harry Mylon" userId="2e16d37e575f3fd9" providerId="LiveId" clId="{2A822A4C-B67F-4FAC-9483-9B8A2B2CB4D4}" dt="2024-01-16T21:03:16.337" v="6300" actId="1076"/>
          <ac:picMkLst>
            <pc:docMk/>
            <pc:sldMk cId="0" sldId="287"/>
            <ac:picMk id="9" creationId="{C0960C3F-68CA-1981-5DFA-C6128FBCC75E}"/>
          </ac:picMkLst>
        </pc:picChg>
        <pc:picChg chg="add mod">
          <ac:chgData name="Harry Mylon" userId="2e16d37e575f3fd9" providerId="LiveId" clId="{2A822A4C-B67F-4FAC-9483-9B8A2B2CB4D4}" dt="2024-01-16T21:03:34.332" v="6303" actId="1076"/>
          <ac:picMkLst>
            <pc:docMk/>
            <pc:sldMk cId="0" sldId="287"/>
            <ac:picMk id="11" creationId="{EF1D5D61-58E4-5D69-6076-A1EF92588E45}"/>
          </ac:picMkLst>
        </pc:picChg>
        <pc:picChg chg="add mod">
          <ac:chgData name="Harry Mylon" userId="2e16d37e575f3fd9" providerId="LiveId" clId="{2A822A4C-B67F-4FAC-9483-9B8A2B2CB4D4}" dt="2024-01-16T21:04:11.185" v="6308" actId="1076"/>
          <ac:picMkLst>
            <pc:docMk/>
            <pc:sldMk cId="0" sldId="287"/>
            <ac:picMk id="13" creationId="{A930BBB7-14F4-4D31-BBE2-504E10876E6A}"/>
          </ac:picMkLst>
        </pc:picChg>
        <pc:picChg chg="add del mod">
          <ac:chgData name="Harry Mylon" userId="2e16d37e575f3fd9" providerId="LiveId" clId="{2A822A4C-B67F-4FAC-9483-9B8A2B2CB4D4}" dt="2024-01-16T21:04:47.024" v="6314" actId="478"/>
          <ac:picMkLst>
            <pc:docMk/>
            <pc:sldMk cId="0" sldId="287"/>
            <ac:picMk id="14" creationId="{29E66AA2-2BA9-38F9-50C3-79B7C006B4E0}"/>
          </ac:picMkLst>
        </pc:picChg>
        <pc:picChg chg="del">
          <ac:chgData name="Harry Mylon" userId="2e16d37e575f3fd9" providerId="LiveId" clId="{2A822A4C-B67F-4FAC-9483-9B8A2B2CB4D4}" dt="2024-01-15T20:29:23.924" v="404" actId="478"/>
          <ac:picMkLst>
            <pc:docMk/>
            <pc:sldMk cId="0" sldId="287"/>
            <ac:picMk id="494" creationId="{00000000-0000-0000-0000-000000000000}"/>
          </ac:picMkLst>
        </pc:picChg>
      </pc:sldChg>
      <pc:sldChg chg="addSp delSp modSp mod">
        <pc:chgData name="Harry Mylon" userId="2e16d37e575f3fd9" providerId="LiveId" clId="{2A822A4C-B67F-4FAC-9483-9B8A2B2CB4D4}" dt="2024-01-16T19:53:18.738" v="5178" actId="1038"/>
        <pc:sldMkLst>
          <pc:docMk/>
          <pc:sldMk cId="0" sldId="288"/>
        </pc:sldMkLst>
        <pc:spChg chg="mod">
          <ac:chgData name="Harry Mylon" userId="2e16d37e575f3fd9" providerId="LiveId" clId="{2A822A4C-B67F-4FAC-9483-9B8A2B2CB4D4}" dt="2024-01-16T19:52:01.054" v="5166" actId="20577"/>
          <ac:spMkLst>
            <pc:docMk/>
            <pc:sldMk cId="0" sldId="288"/>
            <ac:spMk id="500" creationId="{00000000-0000-0000-0000-000000000000}"/>
          </ac:spMkLst>
        </pc:spChg>
        <pc:spChg chg="mod">
          <ac:chgData name="Harry Mylon" userId="2e16d37e575f3fd9" providerId="LiveId" clId="{2A822A4C-B67F-4FAC-9483-9B8A2B2CB4D4}" dt="2024-01-16T19:52:04.629" v="5168" actId="20577"/>
          <ac:spMkLst>
            <pc:docMk/>
            <pc:sldMk cId="0" sldId="288"/>
            <ac:spMk id="501" creationId="{00000000-0000-0000-0000-000000000000}"/>
          </ac:spMkLst>
        </pc:spChg>
        <pc:picChg chg="add mod">
          <ac:chgData name="Harry Mylon" userId="2e16d37e575f3fd9" providerId="LiveId" clId="{2A822A4C-B67F-4FAC-9483-9B8A2B2CB4D4}" dt="2024-01-16T19:53:18.738" v="5178" actId="1038"/>
          <ac:picMkLst>
            <pc:docMk/>
            <pc:sldMk cId="0" sldId="288"/>
            <ac:picMk id="3" creationId="{DD96CE43-5A80-9F5B-7DD9-82A3D532F2C1}"/>
          </ac:picMkLst>
        </pc:picChg>
        <pc:picChg chg="add mod">
          <ac:chgData name="Harry Mylon" userId="2e16d37e575f3fd9" providerId="LiveId" clId="{2A822A4C-B67F-4FAC-9483-9B8A2B2CB4D4}" dt="2024-01-16T19:53:17.545" v="5176" actId="1076"/>
          <ac:picMkLst>
            <pc:docMk/>
            <pc:sldMk cId="0" sldId="288"/>
            <ac:picMk id="5" creationId="{0C6E3C67-B02D-DB17-A19D-168228DC1BE1}"/>
          </ac:picMkLst>
        </pc:picChg>
        <pc:picChg chg="del">
          <ac:chgData name="Harry Mylon" userId="2e16d37e575f3fd9" providerId="LiveId" clId="{2A822A4C-B67F-4FAC-9483-9B8A2B2CB4D4}" dt="2024-01-16T19:51:50.117" v="5125" actId="478"/>
          <ac:picMkLst>
            <pc:docMk/>
            <pc:sldMk cId="0" sldId="288"/>
            <ac:picMk id="502" creationId="{00000000-0000-0000-0000-000000000000}"/>
          </ac:picMkLst>
        </pc:picChg>
        <pc:picChg chg="del">
          <ac:chgData name="Harry Mylon" userId="2e16d37e575f3fd9" providerId="LiveId" clId="{2A822A4C-B67F-4FAC-9483-9B8A2B2CB4D4}" dt="2024-01-16T19:51:49.749" v="5124" actId="478"/>
          <ac:picMkLst>
            <pc:docMk/>
            <pc:sldMk cId="0" sldId="288"/>
            <ac:picMk id="503" creationId="{00000000-0000-0000-0000-000000000000}"/>
          </ac:picMkLst>
        </pc:picChg>
      </pc:sldChg>
      <pc:sldChg chg="addSp delSp modSp mod modNotesTx">
        <pc:chgData name="Harry Mylon" userId="2e16d37e575f3fd9" providerId="LiveId" clId="{2A822A4C-B67F-4FAC-9483-9B8A2B2CB4D4}" dt="2024-01-16T20:53:31.965" v="6208" actId="20577"/>
        <pc:sldMkLst>
          <pc:docMk/>
          <pc:sldMk cId="0" sldId="289"/>
        </pc:sldMkLst>
        <pc:spChg chg="mod">
          <ac:chgData name="Harry Mylon" userId="2e16d37e575f3fd9" providerId="LiveId" clId="{2A822A4C-B67F-4FAC-9483-9B8A2B2CB4D4}" dt="2024-01-16T19:51:35.041" v="5117" actId="1076"/>
          <ac:spMkLst>
            <pc:docMk/>
            <pc:sldMk cId="0" sldId="289"/>
            <ac:spMk id="508" creationId="{00000000-0000-0000-0000-000000000000}"/>
          </ac:spMkLst>
        </pc:spChg>
        <pc:spChg chg="mod">
          <ac:chgData name="Harry Mylon" userId="2e16d37e575f3fd9" providerId="LiveId" clId="{2A822A4C-B67F-4FAC-9483-9B8A2B2CB4D4}" dt="2024-01-16T19:51:44.417" v="5123" actId="1076"/>
          <ac:spMkLst>
            <pc:docMk/>
            <pc:sldMk cId="0" sldId="289"/>
            <ac:spMk id="509" creationId="{00000000-0000-0000-0000-000000000000}"/>
          </ac:spMkLst>
        </pc:spChg>
        <pc:picChg chg="add mod">
          <ac:chgData name="Harry Mylon" userId="2e16d37e575f3fd9" providerId="LiveId" clId="{2A822A4C-B67F-4FAC-9483-9B8A2B2CB4D4}" dt="2024-01-16T19:51:36.569" v="5118" actId="1076"/>
          <ac:picMkLst>
            <pc:docMk/>
            <pc:sldMk cId="0" sldId="289"/>
            <ac:picMk id="3" creationId="{0E01EC21-A8FB-ABDE-2DE1-5761E712DD93}"/>
          </ac:picMkLst>
        </pc:picChg>
        <pc:picChg chg="add mod">
          <ac:chgData name="Harry Mylon" userId="2e16d37e575f3fd9" providerId="LiveId" clId="{2A822A4C-B67F-4FAC-9483-9B8A2B2CB4D4}" dt="2024-01-16T19:53:41.256" v="5186" actId="1038"/>
          <ac:picMkLst>
            <pc:docMk/>
            <pc:sldMk cId="0" sldId="289"/>
            <ac:picMk id="5" creationId="{CEADAD57-CA8B-1B7A-00C3-265437DC57D2}"/>
          </ac:picMkLst>
        </pc:picChg>
        <pc:picChg chg="add mod">
          <ac:chgData name="Harry Mylon" userId="2e16d37e575f3fd9" providerId="LiveId" clId="{2A822A4C-B67F-4FAC-9483-9B8A2B2CB4D4}" dt="2024-01-16T19:51:42.152" v="5122" actId="1076"/>
          <ac:picMkLst>
            <pc:docMk/>
            <pc:sldMk cId="0" sldId="289"/>
            <ac:picMk id="7" creationId="{F9AE9390-D037-94AB-6E26-C167F2DABD7F}"/>
          </ac:picMkLst>
        </pc:picChg>
        <pc:picChg chg="del">
          <ac:chgData name="Harry Mylon" userId="2e16d37e575f3fd9" providerId="LiveId" clId="{2A822A4C-B67F-4FAC-9483-9B8A2B2CB4D4}" dt="2024-01-16T19:21:39.996" v="5086" actId="478"/>
          <ac:picMkLst>
            <pc:docMk/>
            <pc:sldMk cId="0" sldId="289"/>
            <ac:picMk id="510" creationId="{00000000-0000-0000-0000-000000000000}"/>
          </ac:picMkLst>
        </pc:picChg>
        <pc:picChg chg="del">
          <ac:chgData name="Harry Mylon" userId="2e16d37e575f3fd9" providerId="LiveId" clId="{2A822A4C-B67F-4FAC-9483-9B8A2B2CB4D4}" dt="2024-01-16T19:21:37.613" v="5085" actId="478"/>
          <ac:picMkLst>
            <pc:docMk/>
            <pc:sldMk cId="0" sldId="289"/>
            <ac:picMk id="511" creationId="{00000000-0000-0000-0000-000000000000}"/>
          </ac:picMkLst>
        </pc:picChg>
        <pc:picChg chg="del">
          <ac:chgData name="Harry Mylon" userId="2e16d37e575f3fd9" providerId="LiveId" clId="{2A822A4C-B67F-4FAC-9483-9B8A2B2CB4D4}" dt="2024-01-16T19:21:42.372" v="5087" actId="478"/>
          <ac:picMkLst>
            <pc:docMk/>
            <pc:sldMk cId="0" sldId="289"/>
            <ac:picMk id="512" creationId="{00000000-0000-0000-0000-000000000000}"/>
          </ac:picMkLst>
        </pc:picChg>
        <pc:picChg chg="del">
          <ac:chgData name="Harry Mylon" userId="2e16d37e575f3fd9" providerId="LiveId" clId="{2A822A4C-B67F-4FAC-9483-9B8A2B2CB4D4}" dt="2024-01-16T19:21:44.493" v="5088" actId="478"/>
          <ac:picMkLst>
            <pc:docMk/>
            <pc:sldMk cId="0" sldId="289"/>
            <ac:picMk id="513" creationId="{00000000-0000-0000-0000-000000000000}"/>
          </ac:picMkLst>
        </pc:picChg>
      </pc:sldChg>
      <pc:sldChg chg="modSp mod">
        <pc:chgData name="Harry Mylon" userId="2e16d37e575f3fd9" providerId="LiveId" clId="{2A822A4C-B67F-4FAC-9483-9B8A2B2CB4D4}" dt="2024-01-16T20:02:58.125" v="5447" actId="6549"/>
        <pc:sldMkLst>
          <pc:docMk/>
          <pc:sldMk cId="0" sldId="290"/>
        </pc:sldMkLst>
        <pc:spChg chg="mod">
          <ac:chgData name="Harry Mylon" userId="2e16d37e575f3fd9" providerId="LiveId" clId="{2A822A4C-B67F-4FAC-9483-9B8A2B2CB4D4}" dt="2024-01-16T20:02:58.125" v="5447" actId="6549"/>
          <ac:spMkLst>
            <pc:docMk/>
            <pc:sldMk cId="0" sldId="290"/>
            <ac:spMk id="519" creationId="{00000000-0000-0000-0000-000000000000}"/>
          </ac:spMkLst>
        </pc:spChg>
      </pc:sldChg>
      <pc:sldChg chg="addSp delSp modSp mod modNotesTx">
        <pc:chgData name="Harry Mylon" userId="2e16d37e575f3fd9" providerId="LiveId" clId="{2A822A4C-B67F-4FAC-9483-9B8A2B2CB4D4}" dt="2024-01-16T21:06:32.808" v="6537" actId="20577"/>
        <pc:sldMkLst>
          <pc:docMk/>
          <pc:sldMk cId="0" sldId="291"/>
        </pc:sldMkLst>
        <pc:spChg chg="mod">
          <ac:chgData name="Harry Mylon" userId="2e16d37e575f3fd9" providerId="LiveId" clId="{2A822A4C-B67F-4FAC-9483-9B8A2B2CB4D4}" dt="2024-01-16T20:36:11.479" v="6090" actId="20577"/>
          <ac:spMkLst>
            <pc:docMk/>
            <pc:sldMk cId="0" sldId="291"/>
            <ac:spMk id="526" creationId="{00000000-0000-0000-0000-000000000000}"/>
          </ac:spMkLst>
        </pc:spChg>
        <pc:picChg chg="add del mod">
          <ac:chgData name="Harry Mylon" userId="2e16d37e575f3fd9" providerId="LiveId" clId="{2A822A4C-B67F-4FAC-9483-9B8A2B2CB4D4}" dt="2024-01-16T20:39:08.424" v="6094" actId="478"/>
          <ac:picMkLst>
            <pc:docMk/>
            <pc:sldMk cId="0" sldId="291"/>
            <ac:picMk id="3" creationId="{39F356C1-B612-1967-663D-69885A3B3B08}"/>
          </ac:picMkLst>
        </pc:picChg>
        <pc:picChg chg="add mod">
          <ac:chgData name="Harry Mylon" userId="2e16d37e575f3fd9" providerId="LiveId" clId="{2A822A4C-B67F-4FAC-9483-9B8A2B2CB4D4}" dt="2024-01-16T20:41:39.035" v="6097" actId="1076"/>
          <ac:picMkLst>
            <pc:docMk/>
            <pc:sldMk cId="0" sldId="291"/>
            <ac:picMk id="5" creationId="{7DA88281-9BC3-3871-C018-F4219D737B88}"/>
          </ac:picMkLst>
        </pc:picChg>
        <pc:picChg chg="del">
          <ac:chgData name="Harry Mylon" userId="2e16d37e575f3fd9" providerId="LiveId" clId="{2A822A4C-B67F-4FAC-9483-9B8A2B2CB4D4}" dt="2024-01-15T20:29:28.138" v="405" actId="478"/>
          <ac:picMkLst>
            <pc:docMk/>
            <pc:sldMk cId="0" sldId="291"/>
            <ac:picMk id="527" creationId="{00000000-0000-0000-0000-000000000000}"/>
          </ac:picMkLst>
        </pc:picChg>
      </pc:sldChg>
      <pc:sldChg chg="addSp delSp modSp mod">
        <pc:chgData name="Harry Mylon" userId="2e16d37e575f3fd9" providerId="LiveId" clId="{2A822A4C-B67F-4FAC-9483-9B8A2B2CB4D4}" dt="2024-01-16T19:56:31.577" v="5191" actId="1076"/>
        <pc:sldMkLst>
          <pc:docMk/>
          <pc:sldMk cId="0" sldId="292"/>
        </pc:sldMkLst>
        <pc:picChg chg="add mod">
          <ac:chgData name="Harry Mylon" userId="2e16d37e575f3fd9" providerId="LiveId" clId="{2A822A4C-B67F-4FAC-9483-9B8A2B2CB4D4}" dt="2024-01-16T19:56:05.929" v="5189" actId="1076"/>
          <ac:picMkLst>
            <pc:docMk/>
            <pc:sldMk cId="0" sldId="292"/>
            <ac:picMk id="3" creationId="{A1F68EDC-CA8F-AD75-9A5C-78304F3F41CC}"/>
          </ac:picMkLst>
        </pc:picChg>
        <pc:picChg chg="add mod">
          <ac:chgData name="Harry Mylon" userId="2e16d37e575f3fd9" providerId="LiveId" clId="{2A822A4C-B67F-4FAC-9483-9B8A2B2CB4D4}" dt="2024-01-16T19:56:31.577" v="5191" actId="1076"/>
          <ac:picMkLst>
            <pc:docMk/>
            <pc:sldMk cId="0" sldId="292"/>
            <ac:picMk id="5" creationId="{850DC8C1-887F-546A-FADF-7C0AE1495308}"/>
          </ac:picMkLst>
        </pc:picChg>
        <pc:picChg chg="del">
          <ac:chgData name="Harry Mylon" userId="2e16d37e575f3fd9" providerId="LiveId" clId="{2A822A4C-B67F-4FAC-9483-9B8A2B2CB4D4}" dt="2024-01-15T20:29:29.623" v="406" actId="478"/>
          <ac:picMkLst>
            <pc:docMk/>
            <pc:sldMk cId="0" sldId="292"/>
            <ac:picMk id="533" creationId="{00000000-0000-0000-0000-000000000000}"/>
          </ac:picMkLst>
        </pc:picChg>
      </pc:sldChg>
      <pc:sldChg chg="delSp modSp mod">
        <pc:chgData name="Harry Mylon" userId="2e16d37e575f3fd9" providerId="LiveId" clId="{2A822A4C-B67F-4FAC-9483-9B8A2B2CB4D4}" dt="2024-01-15T20:29:42.576" v="454" actId="6549"/>
        <pc:sldMkLst>
          <pc:docMk/>
          <pc:sldMk cId="0" sldId="293"/>
        </pc:sldMkLst>
        <pc:spChg chg="mod">
          <ac:chgData name="Harry Mylon" userId="2e16d37e575f3fd9" providerId="LiveId" clId="{2A822A4C-B67F-4FAC-9483-9B8A2B2CB4D4}" dt="2024-01-15T20:29:42.576" v="454" actId="6549"/>
          <ac:spMkLst>
            <pc:docMk/>
            <pc:sldMk cId="0" sldId="293"/>
            <ac:spMk id="538" creationId="{00000000-0000-0000-0000-000000000000}"/>
          </ac:spMkLst>
        </pc:spChg>
        <pc:spChg chg="del">
          <ac:chgData name="Harry Mylon" userId="2e16d37e575f3fd9" providerId="LiveId" clId="{2A822A4C-B67F-4FAC-9483-9B8A2B2CB4D4}" dt="2024-01-15T20:29:33.982" v="408" actId="478"/>
          <ac:spMkLst>
            <pc:docMk/>
            <pc:sldMk cId="0" sldId="293"/>
            <ac:spMk id="539" creationId="{00000000-0000-0000-0000-000000000000}"/>
          </ac:spMkLst>
        </pc:spChg>
        <pc:spChg chg="del">
          <ac:chgData name="Harry Mylon" userId="2e16d37e575f3fd9" providerId="LiveId" clId="{2A822A4C-B67F-4FAC-9483-9B8A2B2CB4D4}" dt="2024-01-15T20:29:35.639" v="409" actId="478"/>
          <ac:spMkLst>
            <pc:docMk/>
            <pc:sldMk cId="0" sldId="293"/>
            <ac:spMk id="541" creationId="{00000000-0000-0000-0000-000000000000}"/>
          </ac:spMkLst>
        </pc:spChg>
        <pc:picChg chg="del">
          <ac:chgData name="Harry Mylon" userId="2e16d37e575f3fd9" providerId="LiveId" clId="{2A822A4C-B67F-4FAC-9483-9B8A2B2CB4D4}" dt="2024-01-15T20:29:31.201" v="407" actId="478"/>
          <ac:picMkLst>
            <pc:docMk/>
            <pc:sldMk cId="0" sldId="293"/>
            <ac:picMk id="540" creationId="{00000000-0000-0000-0000-000000000000}"/>
          </ac:picMkLst>
        </pc:picChg>
      </pc:sldChg>
      <pc:sldChg chg="addSp delSp modSp mod">
        <pc:chgData name="Harry Mylon" userId="2e16d37e575f3fd9" providerId="LiveId" clId="{2A822A4C-B67F-4FAC-9483-9B8A2B2CB4D4}" dt="2024-01-15T20:38:30.213" v="557" actId="1076"/>
        <pc:sldMkLst>
          <pc:docMk/>
          <pc:sldMk cId="0" sldId="294"/>
        </pc:sldMkLst>
        <pc:spChg chg="mod">
          <ac:chgData name="Harry Mylon" userId="2e16d37e575f3fd9" providerId="LiveId" clId="{2A822A4C-B67F-4FAC-9483-9B8A2B2CB4D4}" dt="2024-01-15T20:29:53.265" v="477" actId="6549"/>
          <ac:spMkLst>
            <pc:docMk/>
            <pc:sldMk cId="0" sldId="294"/>
            <ac:spMk id="546" creationId="{00000000-0000-0000-0000-000000000000}"/>
          </ac:spMkLst>
        </pc:spChg>
        <pc:spChg chg="mod">
          <ac:chgData name="Harry Mylon" userId="2e16d37e575f3fd9" providerId="LiveId" clId="{2A822A4C-B67F-4FAC-9483-9B8A2B2CB4D4}" dt="2024-01-15T20:30:03.745" v="496" actId="313"/>
          <ac:spMkLst>
            <pc:docMk/>
            <pc:sldMk cId="0" sldId="294"/>
            <ac:spMk id="547" creationId="{00000000-0000-0000-0000-000000000000}"/>
          </ac:spMkLst>
        </pc:spChg>
        <pc:picChg chg="add mod">
          <ac:chgData name="Harry Mylon" userId="2e16d37e575f3fd9" providerId="LiveId" clId="{2A822A4C-B67F-4FAC-9483-9B8A2B2CB4D4}" dt="2024-01-15T20:38:30.213" v="557" actId="1076"/>
          <ac:picMkLst>
            <pc:docMk/>
            <pc:sldMk cId="0" sldId="294"/>
            <ac:picMk id="3" creationId="{B0D61DB4-E791-1068-A79B-F3D694B12679}"/>
          </ac:picMkLst>
        </pc:picChg>
        <pc:picChg chg="del">
          <ac:chgData name="Harry Mylon" userId="2e16d37e575f3fd9" providerId="LiveId" clId="{2A822A4C-B67F-4FAC-9483-9B8A2B2CB4D4}" dt="2024-01-15T20:29:47.420" v="455" actId="478"/>
          <ac:picMkLst>
            <pc:docMk/>
            <pc:sldMk cId="0" sldId="294"/>
            <ac:picMk id="548" creationId="{00000000-0000-0000-0000-000000000000}"/>
          </ac:picMkLst>
        </pc:picChg>
      </pc:sldChg>
      <pc:sldChg chg="addSp modSp mod">
        <pc:chgData name="Harry Mylon" userId="2e16d37e575f3fd9" providerId="LiveId" clId="{2A822A4C-B67F-4FAC-9483-9B8A2B2CB4D4}" dt="2024-01-17T09:12:49.014" v="8570" actId="20577"/>
        <pc:sldMkLst>
          <pc:docMk/>
          <pc:sldMk cId="0" sldId="295"/>
        </pc:sldMkLst>
        <pc:spChg chg="mod">
          <ac:chgData name="Harry Mylon" userId="2e16d37e575f3fd9" providerId="LiveId" clId="{2A822A4C-B67F-4FAC-9483-9B8A2B2CB4D4}" dt="2024-01-17T09:12:49.014" v="8570" actId="20577"/>
          <ac:spMkLst>
            <pc:docMk/>
            <pc:sldMk cId="0" sldId="295"/>
            <ac:spMk id="554" creationId="{00000000-0000-0000-0000-000000000000}"/>
          </ac:spMkLst>
        </pc:spChg>
        <pc:picChg chg="add mod">
          <ac:chgData name="Harry Mylon" userId="2e16d37e575f3fd9" providerId="LiveId" clId="{2A822A4C-B67F-4FAC-9483-9B8A2B2CB4D4}" dt="2024-01-17T09:12:41.429" v="8562" actId="1076"/>
          <ac:picMkLst>
            <pc:docMk/>
            <pc:sldMk cId="0" sldId="295"/>
            <ac:picMk id="3" creationId="{251F776B-7B1E-5969-6473-C45048822EAA}"/>
          </ac:picMkLst>
        </pc:picChg>
      </pc:sldChg>
      <pc:sldChg chg="addSp delSp modSp mod">
        <pc:chgData name="Harry Mylon" userId="2e16d37e575f3fd9" providerId="LiveId" clId="{2A822A4C-B67F-4FAC-9483-9B8A2B2CB4D4}" dt="2024-01-17T08:44:00.411" v="7665" actId="1076"/>
        <pc:sldMkLst>
          <pc:docMk/>
          <pc:sldMk cId="0" sldId="296"/>
        </pc:sldMkLst>
        <pc:spChg chg="mod">
          <ac:chgData name="Harry Mylon" userId="2e16d37e575f3fd9" providerId="LiveId" clId="{2A822A4C-B67F-4FAC-9483-9B8A2B2CB4D4}" dt="2024-01-17T08:38:07.327" v="7650" actId="20577"/>
          <ac:spMkLst>
            <pc:docMk/>
            <pc:sldMk cId="0" sldId="296"/>
            <ac:spMk id="560" creationId="{00000000-0000-0000-0000-000000000000}"/>
          </ac:spMkLst>
        </pc:spChg>
        <pc:picChg chg="add mod">
          <ac:chgData name="Harry Mylon" userId="2e16d37e575f3fd9" providerId="LiveId" clId="{2A822A4C-B67F-4FAC-9483-9B8A2B2CB4D4}" dt="2024-01-17T08:43:56.253" v="7662" actId="1076"/>
          <ac:picMkLst>
            <pc:docMk/>
            <pc:sldMk cId="0" sldId="296"/>
            <ac:picMk id="3" creationId="{686769C2-6C22-8A6D-A50C-8AC28272B182}"/>
          </ac:picMkLst>
        </pc:picChg>
        <pc:picChg chg="add mod">
          <ac:chgData name="Harry Mylon" userId="2e16d37e575f3fd9" providerId="LiveId" clId="{2A822A4C-B67F-4FAC-9483-9B8A2B2CB4D4}" dt="2024-01-17T08:43:57.058" v="7663" actId="1076"/>
          <ac:picMkLst>
            <pc:docMk/>
            <pc:sldMk cId="0" sldId="296"/>
            <ac:picMk id="5" creationId="{41B48BB3-971F-230E-4AC9-1F6C0615A85D}"/>
          </ac:picMkLst>
        </pc:picChg>
        <pc:picChg chg="add mod">
          <ac:chgData name="Harry Mylon" userId="2e16d37e575f3fd9" providerId="LiveId" clId="{2A822A4C-B67F-4FAC-9483-9B8A2B2CB4D4}" dt="2024-01-17T08:43:58.820" v="7664" actId="1076"/>
          <ac:picMkLst>
            <pc:docMk/>
            <pc:sldMk cId="0" sldId="296"/>
            <ac:picMk id="7" creationId="{115DC541-B507-0686-2E8A-37AA64C4EA98}"/>
          </ac:picMkLst>
        </pc:picChg>
        <pc:picChg chg="add mod">
          <ac:chgData name="Harry Mylon" userId="2e16d37e575f3fd9" providerId="LiveId" clId="{2A822A4C-B67F-4FAC-9483-9B8A2B2CB4D4}" dt="2024-01-17T08:44:00.411" v="7665" actId="1076"/>
          <ac:picMkLst>
            <pc:docMk/>
            <pc:sldMk cId="0" sldId="296"/>
            <ac:picMk id="9" creationId="{53905C43-88AF-E1A3-3883-D18A87765265}"/>
          </ac:picMkLst>
        </pc:picChg>
        <pc:picChg chg="del">
          <ac:chgData name="Harry Mylon" userId="2e16d37e575f3fd9" providerId="LiveId" clId="{2A822A4C-B67F-4FAC-9483-9B8A2B2CB4D4}" dt="2024-01-16T21:07:48.399" v="6545" actId="478"/>
          <ac:picMkLst>
            <pc:docMk/>
            <pc:sldMk cId="0" sldId="296"/>
            <ac:picMk id="562" creationId="{00000000-0000-0000-0000-000000000000}"/>
          </ac:picMkLst>
        </pc:picChg>
        <pc:picChg chg="del">
          <ac:chgData name="Harry Mylon" userId="2e16d37e575f3fd9" providerId="LiveId" clId="{2A822A4C-B67F-4FAC-9483-9B8A2B2CB4D4}" dt="2024-01-16T21:07:47.801" v="6544" actId="478"/>
          <ac:picMkLst>
            <pc:docMk/>
            <pc:sldMk cId="0" sldId="296"/>
            <ac:picMk id="563" creationId="{00000000-0000-0000-0000-000000000000}"/>
          </ac:picMkLst>
        </pc:picChg>
      </pc:sldChg>
      <pc:sldChg chg="addSp delSp modSp mod">
        <pc:chgData name="Harry Mylon" userId="2e16d37e575f3fd9" providerId="LiveId" clId="{2A822A4C-B67F-4FAC-9483-9B8A2B2CB4D4}" dt="2024-01-17T07:46:03.266" v="6605" actId="1076"/>
        <pc:sldMkLst>
          <pc:docMk/>
          <pc:sldMk cId="0" sldId="297"/>
        </pc:sldMkLst>
        <pc:spChg chg="mod">
          <ac:chgData name="Harry Mylon" userId="2e16d37e575f3fd9" providerId="LiveId" clId="{2A822A4C-B67F-4FAC-9483-9B8A2B2CB4D4}" dt="2024-01-17T07:41:38.670" v="6585" actId="1076"/>
          <ac:spMkLst>
            <pc:docMk/>
            <pc:sldMk cId="0" sldId="297"/>
            <ac:spMk id="568" creationId="{00000000-0000-0000-0000-000000000000}"/>
          </ac:spMkLst>
        </pc:spChg>
        <pc:spChg chg="mod">
          <ac:chgData name="Harry Mylon" userId="2e16d37e575f3fd9" providerId="LiveId" clId="{2A822A4C-B67F-4FAC-9483-9B8A2B2CB4D4}" dt="2024-01-17T07:41:40.422" v="6586" actId="1076"/>
          <ac:spMkLst>
            <pc:docMk/>
            <pc:sldMk cId="0" sldId="297"/>
            <ac:spMk id="569" creationId="{00000000-0000-0000-0000-000000000000}"/>
          </ac:spMkLst>
        </pc:spChg>
        <pc:picChg chg="add mod">
          <ac:chgData name="Harry Mylon" userId="2e16d37e575f3fd9" providerId="LiveId" clId="{2A822A4C-B67F-4FAC-9483-9B8A2B2CB4D4}" dt="2024-01-17T07:45:34.503" v="6600" actId="14100"/>
          <ac:picMkLst>
            <pc:docMk/>
            <pc:sldMk cId="0" sldId="297"/>
            <ac:picMk id="3" creationId="{D14CB196-0844-E5CE-A28A-92F16C737585}"/>
          </ac:picMkLst>
        </pc:picChg>
        <pc:picChg chg="add mod">
          <ac:chgData name="Harry Mylon" userId="2e16d37e575f3fd9" providerId="LiveId" clId="{2A822A4C-B67F-4FAC-9483-9B8A2B2CB4D4}" dt="2024-01-17T07:46:03.266" v="6605" actId="1076"/>
          <ac:picMkLst>
            <pc:docMk/>
            <pc:sldMk cId="0" sldId="297"/>
            <ac:picMk id="5" creationId="{517CE561-2C59-D387-40F2-F15D19826F25}"/>
          </ac:picMkLst>
        </pc:picChg>
        <pc:picChg chg="del">
          <ac:chgData name="Harry Mylon" userId="2e16d37e575f3fd9" providerId="LiveId" clId="{2A822A4C-B67F-4FAC-9483-9B8A2B2CB4D4}" dt="2024-01-16T21:07:43.027" v="6541" actId="478"/>
          <ac:picMkLst>
            <pc:docMk/>
            <pc:sldMk cId="0" sldId="297"/>
            <ac:picMk id="570" creationId="{00000000-0000-0000-0000-000000000000}"/>
          </ac:picMkLst>
        </pc:picChg>
        <pc:picChg chg="del">
          <ac:chgData name="Harry Mylon" userId="2e16d37e575f3fd9" providerId="LiveId" clId="{2A822A4C-B67F-4FAC-9483-9B8A2B2CB4D4}" dt="2024-01-16T21:07:43.608" v="6542" actId="478"/>
          <ac:picMkLst>
            <pc:docMk/>
            <pc:sldMk cId="0" sldId="297"/>
            <ac:picMk id="571" creationId="{00000000-0000-0000-0000-000000000000}"/>
          </ac:picMkLst>
        </pc:picChg>
        <pc:picChg chg="del">
          <ac:chgData name="Harry Mylon" userId="2e16d37e575f3fd9" providerId="LiveId" clId="{2A822A4C-B67F-4FAC-9483-9B8A2B2CB4D4}" dt="2024-01-16T21:07:44.096" v="6543" actId="478"/>
          <ac:picMkLst>
            <pc:docMk/>
            <pc:sldMk cId="0" sldId="297"/>
            <ac:picMk id="572" creationId="{00000000-0000-0000-0000-000000000000}"/>
          </ac:picMkLst>
        </pc:picChg>
        <pc:picChg chg="del">
          <ac:chgData name="Harry Mylon" userId="2e16d37e575f3fd9" providerId="LiveId" clId="{2A822A4C-B67F-4FAC-9483-9B8A2B2CB4D4}" dt="2024-01-16T21:07:42.443" v="6540" actId="478"/>
          <ac:picMkLst>
            <pc:docMk/>
            <pc:sldMk cId="0" sldId="297"/>
            <ac:picMk id="573" creationId="{00000000-0000-0000-0000-000000000000}"/>
          </ac:picMkLst>
        </pc:picChg>
      </pc:sldChg>
      <pc:sldChg chg="modSp mod">
        <pc:chgData name="Harry Mylon" userId="2e16d37e575f3fd9" providerId="LiveId" clId="{2A822A4C-B67F-4FAC-9483-9B8A2B2CB4D4}" dt="2024-01-17T08:21:01.943" v="7180" actId="6549"/>
        <pc:sldMkLst>
          <pc:docMk/>
          <pc:sldMk cId="0" sldId="298"/>
        </pc:sldMkLst>
        <pc:spChg chg="mod">
          <ac:chgData name="Harry Mylon" userId="2e16d37e575f3fd9" providerId="LiveId" clId="{2A822A4C-B67F-4FAC-9483-9B8A2B2CB4D4}" dt="2024-01-17T08:21:01.943" v="7180" actId="6549"/>
          <ac:spMkLst>
            <pc:docMk/>
            <pc:sldMk cId="0" sldId="298"/>
            <ac:spMk id="579" creationId="{00000000-0000-0000-0000-000000000000}"/>
          </ac:spMkLst>
        </pc:spChg>
      </pc:sldChg>
      <pc:sldChg chg="delSp modSp mod">
        <pc:chgData name="Harry Mylon" userId="2e16d37e575f3fd9" providerId="LiveId" clId="{2A822A4C-B67F-4FAC-9483-9B8A2B2CB4D4}" dt="2024-01-17T08:34:54.483" v="7611" actId="20577"/>
        <pc:sldMkLst>
          <pc:docMk/>
          <pc:sldMk cId="0" sldId="299"/>
        </pc:sldMkLst>
        <pc:spChg chg="mod">
          <ac:chgData name="Harry Mylon" userId="2e16d37e575f3fd9" providerId="LiveId" clId="{2A822A4C-B67F-4FAC-9483-9B8A2B2CB4D4}" dt="2024-01-17T08:34:54.483" v="7611" actId="20577"/>
          <ac:spMkLst>
            <pc:docMk/>
            <pc:sldMk cId="0" sldId="299"/>
            <ac:spMk id="586" creationId="{00000000-0000-0000-0000-000000000000}"/>
          </ac:spMkLst>
        </pc:spChg>
        <pc:picChg chg="del">
          <ac:chgData name="Harry Mylon" userId="2e16d37e575f3fd9" providerId="LiveId" clId="{2A822A4C-B67F-4FAC-9483-9B8A2B2CB4D4}" dt="2024-01-16T21:07:39.268" v="6539" actId="478"/>
          <ac:picMkLst>
            <pc:docMk/>
            <pc:sldMk cId="0" sldId="299"/>
            <ac:picMk id="587" creationId="{00000000-0000-0000-0000-000000000000}"/>
          </ac:picMkLst>
        </pc:picChg>
      </pc:sldChg>
      <pc:sldChg chg="addSp delSp modSp mod">
        <pc:chgData name="Harry Mylon" userId="2e16d37e575f3fd9" providerId="LiveId" clId="{2A822A4C-B67F-4FAC-9483-9B8A2B2CB4D4}" dt="2024-01-17T07:52:19.927" v="6716" actId="1076"/>
        <pc:sldMkLst>
          <pc:docMk/>
          <pc:sldMk cId="0" sldId="300"/>
        </pc:sldMkLst>
        <pc:spChg chg="add del mod">
          <ac:chgData name="Harry Mylon" userId="2e16d37e575f3fd9" providerId="LiveId" clId="{2A822A4C-B67F-4FAC-9483-9B8A2B2CB4D4}" dt="2024-01-17T07:52:13.286" v="6712" actId="478"/>
          <ac:spMkLst>
            <pc:docMk/>
            <pc:sldMk cId="0" sldId="300"/>
            <ac:spMk id="8" creationId="{7089563A-106B-6EAD-EF94-0C32B1AE5CB2}"/>
          </ac:spMkLst>
        </pc:spChg>
        <pc:spChg chg="del">
          <ac:chgData name="Harry Mylon" userId="2e16d37e575f3fd9" providerId="LiveId" clId="{2A822A4C-B67F-4FAC-9483-9B8A2B2CB4D4}" dt="2024-01-17T07:52:11.154" v="6711" actId="478"/>
          <ac:spMkLst>
            <pc:docMk/>
            <pc:sldMk cId="0" sldId="300"/>
            <ac:spMk id="592" creationId="{00000000-0000-0000-0000-000000000000}"/>
          </ac:spMkLst>
        </pc:spChg>
        <pc:picChg chg="add del mod">
          <ac:chgData name="Harry Mylon" userId="2e16d37e575f3fd9" providerId="LiveId" clId="{2A822A4C-B67F-4FAC-9483-9B8A2B2CB4D4}" dt="2024-01-17T07:51:57.478" v="6705" actId="478"/>
          <ac:picMkLst>
            <pc:docMk/>
            <pc:sldMk cId="0" sldId="300"/>
            <ac:picMk id="3" creationId="{E78B5E25-9E10-AF63-0B04-8C3F3C3AB2FC}"/>
          </ac:picMkLst>
        </pc:picChg>
        <pc:picChg chg="add del">
          <ac:chgData name="Harry Mylon" userId="2e16d37e575f3fd9" providerId="LiveId" clId="{2A822A4C-B67F-4FAC-9483-9B8A2B2CB4D4}" dt="2024-01-17T07:52:05.433" v="6707" actId="478"/>
          <ac:picMkLst>
            <pc:docMk/>
            <pc:sldMk cId="0" sldId="300"/>
            <ac:picMk id="4" creationId="{45A51153-C373-BA9B-D8E6-69C0D3AAEA6F}"/>
          </ac:picMkLst>
        </pc:picChg>
        <pc:picChg chg="add mod">
          <ac:chgData name="Harry Mylon" userId="2e16d37e575f3fd9" providerId="LiveId" clId="{2A822A4C-B67F-4FAC-9483-9B8A2B2CB4D4}" dt="2024-01-17T07:52:19.927" v="6716" actId="1076"/>
          <ac:picMkLst>
            <pc:docMk/>
            <pc:sldMk cId="0" sldId="300"/>
            <ac:picMk id="6" creationId="{3207AF1B-BC60-C6B3-6468-57CA5A620B04}"/>
          </ac:picMkLst>
        </pc:picChg>
        <pc:picChg chg="del">
          <ac:chgData name="Harry Mylon" userId="2e16d37e575f3fd9" providerId="LiveId" clId="{2A822A4C-B67F-4FAC-9483-9B8A2B2CB4D4}" dt="2024-01-16T21:07:36.869" v="6538" actId="478"/>
          <ac:picMkLst>
            <pc:docMk/>
            <pc:sldMk cId="0" sldId="300"/>
            <ac:picMk id="593" creationId="{00000000-0000-0000-0000-000000000000}"/>
          </ac:picMkLst>
        </pc:picChg>
      </pc:sldChg>
      <pc:sldChg chg="del">
        <pc:chgData name="Harry Mylon" userId="2e16d37e575f3fd9" providerId="LiveId" clId="{2A822A4C-B67F-4FAC-9483-9B8A2B2CB4D4}" dt="2024-01-15T20:30:12.997" v="497" actId="47"/>
        <pc:sldMkLst>
          <pc:docMk/>
          <pc:sldMk cId="0" sldId="301"/>
        </pc:sldMkLst>
      </pc:sldChg>
      <pc:sldChg chg="delSp modSp new mod">
        <pc:chgData name="Harry Mylon" userId="2e16d37e575f3fd9" providerId="LiveId" clId="{2A822A4C-B67F-4FAC-9483-9B8A2B2CB4D4}" dt="2024-01-15T20:27:01.336" v="160" actId="478"/>
        <pc:sldMkLst>
          <pc:docMk/>
          <pc:sldMk cId="4004627376" sldId="302"/>
        </pc:sldMkLst>
        <pc:spChg chg="mod">
          <ac:chgData name="Harry Mylon" userId="2e16d37e575f3fd9" providerId="LiveId" clId="{2A822A4C-B67F-4FAC-9483-9B8A2B2CB4D4}" dt="2024-01-15T20:26:58.742" v="159" actId="20577"/>
          <ac:spMkLst>
            <pc:docMk/>
            <pc:sldMk cId="4004627376" sldId="302"/>
            <ac:spMk id="2" creationId="{40C26AC9-8763-071C-2F14-162ABC9EE7EA}"/>
          </ac:spMkLst>
        </pc:spChg>
        <pc:spChg chg="del">
          <ac:chgData name="Harry Mylon" userId="2e16d37e575f3fd9" providerId="LiveId" clId="{2A822A4C-B67F-4FAC-9483-9B8A2B2CB4D4}" dt="2024-01-15T20:27:01.336" v="160" actId="478"/>
          <ac:spMkLst>
            <pc:docMk/>
            <pc:sldMk cId="4004627376" sldId="302"/>
            <ac:spMk id="3" creationId="{F61210DD-378E-6F7D-1446-8CE9AFAE27AC}"/>
          </ac:spMkLst>
        </pc:spChg>
      </pc:sldChg>
      <pc:sldChg chg="delSp modSp new mod">
        <pc:chgData name="Harry Mylon" userId="2e16d37e575f3fd9" providerId="LiveId" clId="{2A822A4C-B67F-4FAC-9483-9B8A2B2CB4D4}" dt="2024-01-15T20:27:57.045" v="252" actId="20577"/>
        <pc:sldMkLst>
          <pc:docMk/>
          <pc:sldMk cId="1696816924" sldId="303"/>
        </pc:sldMkLst>
        <pc:spChg chg="mod">
          <ac:chgData name="Harry Mylon" userId="2e16d37e575f3fd9" providerId="LiveId" clId="{2A822A4C-B67F-4FAC-9483-9B8A2B2CB4D4}" dt="2024-01-15T20:27:57.045" v="252" actId="20577"/>
          <ac:spMkLst>
            <pc:docMk/>
            <pc:sldMk cId="1696816924" sldId="303"/>
            <ac:spMk id="2" creationId="{6E6AD2C0-9069-8C2F-8DE6-9495C4458A99}"/>
          </ac:spMkLst>
        </pc:spChg>
        <pc:spChg chg="del">
          <ac:chgData name="Harry Mylon" userId="2e16d37e575f3fd9" providerId="LiveId" clId="{2A822A4C-B67F-4FAC-9483-9B8A2B2CB4D4}" dt="2024-01-15T20:27:51.997" v="228" actId="478"/>
          <ac:spMkLst>
            <pc:docMk/>
            <pc:sldMk cId="1696816924" sldId="303"/>
            <ac:spMk id="3" creationId="{C6407D3B-8002-9D08-2148-C0CAFCCA5B84}"/>
          </ac:spMkLst>
        </pc:spChg>
      </pc:sldChg>
      <pc:sldChg chg="delSp modSp new mod">
        <pc:chgData name="Harry Mylon" userId="2e16d37e575f3fd9" providerId="LiveId" clId="{2A822A4C-B67F-4FAC-9483-9B8A2B2CB4D4}" dt="2024-01-15T20:30:24.092" v="527" actId="478"/>
        <pc:sldMkLst>
          <pc:docMk/>
          <pc:sldMk cId="3283443831" sldId="304"/>
        </pc:sldMkLst>
        <pc:spChg chg="mod">
          <ac:chgData name="Harry Mylon" userId="2e16d37e575f3fd9" providerId="LiveId" clId="{2A822A4C-B67F-4FAC-9483-9B8A2B2CB4D4}" dt="2024-01-15T20:30:21.889" v="526" actId="20577"/>
          <ac:spMkLst>
            <pc:docMk/>
            <pc:sldMk cId="3283443831" sldId="304"/>
            <ac:spMk id="2" creationId="{1C3B7075-614F-ADE1-84AC-1629E40309F1}"/>
          </ac:spMkLst>
        </pc:spChg>
        <pc:spChg chg="del">
          <ac:chgData name="Harry Mylon" userId="2e16d37e575f3fd9" providerId="LiveId" clId="{2A822A4C-B67F-4FAC-9483-9B8A2B2CB4D4}" dt="2024-01-15T20:30:24.092" v="527" actId="478"/>
          <ac:spMkLst>
            <pc:docMk/>
            <pc:sldMk cId="3283443831" sldId="304"/>
            <ac:spMk id="3" creationId="{BDCC8B81-54AC-B486-0912-EBB39819AE97}"/>
          </ac:spMkLst>
        </pc:spChg>
      </pc:sldChg>
      <pc:sldChg chg="addSp delSp modSp new mod">
        <pc:chgData name="Harry Mylon" userId="2e16d37e575f3fd9" providerId="LiveId" clId="{2A822A4C-B67F-4FAC-9483-9B8A2B2CB4D4}" dt="2024-01-16T08:11:29.333" v="1562" actId="20577"/>
        <pc:sldMkLst>
          <pc:docMk/>
          <pc:sldMk cId="3264887831" sldId="305"/>
        </pc:sldMkLst>
        <pc:spChg chg="mod">
          <ac:chgData name="Harry Mylon" userId="2e16d37e575f3fd9" providerId="LiveId" clId="{2A822A4C-B67F-4FAC-9483-9B8A2B2CB4D4}" dt="2024-01-16T08:11:29.333" v="1562" actId="20577"/>
          <ac:spMkLst>
            <pc:docMk/>
            <pc:sldMk cId="3264887831" sldId="305"/>
            <ac:spMk id="2" creationId="{320C2F22-7FE0-E6FC-38EA-E12E243723F3}"/>
          </ac:spMkLst>
        </pc:spChg>
        <pc:spChg chg="del">
          <ac:chgData name="Harry Mylon" userId="2e16d37e575f3fd9" providerId="LiveId" clId="{2A822A4C-B67F-4FAC-9483-9B8A2B2CB4D4}" dt="2024-01-16T08:11:11.093" v="1502" actId="478"/>
          <ac:spMkLst>
            <pc:docMk/>
            <pc:sldMk cId="3264887831" sldId="305"/>
            <ac:spMk id="3" creationId="{E4580D90-AC0D-1907-BE0C-961CE88D79CD}"/>
          </ac:spMkLst>
        </pc:spChg>
        <pc:picChg chg="add mod">
          <ac:chgData name="Harry Mylon" userId="2e16d37e575f3fd9" providerId="LiveId" clId="{2A822A4C-B67F-4FAC-9483-9B8A2B2CB4D4}" dt="2024-01-16T08:11:16.809" v="1506" actId="1076"/>
          <ac:picMkLst>
            <pc:docMk/>
            <pc:sldMk cId="3264887831" sldId="305"/>
            <ac:picMk id="4" creationId="{8318EB1D-804E-C953-2804-87796AA59A45}"/>
          </ac:picMkLst>
        </pc:picChg>
      </pc:sldChg>
      <pc:sldChg chg="addSp delSp modSp new mod">
        <pc:chgData name="Harry Mylon" userId="2e16d37e575f3fd9" providerId="LiveId" clId="{2A822A4C-B67F-4FAC-9483-9B8A2B2CB4D4}" dt="2024-01-16T08:19:15.697" v="1637" actId="1076"/>
        <pc:sldMkLst>
          <pc:docMk/>
          <pc:sldMk cId="3519689653" sldId="306"/>
        </pc:sldMkLst>
        <pc:spChg chg="mod">
          <ac:chgData name="Harry Mylon" userId="2e16d37e575f3fd9" providerId="LiveId" clId="{2A822A4C-B67F-4FAC-9483-9B8A2B2CB4D4}" dt="2024-01-16T08:19:01.147" v="1620" actId="1076"/>
          <ac:spMkLst>
            <pc:docMk/>
            <pc:sldMk cId="3519689653" sldId="306"/>
            <ac:spMk id="2" creationId="{F99D3862-5F45-9EDD-69A5-1D7AD2DD242D}"/>
          </ac:spMkLst>
        </pc:spChg>
        <pc:spChg chg="del">
          <ac:chgData name="Harry Mylon" userId="2e16d37e575f3fd9" providerId="LiveId" clId="{2A822A4C-B67F-4FAC-9483-9B8A2B2CB4D4}" dt="2024-01-16T08:13:54.954" v="1593" actId="478"/>
          <ac:spMkLst>
            <pc:docMk/>
            <pc:sldMk cId="3519689653" sldId="306"/>
            <ac:spMk id="3" creationId="{84C45573-C0D5-C919-5B4B-61524D0235A1}"/>
          </ac:spMkLst>
        </pc:spChg>
        <pc:picChg chg="add mod">
          <ac:chgData name="Harry Mylon" userId="2e16d37e575f3fd9" providerId="LiveId" clId="{2A822A4C-B67F-4FAC-9483-9B8A2B2CB4D4}" dt="2024-01-16T08:18:05.369" v="1601" actId="1076"/>
          <ac:picMkLst>
            <pc:docMk/>
            <pc:sldMk cId="3519689653" sldId="306"/>
            <ac:picMk id="5" creationId="{A41B90FB-2707-2C35-A03C-901133C01738}"/>
          </ac:picMkLst>
        </pc:picChg>
        <pc:picChg chg="add mod">
          <ac:chgData name="Harry Mylon" userId="2e16d37e575f3fd9" providerId="LiveId" clId="{2A822A4C-B67F-4FAC-9483-9B8A2B2CB4D4}" dt="2024-01-16T08:19:05.615" v="1635" actId="1076"/>
          <ac:picMkLst>
            <pc:docMk/>
            <pc:sldMk cId="3519689653" sldId="306"/>
            <ac:picMk id="7" creationId="{E71D9697-D7DF-4FC1-282A-F7DEA9E340F8}"/>
          </ac:picMkLst>
        </pc:picChg>
        <pc:picChg chg="add mod">
          <ac:chgData name="Harry Mylon" userId="2e16d37e575f3fd9" providerId="LiveId" clId="{2A822A4C-B67F-4FAC-9483-9B8A2B2CB4D4}" dt="2024-01-16T08:19:03.785" v="1634" actId="1035"/>
          <ac:picMkLst>
            <pc:docMk/>
            <pc:sldMk cId="3519689653" sldId="306"/>
            <ac:picMk id="9" creationId="{6A080432-9E27-CFCD-41BE-5D8299C7B40A}"/>
          </ac:picMkLst>
        </pc:picChg>
        <pc:picChg chg="add mod">
          <ac:chgData name="Harry Mylon" userId="2e16d37e575f3fd9" providerId="LiveId" clId="{2A822A4C-B67F-4FAC-9483-9B8A2B2CB4D4}" dt="2024-01-16T08:19:15.697" v="1637" actId="1076"/>
          <ac:picMkLst>
            <pc:docMk/>
            <pc:sldMk cId="3519689653" sldId="306"/>
            <ac:picMk id="10" creationId="{087DD034-A004-631B-E6EA-5E26CCE7CC8E}"/>
          </ac:picMkLst>
        </pc:picChg>
      </pc:sldChg>
      <pc:sldChg chg="addSp delSp modSp new mod modNotesTx">
        <pc:chgData name="Harry Mylon" userId="2e16d37e575f3fd9" providerId="LiveId" clId="{2A822A4C-B67F-4FAC-9483-9B8A2B2CB4D4}" dt="2024-01-16T15:22:44.936" v="2867" actId="20577"/>
        <pc:sldMkLst>
          <pc:docMk/>
          <pc:sldMk cId="2042876575" sldId="307"/>
        </pc:sldMkLst>
        <pc:spChg chg="mod">
          <ac:chgData name="Harry Mylon" userId="2e16d37e575f3fd9" providerId="LiveId" clId="{2A822A4C-B67F-4FAC-9483-9B8A2B2CB4D4}" dt="2024-01-16T15:13:34.510" v="2655" actId="255"/>
          <ac:spMkLst>
            <pc:docMk/>
            <pc:sldMk cId="2042876575" sldId="307"/>
            <ac:spMk id="2" creationId="{4D47CAAB-8C7F-3718-1DDD-B1B64DC3390C}"/>
          </ac:spMkLst>
        </pc:spChg>
        <pc:spChg chg="del">
          <ac:chgData name="Harry Mylon" userId="2e16d37e575f3fd9" providerId="LiveId" clId="{2A822A4C-B67F-4FAC-9483-9B8A2B2CB4D4}" dt="2024-01-16T15:13:36.517" v="2656" actId="478"/>
          <ac:spMkLst>
            <pc:docMk/>
            <pc:sldMk cId="2042876575" sldId="307"/>
            <ac:spMk id="3" creationId="{84ED3FCA-FBD0-2FD0-C9F2-A2E4459BD49C}"/>
          </ac:spMkLst>
        </pc:spChg>
        <pc:picChg chg="add mod">
          <ac:chgData name="Harry Mylon" userId="2e16d37e575f3fd9" providerId="LiveId" clId="{2A822A4C-B67F-4FAC-9483-9B8A2B2CB4D4}" dt="2024-01-16T15:13:44.578" v="2658" actId="1076"/>
          <ac:picMkLst>
            <pc:docMk/>
            <pc:sldMk cId="2042876575" sldId="307"/>
            <ac:picMk id="4" creationId="{7083DC83-2923-1035-FCEE-65206235D0A0}"/>
          </ac:picMkLst>
        </pc:picChg>
        <pc:picChg chg="add del mod">
          <ac:chgData name="Harry Mylon" userId="2e16d37e575f3fd9" providerId="LiveId" clId="{2A822A4C-B67F-4FAC-9483-9B8A2B2CB4D4}" dt="2024-01-16T15:21:38.382" v="2749" actId="478"/>
          <ac:picMkLst>
            <pc:docMk/>
            <pc:sldMk cId="2042876575" sldId="307"/>
            <ac:picMk id="6" creationId="{B5184D27-311A-652D-98CC-376DD5AA65E6}"/>
          </ac:picMkLst>
        </pc:picChg>
        <pc:picChg chg="add mod">
          <ac:chgData name="Harry Mylon" userId="2e16d37e575f3fd9" providerId="LiveId" clId="{2A822A4C-B67F-4FAC-9483-9B8A2B2CB4D4}" dt="2024-01-16T15:21:46.303" v="2755" actId="1076"/>
          <ac:picMkLst>
            <pc:docMk/>
            <pc:sldMk cId="2042876575" sldId="307"/>
            <ac:picMk id="8" creationId="{36005DEE-A486-50C1-F84C-54FA5C95DE0F}"/>
          </ac:picMkLst>
        </pc:picChg>
        <pc:picChg chg="add mod">
          <ac:chgData name="Harry Mylon" userId="2e16d37e575f3fd9" providerId="LiveId" clId="{2A822A4C-B67F-4FAC-9483-9B8A2B2CB4D4}" dt="2024-01-16T15:22:24.607" v="2758" actId="1076"/>
          <ac:picMkLst>
            <pc:docMk/>
            <pc:sldMk cId="2042876575" sldId="307"/>
            <ac:picMk id="9" creationId="{47F00CC6-32A6-20C5-9B9D-2C6FD55EF061}"/>
          </ac:picMkLst>
        </pc:picChg>
      </pc:sldChg>
      <pc:sldChg chg="addSp delSp modSp new mod">
        <pc:chgData name="Harry Mylon" userId="2e16d37e575f3fd9" providerId="LiveId" clId="{2A822A4C-B67F-4FAC-9483-9B8A2B2CB4D4}" dt="2024-01-17T07:45:17.719" v="6599" actId="1076"/>
        <pc:sldMkLst>
          <pc:docMk/>
          <pc:sldMk cId="3311899394" sldId="308"/>
        </pc:sldMkLst>
        <pc:spChg chg="del">
          <ac:chgData name="Harry Mylon" userId="2e16d37e575f3fd9" providerId="LiveId" clId="{2A822A4C-B67F-4FAC-9483-9B8A2B2CB4D4}" dt="2024-01-17T07:44:00.426" v="6589" actId="478"/>
          <ac:spMkLst>
            <pc:docMk/>
            <pc:sldMk cId="3311899394" sldId="308"/>
            <ac:spMk id="2" creationId="{38FB9F22-1593-D7DA-5896-BBAD94448913}"/>
          </ac:spMkLst>
        </pc:spChg>
        <pc:spChg chg="del">
          <ac:chgData name="Harry Mylon" userId="2e16d37e575f3fd9" providerId="LiveId" clId="{2A822A4C-B67F-4FAC-9483-9B8A2B2CB4D4}" dt="2024-01-17T07:43:59.054" v="6588" actId="478"/>
          <ac:spMkLst>
            <pc:docMk/>
            <pc:sldMk cId="3311899394" sldId="308"/>
            <ac:spMk id="3" creationId="{BEE1A806-76CC-E1CE-AD8B-4501F8C795AC}"/>
          </ac:spMkLst>
        </pc:spChg>
        <pc:picChg chg="add mod">
          <ac:chgData name="Harry Mylon" userId="2e16d37e575f3fd9" providerId="LiveId" clId="{2A822A4C-B67F-4FAC-9483-9B8A2B2CB4D4}" dt="2024-01-17T07:44:06.927" v="6593" actId="1076"/>
          <ac:picMkLst>
            <pc:docMk/>
            <pc:sldMk cId="3311899394" sldId="308"/>
            <ac:picMk id="5" creationId="{780AF501-935C-AC01-5BCD-4022240BE02D}"/>
          </ac:picMkLst>
        </pc:picChg>
        <pc:picChg chg="add mod">
          <ac:chgData name="Harry Mylon" userId="2e16d37e575f3fd9" providerId="LiveId" clId="{2A822A4C-B67F-4FAC-9483-9B8A2B2CB4D4}" dt="2024-01-17T07:45:06.579" v="6597" actId="1076"/>
          <ac:picMkLst>
            <pc:docMk/>
            <pc:sldMk cId="3311899394" sldId="308"/>
            <ac:picMk id="7" creationId="{ED259A23-C2C2-FCB5-B88A-67574964104D}"/>
          </ac:picMkLst>
        </pc:picChg>
        <pc:picChg chg="add mod">
          <ac:chgData name="Harry Mylon" userId="2e16d37e575f3fd9" providerId="LiveId" clId="{2A822A4C-B67F-4FAC-9483-9B8A2B2CB4D4}" dt="2024-01-17T07:45:17.719" v="6599" actId="1076"/>
          <ac:picMkLst>
            <pc:docMk/>
            <pc:sldMk cId="3311899394" sldId="308"/>
            <ac:picMk id="8" creationId="{390D17A9-2791-F5C8-B91A-251C0DAFD3F8}"/>
          </ac:picMkLst>
        </pc:picChg>
      </pc:sldChg>
    </pc:docChg>
  </pc:docChgLst>
  <pc:docChgLst>
    <pc:chgData name="Harry Mylon" userId="2e16d37e575f3fd9" providerId="LiveId" clId="{B911BBF5-5131-4B90-84A0-1375A7F422BE}"/>
    <pc:docChg chg="undo custSel addSld delSld modSld sldOrd delMainMaster modMainMaster">
      <pc:chgData name="Harry Mylon" userId="2e16d37e575f3fd9" providerId="LiveId" clId="{B911BBF5-5131-4B90-84A0-1375A7F422BE}" dt="2024-01-27T14:03:52.385" v="10234" actId="1076"/>
      <pc:docMkLst>
        <pc:docMk/>
      </pc:docMkLst>
      <pc:sldChg chg="addSp delSp modSp mod">
        <pc:chgData name="Harry Mylon" userId="2e16d37e575f3fd9" providerId="LiveId" clId="{B911BBF5-5131-4B90-84A0-1375A7F422BE}" dt="2024-01-24T15:15:47.391" v="41" actId="1036"/>
        <pc:sldMkLst>
          <pc:docMk/>
          <pc:sldMk cId="0" sldId="256"/>
        </pc:sldMkLst>
        <pc:spChg chg="mod">
          <ac:chgData name="Harry Mylon" userId="2e16d37e575f3fd9" providerId="LiveId" clId="{B911BBF5-5131-4B90-84A0-1375A7F422BE}" dt="2024-01-24T15:11:44.511" v="19" actId="20577"/>
          <ac:spMkLst>
            <pc:docMk/>
            <pc:sldMk cId="0" sldId="256"/>
            <ac:spMk id="238" creationId="{00000000-0000-0000-0000-000000000000}"/>
          </ac:spMkLst>
        </pc:spChg>
        <pc:picChg chg="add mod">
          <ac:chgData name="Harry Mylon" userId="2e16d37e575f3fd9" providerId="LiveId" clId="{B911BBF5-5131-4B90-84A0-1375A7F422BE}" dt="2024-01-24T15:15:47.391" v="41" actId="1036"/>
          <ac:picMkLst>
            <pc:docMk/>
            <pc:sldMk cId="0" sldId="256"/>
            <ac:picMk id="3" creationId="{F7468716-D803-035D-1E6D-861B7BE267D5}"/>
          </ac:picMkLst>
        </pc:picChg>
        <pc:picChg chg="del">
          <ac:chgData name="Harry Mylon" userId="2e16d37e575f3fd9" providerId="LiveId" clId="{B911BBF5-5131-4B90-84A0-1375A7F422BE}" dt="2024-01-24T15:11:37.251" v="6" actId="478"/>
          <ac:picMkLst>
            <pc:docMk/>
            <pc:sldMk cId="0" sldId="256"/>
            <ac:picMk id="7" creationId="{24B2F0D0-B56B-9010-D571-2D84498C6DED}"/>
          </ac:picMkLst>
        </pc:picChg>
      </pc:sldChg>
      <pc:sldChg chg="addSp delSp modSp mod">
        <pc:chgData name="Harry Mylon" userId="2e16d37e575f3fd9" providerId="LiveId" clId="{B911BBF5-5131-4B90-84A0-1375A7F422BE}" dt="2024-01-24T16:57:27.093" v="132" actId="1076"/>
        <pc:sldMkLst>
          <pc:docMk/>
          <pc:sldMk cId="0" sldId="257"/>
        </pc:sldMkLst>
        <pc:picChg chg="del">
          <ac:chgData name="Harry Mylon" userId="2e16d37e575f3fd9" providerId="LiveId" clId="{B911BBF5-5131-4B90-84A0-1375A7F422BE}" dt="2024-01-24T16:46:02.011" v="72" actId="478"/>
          <ac:picMkLst>
            <pc:docMk/>
            <pc:sldMk cId="0" sldId="257"/>
            <ac:picMk id="3" creationId="{EC5A0841-AFC8-8DDD-DA91-74715B4A2E4B}"/>
          </ac:picMkLst>
        </pc:picChg>
        <pc:picChg chg="add mod">
          <ac:chgData name="Harry Mylon" userId="2e16d37e575f3fd9" providerId="LiveId" clId="{B911BBF5-5131-4B90-84A0-1375A7F422BE}" dt="2024-01-24T16:55:07.666" v="129" actId="1076"/>
          <ac:picMkLst>
            <pc:docMk/>
            <pc:sldMk cId="0" sldId="257"/>
            <ac:picMk id="4" creationId="{AFFAF1B2-F7F8-BC34-C64A-D4F97215CC32}"/>
          </ac:picMkLst>
        </pc:picChg>
        <pc:picChg chg="add mod">
          <ac:chgData name="Harry Mylon" userId="2e16d37e575f3fd9" providerId="LiveId" clId="{B911BBF5-5131-4B90-84A0-1375A7F422BE}" dt="2024-01-24T16:57:27.093" v="132" actId="1076"/>
          <ac:picMkLst>
            <pc:docMk/>
            <pc:sldMk cId="0" sldId="257"/>
            <ac:picMk id="6" creationId="{F17B779F-366B-9ECC-A675-51438BF2A477}"/>
          </ac:picMkLst>
        </pc:picChg>
        <pc:picChg chg="del">
          <ac:chgData name="Harry Mylon" userId="2e16d37e575f3fd9" providerId="LiveId" clId="{B911BBF5-5131-4B90-84A0-1375A7F422BE}" dt="2024-01-24T16:46:01.381" v="71" actId="478"/>
          <ac:picMkLst>
            <pc:docMk/>
            <pc:sldMk cId="0" sldId="257"/>
            <ac:picMk id="7" creationId="{F0C11016-809B-C24A-2A08-A183206DBCC8}"/>
          </ac:picMkLst>
        </pc:picChg>
      </pc:sldChg>
      <pc:sldChg chg="addSp delSp modSp mod">
        <pc:chgData name="Harry Mylon" userId="2e16d37e575f3fd9" providerId="LiveId" clId="{B911BBF5-5131-4B90-84A0-1375A7F422BE}" dt="2024-01-24T16:59:16.798" v="154" actId="14100"/>
        <pc:sldMkLst>
          <pc:docMk/>
          <pc:sldMk cId="0" sldId="258"/>
        </pc:sldMkLst>
        <pc:spChg chg="mod">
          <ac:chgData name="Harry Mylon" userId="2e16d37e575f3fd9" providerId="LiveId" clId="{B911BBF5-5131-4B90-84A0-1375A7F422BE}" dt="2024-01-24T16:57:50.272" v="144" actId="20577"/>
          <ac:spMkLst>
            <pc:docMk/>
            <pc:sldMk cId="0" sldId="258"/>
            <ac:spMk id="256" creationId="{00000000-0000-0000-0000-000000000000}"/>
          </ac:spMkLst>
        </pc:spChg>
        <pc:picChg chg="del">
          <ac:chgData name="Harry Mylon" userId="2e16d37e575f3fd9" providerId="LiveId" clId="{B911BBF5-5131-4B90-84A0-1375A7F422BE}" dt="2024-01-24T16:46:04.766" v="73" actId="478"/>
          <ac:picMkLst>
            <pc:docMk/>
            <pc:sldMk cId="0" sldId="258"/>
            <ac:picMk id="3" creationId="{4A78CD53-62D3-B432-ED99-8AE8D6E93A0D}"/>
          </ac:picMkLst>
        </pc:picChg>
        <pc:picChg chg="add mod">
          <ac:chgData name="Harry Mylon" userId="2e16d37e575f3fd9" providerId="LiveId" clId="{B911BBF5-5131-4B90-84A0-1375A7F422BE}" dt="2024-01-24T16:58:14.092" v="147" actId="1076"/>
          <ac:picMkLst>
            <pc:docMk/>
            <pc:sldMk cId="0" sldId="258"/>
            <ac:picMk id="4" creationId="{DECA842E-78A2-FE4A-1D57-B2FD3A5C374A}"/>
          </ac:picMkLst>
        </pc:picChg>
        <pc:picChg chg="del">
          <ac:chgData name="Harry Mylon" userId="2e16d37e575f3fd9" providerId="LiveId" clId="{B911BBF5-5131-4B90-84A0-1375A7F422BE}" dt="2024-01-24T16:46:05.254" v="74" actId="478"/>
          <ac:picMkLst>
            <pc:docMk/>
            <pc:sldMk cId="0" sldId="258"/>
            <ac:picMk id="5" creationId="{BA7E97D9-0FFF-4C73-E51B-BB5761DCA698}"/>
          </ac:picMkLst>
        </pc:picChg>
        <pc:picChg chg="add mod">
          <ac:chgData name="Harry Mylon" userId="2e16d37e575f3fd9" providerId="LiveId" clId="{B911BBF5-5131-4B90-84A0-1375A7F422BE}" dt="2024-01-24T16:59:16.798" v="154" actId="14100"/>
          <ac:picMkLst>
            <pc:docMk/>
            <pc:sldMk cId="0" sldId="258"/>
            <ac:picMk id="7" creationId="{8732F4B8-0C8B-23B3-45BC-DF406F60FD18}"/>
          </ac:picMkLst>
        </pc:picChg>
      </pc:sldChg>
      <pc:sldChg chg="addSp delSp modSp mod">
        <pc:chgData name="Harry Mylon" userId="2e16d37e575f3fd9" providerId="LiveId" clId="{B911BBF5-5131-4B90-84A0-1375A7F422BE}" dt="2024-01-27T08:31:55.745" v="7575" actId="1036"/>
        <pc:sldMkLst>
          <pc:docMk/>
          <pc:sldMk cId="0" sldId="260"/>
        </pc:sldMkLst>
        <pc:spChg chg="mod">
          <ac:chgData name="Harry Mylon" userId="2e16d37e575f3fd9" providerId="LiveId" clId="{B911BBF5-5131-4B90-84A0-1375A7F422BE}" dt="2024-01-27T08:31:53.456" v="7572" actId="14100"/>
          <ac:spMkLst>
            <pc:docMk/>
            <pc:sldMk cId="0" sldId="260"/>
            <ac:spMk id="273" creationId="{00000000-0000-0000-0000-000000000000}"/>
          </ac:spMkLst>
        </pc:spChg>
        <pc:picChg chg="add mod">
          <ac:chgData name="Harry Mylon" userId="2e16d37e575f3fd9" providerId="LiveId" clId="{B911BBF5-5131-4B90-84A0-1375A7F422BE}" dt="2024-01-27T08:31:55.745" v="7575" actId="1036"/>
          <ac:picMkLst>
            <pc:docMk/>
            <pc:sldMk cId="0" sldId="260"/>
            <ac:picMk id="3" creationId="{F8685272-000D-B03A-170A-CCAAC14C51FC}"/>
          </ac:picMkLst>
        </pc:picChg>
        <pc:picChg chg="del">
          <ac:chgData name="Harry Mylon" userId="2e16d37e575f3fd9" providerId="LiveId" clId="{B911BBF5-5131-4B90-84A0-1375A7F422BE}" dt="2024-01-24T16:46:09.099" v="76" actId="478"/>
          <ac:picMkLst>
            <pc:docMk/>
            <pc:sldMk cId="0" sldId="260"/>
            <ac:picMk id="5" creationId="{AD3834E6-FD28-1BD8-3157-2F11BF80D7E3}"/>
          </ac:picMkLst>
        </pc:picChg>
        <pc:picChg chg="del">
          <ac:chgData name="Harry Mylon" userId="2e16d37e575f3fd9" providerId="LiveId" clId="{B911BBF5-5131-4B90-84A0-1375A7F422BE}" dt="2024-01-24T16:46:08.483" v="75" actId="478"/>
          <ac:picMkLst>
            <pc:docMk/>
            <pc:sldMk cId="0" sldId="260"/>
            <ac:picMk id="7" creationId="{0EC6DBEF-B36A-F6C3-2189-3CB1C53D9B02}"/>
          </ac:picMkLst>
        </pc:picChg>
      </pc:sldChg>
      <pc:sldChg chg="addSp delSp modSp mod">
        <pc:chgData name="Harry Mylon" userId="2e16d37e575f3fd9" providerId="LiveId" clId="{B911BBF5-5131-4B90-84A0-1375A7F422BE}" dt="2024-01-24T17:04:26.012" v="530" actId="1076"/>
        <pc:sldMkLst>
          <pc:docMk/>
          <pc:sldMk cId="0" sldId="262"/>
        </pc:sldMkLst>
        <pc:spChg chg="mod">
          <ac:chgData name="Harry Mylon" userId="2e16d37e575f3fd9" providerId="LiveId" clId="{B911BBF5-5131-4B90-84A0-1375A7F422BE}" dt="2024-01-24T15:11:55.525" v="26" actId="20577"/>
          <ac:spMkLst>
            <pc:docMk/>
            <pc:sldMk cId="0" sldId="262"/>
            <ac:spMk id="286" creationId="{00000000-0000-0000-0000-000000000000}"/>
          </ac:spMkLst>
        </pc:spChg>
        <pc:picChg chg="del">
          <ac:chgData name="Harry Mylon" userId="2e16d37e575f3fd9" providerId="LiveId" clId="{B911BBF5-5131-4B90-84A0-1375A7F422BE}" dt="2024-01-24T15:13:57.655" v="27" actId="478"/>
          <ac:picMkLst>
            <pc:docMk/>
            <pc:sldMk cId="0" sldId="262"/>
            <ac:picMk id="3" creationId="{05F96A7E-D313-E997-4773-69A4EB4CB078}"/>
          </ac:picMkLst>
        </pc:picChg>
        <pc:picChg chg="add mod">
          <ac:chgData name="Harry Mylon" userId="2e16d37e575f3fd9" providerId="LiveId" clId="{B911BBF5-5131-4B90-84A0-1375A7F422BE}" dt="2024-01-24T17:04:26.012" v="530" actId="1076"/>
          <ac:picMkLst>
            <pc:docMk/>
            <pc:sldMk cId="0" sldId="262"/>
            <ac:picMk id="4" creationId="{35D4A2E5-AE0B-537D-254E-CA1BFEC526D0}"/>
          </ac:picMkLst>
        </pc:picChg>
      </pc:sldChg>
      <pc:sldChg chg="addSp delSp modSp mod">
        <pc:chgData name="Harry Mylon" userId="2e16d37e575f3fd9" providerId="LiveId" clId="{B911BBF5-5131-4B90-84A0-1375A7F422BE}" dt="2024-01-27T08:31:15.986" v="7565" actId="20577"/>
        <pc:sldMkLst>
          <pc:docMk/>
          <pc:sldMk cId="0" sldId="263"/>
        </pc:sldMkLst>
        <pc:spChg chg="mod">
          <ac:chgData name="Harry Mylon" userId="2e16d37e575f3fd9" providerId="LiveId" clId="{B911BBF5-5131-4B90-84A0-1375A7F422BE}" dt="2024-01-27T08:31:15.986" v="7565" actId="20577"/>
          <ac:spMkLst>
            <pc:docMk/>
            <pc:sldMk cId="0" sldId="263"/>
            <ac:spMk id="294" creationId="{00000000-0000-0000-0000-000000000000}"/>
          </ac:spMkLst>
        </pc:spChg>
        <pc:picChg chg="add mod">
          <ac:chgData name="Harry Mylon" userId="2e16d37e575f3fd9" providerId="LiveId" clId="{B911BBF5-5131-4B90-84A0-1375A7F422BE}" dt="2024-01-27T08:31:03.852" v="7561" actId="1076"/>
          <ac:picMkLst>
            <pc:docMk/>
            <pc:sldMk cId="0" sldId="263"/>
            <ac:picMk id="3" creationId="{B91A5879-8D1B-9957-5633-963F356637CD}"/>
          </ac:picMkLst>
        </pc:picChg>
        <pc:picChg chg="del">
          <ac:chgData name="Harry Mylon" userId="2e16d37e575f3fd9" providerId="LiveId" clId="{B911BBF5-5131-4B90-84A0-1375A7F422BE}" dt="2024-01-26T20:06:40.767" v="6472" actId="478"/>
          <ac:picMkLst>
            <pc:docMk/>
            <pc:sldMk cId="0" sldId="263"/>
            <ac:picMk id="4" creationId="{CA4A4ACF-AED0-6961-7D1F-9070920248C3}"/>
          </ac:picMkLst>
        </pc:picChg>
        <pc:picChg chg="del">
          <ac:chgData name="Harry Mylon" userId="2e16d37e575f3fd9" providerId="LiveId" clId="{B911BBF5-5131-4B90-84A0-1375A7F422BE}" dt="2024-01-24T16:46:17.864" v="77" actId="478"/>
          <ac:picMkLst>
            <pc:docMk/>
            <pc:sldMk cId="0" sldId="263"/>
            <ac:picMk id="6" creationId="{07702753-4198-76CC-A632-8EA20434B754}"/>
          </ac:picMkLst>
        </pc:picChg>
        <pc:picChg chg="del">
          <ac:chgData name="Harry Mylon" userId="2e16d37e575f3fd9" providerId="LiveId" clId="{B911BBF5-5131-4B90-84A0-1375A7F422BE}" dt="2024-01-26T20:06:42.541" v="6473" actId="478"/>
          <ac:picMkLst>
            <pc:docMk/>
            <pc:sldMk cId="0" sldId="263"/>
            <ac:picMk id="7" creationId="{F40894AC-C1C1-04C5-7330-6714CC73AAB9}"/>
          </ac:picMkLst>
        </pc:picChg>
      </pc:sldChg>
      <pc:sldChg chg="addSp delSp modSp mod">
        <pc:chgData name="Harry Mylon" userId="2e16d37e575f3fd9" providerId="LiveId" clId="{B911BBF5-5131-4B90-84A0-1375A7F422BE}" dt="2024-01-26T19:52:49.680" v="6449" actId="1076"/>
        <pc:sldMkLst>
          <pc:docMk/>
          <pc:sldMk cId="0" sldId="264"/>
        </pc:sldMkLst>
        <pc:picChg chg="del">
          <ac:chgData name="Harry Mylon" userId="2e16d37e575f3fd9" providerId="LiveId" clId="{B911BBF5-5131-4B90-84A0-1375A7F422BE}" dt="2024-01-24T16:46:20.893" v="78" actId="478"/>
          <ac:picMkLst>
            <pc:docMk/>
            <pc:sldMk cId="0" sldId="264"/>
            <ac:picMk id="3" creationId="{407E22E6-B863-E3E0-787F-286A217034B8}"/>
          </ac:picMkLst>
        </pc:picChg>
        <pc:picChg chg="add del mod">
          <ac:chgData name="Harry Mylon" userId="2e16d37e575f3fd9" providerId="LiveId" clId="{B911BBF5-5131-4B90-84A0-1375A7F422BE}" dt="2024-01-26T19:46:32.170" v="6430" actId="478"/>
          <ac:picMkLst>
            <pc:docMk/>
            <pc:sldMk cId="0" sldId="264"/>
            <ac:picMk id="3" creationId="{7FD91965-178A-9BBD-CE5E-167E2DD333D6}"/>
          </ac:picMkLst>
        </pc:picChg>
        <pc:picChg chg="add del mod">
          <ac:chgData name="Harry Mylon" userId="2e16d37e575f3fd9" providerId="LiveId" clId="{B911BBF5-5131-4B90-84A0-1375A7F422BE}" dt="2024-01-26T19:47:22.759" v="6436" actId="478"/>
          <ac:picMkLst>
            <pc:docMk/>
            <pc:sldMk cId="0" sldId="264"/>
            <ac:picMk id="5" creationId="{EDDD9723-5719-9D69-6010-D49547FB9C12}"/>
          </ac:picMkLst>
        </pc:picChg>
        <pc:picChg chg="add del mod">
          <ac:chgData name="Harry Mylon" userId="2e16d37e575f3fd9" providerId="LiveId" clId="{B911BBF5-5131-4B90-84A0-1375A7F422BE}" dt="2024-01-26T19:50:03.245" v="6443" actId="478"/>
          <ac:picMkLst>
            <pc:docMk/>
            <pc:sldMk cId="0" sldId="264"/>
            <ac:picMk id="7" creationId="{C506C0EE-0A01-443B-C640-55760F8EC16F}"/>
          </ac:picMkLst>
        </pc:picChg>
        <pc:picChg chg="add del mod">
          <ac:chgData name="Harry Mylon" userId="2e16d37e575f3fd9" providerId="LiveId" clId="{B911BBF5-5131-4B90-84A0-1375A7F422BE}" dt="2024-01-26T19:50:02.736" v="6442" actId="478"/>
          <ac:picMkLst>
            <pc:docMk/>
            <pc:sldMk cId="0" sldId="264"/>
            <ac:picMk id="9" creationId="{6BC82B51-B716-CA86-84A2-49D8ACFB3A77}"/>
          </ac:picMkLst>
        </pc:picChg>
        <pc:picChg chg="add mod">
          <ac:chgData name="Harry Mylon" userId="2e16d37e575f3fd9" providerId="LiveId" clId="{B911BBF5-5131-4B90-84A0-1375A7F422BE}" dt="2024-01-26T19:50:47.358" v="6446" actId="1076"/>
          <ac:picMkLst>
            <pc:docMk/>
            <pc:sldMk cId="0" sldId="264"/>
            <ac:picMk id="11" creationId="{3337A3F9-3EAE-508F-0178-EEF2AEA3035B}"/>
          </ac:picMkLst>
        </pc:picChg>
        <pc:picChg chg="add mod">
          <ac:chgData name="Harry Mylon" userId="2e16d37e575f3fd9" providerId="LiveId" clId="{B911BBF5-5131-4B90-84A0-1375A7F422BE}" dt="2024-01-26T19:52:49.680" v="6449" actId="1076"/>
          <ac:picMkLst>
            <pc:docMk/>
            <pc:sldMk cId="0" sldId="264"/>
            <ac:picMk id="13" creationId="{237E0BA4-5E63-1496-132A-8058CAE36F7F}"/>
          </ac:picMkLst>
        </pc:picChg>
        <pc:picChg chg="del">
          <ac:chgData name="Harry Mylon" userId="2e16d37e575f3fd9" providerId="LiveId" clId="{B911BBF5-5131-4B90-84A0-1375A7F422BE}" dt="2024-01-26T19:33:30.930" v="6423" actId="478"/>
          <ac:picMkLst>
            <pc:docMk/>
            <pc:sldMk cId="0" sldId="264"/>
            <ac:picMk id="302" creationId="{00000000-0000-0000-0000-000000000000}"/>
          </ac:picMkLst>
        </pc:picChg>
      </pc:sldChg>
      <pc:sldChg chg="modSp mod">
        <pc:chgData name="Harry Mylon" userId="2e16d37e575f3fd9" providerId="LiveId" clId="{B911BBF5-5131-4B90-84A0-1375A7F422BE}" dt="2024-01-24T17:25:38.408" v="823" actId="1036"/>
        <pc:sldMkLst>
          <pc:docMk/>
          <pc:sldMk cId="0" sldId="266"/>
        </pc:sldMkLst>
        <pc:spChg chg="mod">
          <ac:chgData name="Harry Mylon" userId="2e16d37e575f3fd9" providerId="LiveId" clId="{B911BBF5-5131-4B90-84A0-1375A7F422BE}" dt="2024-01-24T17:25:33.409" v="805" actId="2710"/>
          <ac:spMkLst>
            <pc:docMk/>
            <pc:sldMk cId="0" sldId="266"/>
            <ac:spMk id="323" creationId="{00000000-0000-0000-0000-000000000000}"/>
          </ac:spMkLst>
        </pc:spChg>
        <pc:picChg chg="mod">
          <ac:chgData name="Harry Mylon" userId="2e16d37e575f3fd9" providerId="LiveId" clId="{B911BBF5-5131-4B90-84A0-1375A7F422BE}" dt="2024-01-24T17:25:38.408" v="823" actId="1036"/>
          <ac:picMkLst>
            <pc:docMk/>
            <pc:sldMk cId="0" sldId="266"/>
            <ac:picMk id="324" creationId="{00000000-0000-0000-0000-000000000000}"/>
          </ac:picMkLst>
        </pc:picChg>
      </pc:sldChg>
      <pc:sldChg chg="addSp delSp modSp mod">
        <pc:chgData name="Harry Mylon" userId="2e16d37e575f3fd9" providerId="LiveId" clId="{B911BBF5-5131-4B90-84A0-1375A7F422BE}" dt="2024-01-24T17:37:47.503" v="1248" actId="1076"/>
        <pc:sldMkLst>
          <pc:docMk/>
          <pc:sldMk cId="0" sldId="267"/>
        </pc:sldMkLst>
        <pc:spChg chg="mod">
          <ac:chgData name="Harry Mylon" userId="2e16d37e575f3fd9" providerId="LiveId" clId="{B911BBF5-5131-4B90-84A0-1375A7F422BE}" dt="2024-01-24T17:35:51.363" v="1239" actId="20577"/>
          <ac:spMkLst>
            <pc:docMk/>
            <pc:sldMk cId="0" sldId="267"/>
            <ac:spMk id="330" creationId="{00000000-0000-0000-0000-000000000000}"/>
          </ac:spMkLst>
        </pc:spChg>
        <pc:picChg chg="add del mod">
          <ac:chgData name="Harry Mylon" userId="2e16d37e575f3fd9" providerId="LiveId" clId="{B911BBF5-5131-4B90-84A0-1375A7F422BE}" dt="2024-01-24T17:35:56.727" v="1240" actId="21"/>
          <ac:picMkLst>
            <pc:docMk/>
            <pc:sldMk cId="0" sldId="267"/>
            <ac:picMk id="2" creationId="{898D5EFE-A57A-5F0E-18B9-CCEA631E9F39}"/>
          </ac:picMkLst>
        </pc:picChg>
        <pc:picChg chg="del">
          <ac:chgData name="Harry Mylon" userId="2e16d37e575f3fd9" providerId="LiveId" clId="{B911BBF5-5131-4B90-84A0-1375A7F422BE}" dt="2024-01-24T16:46:33.068" v="85" actId="478"/>
          <ac:picMkLst>
            <pc:docMk/>
            <pc:sldMk cId="0" sldId="267"/>
            <ac:picMk id="3" creationId="{047FAC8E-0610-768E-BDCB-C7ADF6D3D6BB}"/>
          </ac:picMkLst>
        </pc:picChg>
        <pc:picChg chg="add mod">
          <ac:chgData name="Harry Mylon" userId="2e16d37e575f3fd9" providerId="LiveId" clId="{B911BBF5-5131-4B90-84A0-1375A7F422BE}" dt="2024-01-24T17:37:47.503" v="1248" actId="1076"/>
          <ac:picMkLst>
            <pc:docMk/>
            <pc:sldMk cId="0" sldId="267"/>
            <ac:picMk id="5" creationId="{23FC9B96-ED21-A6D3-D600-C522E819C588}"/>
          </ac:picMkLst>
        </pc:picChg>
      </pc:sldChg>
      <pc:sldChg chg="addSp delSp modSp mod">
        <pc:chgData name="Harry Mylon" userId="2e16d37e575f3fd9" providerId="LiveId" clId="{B911BBF5-5131-4B90-84A0-1375A7F422BE}" dt="2024-01-24T17:38:52.261" v="1255" actId="1076"/>
        <pc:sldMkLst>
          <pc:docMk/>
          <pc:sldMk cId="0" sldId="268"/>
        </pc:sldMkLst>
        <pc:picChg chg="add mod">
          <ac:chgData name="Harry Mylon" userId="2e16d37e575f3fd9" providerId="LiveId" clId="{B911BBF5-5131-4B90-84A0-1375A7F422BE}" dt="2024-01-24T17:38:49.537" v="1254" actId="1076"/>
          <ac:picMkLst>
            <pc:docMk/>
            <pc:sldMk cId="0" sldId="268"/>
            <ac:picMk id="3" creationId="{E6D4AD28-F7FF-FE18-D67F-EB74DE012202}"/>
          </ac:picMkLst>
        </pc:picChg>
        <pc:picChg chg="del">
          <ac:chgData name="Harry Mylon" userId="2e16d37e575f3fd9" providerId="LiveId" clId="{B911BBF5-5131-4B90-84A0-1375A7F422BE}" dt="2024-01-24T16:46:30.715" v="83" actId="478"/>
          <ac:picMkLst>
            <pc:docMk/>
            <pc:sldMk cId="0" sldId="268"/>
            <ac:picMk id="4" creationId="{DE4F9293-C3C1-869E-B073-2D4A33D13B8C}"/>
          </ac:picMkLst>
        </pc:picChg>
        <pc:picChg chg="del">
          <ac:chgData name="Harry Mylon" userId="2e16d37e575f3fd9" providerId="LiveId" clId="{B911BBF5-5131-4B90-84A0-1375A7F422BE}" dt="2024-01-24T16:46:31.185" v="84" actId="478"/>
          <ac:picMkLst>
            <pc:docMk/>
            <pc:sldMk cId="0" sldId="268"/>
            <ac:picMk id="6" creationId="{E2ECEABE-73BE-2A64-E739-F1391DCE8C58}"/>
          </ac:picMkLst>
        </pc:picChg>
        <pc:picChg chg="add mod">
          <ac:chgData name="Harry Mylon" userId="2e16d37e575f3fd9" providerId="LiveId" clId="{B911BBF5-5131-4B90-84A0-1375A7F422BE}" dt="2024-01-24T17:38:52.261" v="1255" actId="1076"/>
          <ac:picMkLst>
            <pc:docMk/>
            <pc:sldMk cId="0" sldId="268"/>
            <ac:picMk id="7" creationId="{30FAE764-6EEC-57BC-D246-7CD0A6BC1F5A}"/>
          </ac:picMkLst>
        </pc:picChg>
      </pc:sldChg>
      <pc:sldChg chg="addSp delSp modSp mod">
        <pc:chgData name="Harry Mylon" userId="2e16d37e575f3fd9" providerId="LiveId" clId="{B911BBF5-5131-4B90-84A0-1375A7F422BE}" dt="2024-01-24T15:15:59.208" v="45" actId="1076"/>
        <pc:sldMkLst>
          <pc:docMk/>
          <pc:sldMk cId="0" sldId="270"/>
        </pc:sldMkLst>
        <pc:spChg chg="mod">
          <ac:chgData name="Harry Mylon" userId="2e16d37e575f3fd9" providerId="LiveId" clId="{B911BBF5-5131-4B90-84A0-1375A7F422BE}" dt="2024-01-24T15:14:42.721" v="35"/>
          <ac:spMkLst>
            <pc:docMk/>
            <pc:sldMk cId="0" sldId="270"/>
            <ac:spMk id="353" creationId="{00000000-0000-0000-0000-000000000000}"/>
          </ac:spMkLst>
        </pc:spChg>
        <pc:picChg chg="del">
          <ac:chgData name="Harry Mylon" userId="2e16d37e575f3fd9" providerId="LiveId" clId="{B911BBF5-5131-4B90-84A0-1375A7F422BE}" dt="2024-01-24T15:14:40.391" v="34" actId="478"/>
          <ac:picMkLst>
            <pc:docMk/>
            <pc:sldMk cId="0" sldId="270"/>
            <ac:picMk id="3" creationId="{D32A33E4-B3F6-5AFA-AF09-E9EBB26D79A0}"/>
          </ac:picMkLst>
        </pc:picChg>
        <pc:picChg chg="add mod">
          <ac:chgData name="Harry Mylon" userId="2e16d37e575f3fd9" providerId="LiveId" clId="{B911BBF5-5131-4B90-84A0-1375A7F422BE}" dt="2024-01-24T15:15:59.208" v="45" actId="1076"/>
          <ac:picMkLst>
            <pc:docMk/>
            <pc:sldMk cId="0" sldId="270"/>
            <ac:picMk id="4" creationId="{9FC0A9DF-26BD-A03E-7F9A-2C7DD839818A}"/>
          </ac:picMkLst>
        </pc:picChg>
      </pc:sldChg>
      <pc:sldChg chg="addSp delSp modSp mod">
        <pc:chgData name="Harry Mylon" userId="2e16d37e575f3fd9" providerId="LiveId" clId="{B911BBF5-5131-4B90-84A0-1375A7F422BE}" dt="2024-01-27T08:32:28.832" v="7577" actId="313"/>
        <pc:sldMkLst>
          <pc:docMk/>
          <pc:sldMk cId="0" sldId="271"/>
        </pc:sldMkLst>
        <pc:spChg chg="mod">
          <ac:chgData name="Harry Mylon" userId="2e16d37e575f3fd9" providerId="LiveId" clId="{B911BBF5-5131-4B90-84A0-1375A7F422BE}" dt="2024-01-26T08:58:07.097" v="6189" actId="1076"/>
          <ac:spMkLst>
            <pc:docMk/>
            <pc:sldMk cId="0" sldId="271"/>
            <ac:spMk id="360" creationId="{00000000-0000-0000-0000-000000000000}"/>
          </ac:spMkLst>
        </pc:spChg>
        <pc:spChg chg="mod">
          <ac:chgData name="Harry Mylon" userId="2e16d37e575f3fd9" providerId="LiveId" clId="{B911BBF5-5131-4B90-84A0-1375A7F422BE}" dt="2024-01-27T08:32:28.832" v="7577" actId="313"/>
          <ac:spMkLst>
            <pc:docMk/>
            <pc:sldMk cId="0" sldId="271"/>
            <ac:spMk id="361" creationId="{00000000-0000-0000-0000-000000000000}"/>
          </ac:spMkLst>
        </pc:spChg>
        <pc:picChg chg="add mod">
          <ac:chgData name="Harry Mylon" userId="2e16d37e575f3fd9" providerId="LiveId" clId="{B911BBF5-5131-4B90-84A0-1375A7F422BE}" dt="2024-01-26T08:58:08.919" v="6190" actId="14100"/>
          <ac:picMkLst>
            <pc:docMk/>
            <pc:sldMk cId="0" sldId="271"/>
            <ac:picMk id="3" creationId="{A8455B30-7172-9A52-D223-5F8257C4892E}"/>
          </ac:picMkLst>
        </pc:picChg>
        <pc:picChg chg="del">
          <ac:chgData name="Harry Mylon" userId="2e16d37e575f3fd9" providerId="LiveId" clId="{B911BBF5-5131-4B90-84A0-1375A7F422BE}" dt="2024-01-24T16:46:36.001" v="86" actId="478"/>
          <ac:picMkLst>
            <pc:docMk/>
            <pc:sldMk cId="0" sldId="271"/>
            <ac:picMk id="3" creationId="{C9768112-D057-F539-1E99-27531FA11588}"/>
          </ac:picMkLst>
        </pc:picChg>
        <pc:picChg chg="del">
          <ac:chgData name="Harry Mylon" userId="2e16d37e575f3fd9" providerId="LiveId" clId="{B911BBF5-5131-4B90-84A0-1375A7F422BE}" dt="2024-01-24T16:46:36.693" v="87" actId="478"/>
          <ac:picMkLst>
            <pc:docMk/>
            <pc:sldMk cId="0" sldId="271"/>
            <ac:picMk id="5" creationId="{B952FD3B-1A42-4B89-8E30-492C9D576EED}"/>
          </ac:picMkLst>
        </pc:picChg>
      </pc:sldChg>
      <pc:sldChg chg="addSp delSp modSp mod">
        <pc:chgData name="Harry Mylon" userId="2e16d37e575f3fd9" providerId="LiveId" clId="{B911BBF5-5131-4B90-84A0-1375A7F422BE}" dt="2024-01-26T09:01:06.190" v="6303" actId="1076"/>
        <pc:sldMkLst>
          <pc:docMk/>
          <pc:sldMk cId="0" sldId="272"/>
        </pc:sldMkLst>
        <pc:spChg chg="mod">
          <ac:chgData name="Harry Mylon" userId="2e16d37e575f3fd9" providerId="LiveId" clId="{B911BBF5-5131-4B90-84A0-1375A7F422BE}" dt="2024-01-26T08:58:58.865" v="6255" actId="20577"/>
          <ac:spMkLst>
            <pc:docMk/>
            <pc:sldMk cId="0" sldId="272"/>
            <ac:spMk id="368" creationId="{00000000-0000-0000-0000-000000000000}"/>
          </ac:spMkLst>
        </pc:spChg>
        <pc:picChg chg="add mod">
          <ac:chgData name="Harry Mylon" userId="2e16d37e575f3fd9" providerId="LiveId" clId="{B911BBF5-5131-4B90-84A0-1375A7F422BE}" dt="2024-01-26T09:01:06.190" v="6303" actId="1076"/>
          <ac:picMkLst>
            <pc:docMk/>
            <pc:sldMk cId="0" sldId="272"/>
            <ac:picMk id="3" creationId="{67605FE7-B9B7-2B8B-6F93-66F9312E3FA5}"/>
          </ac:picMkLst>
        </pc:picChg>
        <pc:picChg chg="add mod">
          <ac:chgData name="Harry Mylon" userId="2e16d37e575f3fd9" providerId="LiveId" clId="{B911BBF5-5131-4B90-84A0-1375A7F422BE}" dt="2024-01-26T09:01:03.118" v="6302" actId="1076"/>
          <ac:picMkLst>
            <pc:docMk/>
            <pc:sldMk cId="0" sldId="272"/>
            <ac:picMk id="5" creationId="{C69618F4-BCC4-5A7E-75BC-2304F27D2FDB}"/>
          </ac:picMkLst>
        </pc:picChg>
        <pc:picChg chg="del">
          <ac:chgData name="Harry Mylon" userId="2e16d37e575f3fd9" providerId="LiveId" clId="{B911BBF5-5131-4B90-84A0-1375A7F422BE}" dt="2024-01-24T16:46:40.569" v="88" actId="478"/>
          <ac:picMkLst>
            <pc:docMk/>
            <pc:sldMk cId="0" sldId="272"/>
            <ac:picMk id="9" creationId="{2A9551F4-1719-C6A6-B72E-D447A86E7998}"/>
          </ac:picMkLst>
        </pc:picChg>
      </pc:sldChg>
      <pc:sldChg chg="addSp delSp modSp mod">
        <pc:chgData name="Harry Mylon" userId="2e16d37e575f3fd9" providerId="LiveId" clId="{B911BBF5-5131-4B90-84A0-1375A7F422BE}" dt="2024-01-26T07:50:52.036" v="4799" actId="1076"/>
        <pc:sldMkLst>
          <pc:docMk/>
          <pc:sldMk cId="0" sldId="273"/>
        </pc:sldMkLst>
        <pc:spChg chg="mod">
          <ac:chgData name="Harry Mylon" userId="2e16d37e575f3fd9" providerId="LiveId" clId="{B911BBF5-5131-4B90-84A0-1375A7F422BE}" dt="2024-01-26T07:46:37.332" v="4795" actId="20577"/>
          <ac:spMkLst>
            <pc:docMk/>
            <pc:sldMk cId="0" sldId="273"/>
            <ac:spMk id="377" creationId="{00000000-0000-0000-0000-000000000000}"/>
          </ac:spMkLst>
        </pc:spChg>
        <pc:picChg chg="add mod">
          <ac:chgData name="Harry Mylon" userId="2e16d37e575f3fd9" providerId="LiveId" clId="{B911BBF5-5131-4B90-84A0-1375A7F422BE}" dt="2024-01-26T07:50:52.036" v="4799" actId="1076"/>
          <ac:picMkLst>
            <pc:docMk/>
            <pc:sldMk cId="0" sldId="273"/>
            <ac:picMk id="3" creationId="{F669F19A-87F2-6D9E-2C10-2BBA5A24DD0D}"/>
          </ac:picMkLst>
        </pc:picChg>
        <pc:picChg chg="del">
          <ac:chgData name="Harry Mylon" userId="2e16d37e575f3fd9" providerId="LiveId" clId="{B911BBF5-5131-4B90-84A0-1375A7F422BE}" dt="2024-01-24T16:46:42.290" v="89" actId="478"/>
          <ac:picMkLst>
            <pc:docMk/>
            <pc:sldMk cId="0" sldId="273"/>
            <ac:picMk id="3" creationId="{F9ABDA18-A523-1F58-A946-466BE0A3826D}"/>
          </ac:picMkLst>
        </pc:picChg>
        <pc:picChg chg="del">
          <ac:chgData name="Harry Mylon" userId="2e16d37e575f3fd9" providerId="LiveId" clId="{B911BBF5-5131-4B90-84A0-1375A7F422BE}" dt="2024-01-24T16:46:42.716" v="90" actId="478"/>
          <ac:picMkLst>
            <pc:docMk/>
            <pc:sldMk cId="0" sldId="273"/>
            <ac:picMk id="5" creationId="{AC562A4B-1D96-E34E-B676-4F71AEBC15B3}"/>
          </ac:picMkLst>
        </pc:picChg>
        <pc:picChg chg="del">
          <ac:chgData name="Harry Mylon" userId="2e16d37e575f3fd9" providerId="LiveId" clId="{B911BBF5-5131-4B90-84A0-1375A7F422BE}" dt="2024-01-26T07:50:48.715" v="4797" actId="478"/>
          <ac:picMkLst>
            <pc:docMk/>
            <pc:sldMk cId="0" sldId="273"/>
            <ac:picMk id="378" creationId="{00000000-0000-0000-0000-000000000000}"/>
          </ac:picMkLst>
        </pc:picChg>
      </pc:sldChg>
      <pc:sldChg chg="modSp mod">
        <pc:chgData name="Harry Mylon" userId="2e16d37e575f3fd9" providerId="LiveId" clId="{B911BBF5-5131-4B90-84A0-1375A7F422BE}" dt="2024-01-24T17:43:36.797" v="1557" actId="20577"/>
        <pc:sldMkLst>
          <pc:docMk/>
          <pc:sldMk cId="0" sldId="274"/>
        </pc:sldMkLst>
        <pc:spChg chg="mod">
          <ac:chgData name="Harry Mylon" userId="2e16d37e575f3fd9" providerId="LiveId" clId="{B911BBF5-5131-4B90-84A0-1375A7F422BE}" dt="2024-01-24T17:43:36.797" v="1557" actId="20577"/>
          <ac:spMkLst>
            <pc:docMk/>
            <pc:sldMk cId="0" sldId="274"/>
            <ac:spMk id="391" creationId="{00000000-0000-0000-0000-000000000000}"/>
          </ac:spMkLst>
        </pc:spChg>
        <pc:picChg chg="mod">
          <ac:chgData name="Harry Mylon" userId="2e16d37e575f3fd9" providerId="LiveId" clId="{B911BBF5-5131-4B90-84A0-1375A7F422BE}" dt="2024-01-24T17:43:10.945" v="1500" actId="1076"/>
          <ac:picMkLst>
            <pc:docMk/>
            <pc:sldMk cId="0" sldId="274"/>
            <ac:picMk id="392" creationId="{00000000-0000-0000-0000-000000000000}"/>
          </ac:picMkLst>
        </pc:picChg>
      </pc:sldChg>
      <pc:sldChg chg="addSp delSp modSp mod">
        <pc:chgData name="Harry Mylon" userId="2e16d37e575f3fd9" providerId="LiveId" clId="{B911BBF5-5131-4B90-84A0-1375A7F422BE}" dt="2024-01-26T09:03:33.761" v="6422" actId="20577"/>
        <pc:sldMkLst>
          <pc:docMk/>
          <pc:sldMk cId="0" sldId="275"/>
        </pc:sldMkLst>
        <pc:spChg chg="mod">
          <ac:chgData name="Harry Mylon" userId="2e16d37e575f3fd9" providerId="LiveId" clId="{B911BBF5-5131-4B90-84A0-1375A7F422BE}" dt="2024-01-24T18:49:46.945" v="2259" actId="255"/>
          <ac:spMkLst>
            <pc:docMk/>
            <pc:sldMk cId="0" sldId="275"/>
            <ac:spMk id="397" creationId="{00000000-0000-0000-0000-000000000000}"/>
          </ac:spMkLst>
        </pc:spChg>
        <pc:spChg chg="mod">
          <ac:chgData name="Harry Mylon" userId="2e16d37e575f3fd9" providerId="LiveId" clId="{B911BBF5-5131-4B90-84A0-1375A7F422BE}" dt="2024-01-26T09:03:33.761" v="6422" actId="20577"/>
          <ac:spMkLst>
            <pc:docMk/>
            <pc:sldMk cId="0" sldId="275"/>
            <ac:spMk id="398" creationId="{00000000-0000-0000-0000-000000000000}"/>
          </ac:spMkLst>
        </pc:spChg>
        <pc:picChg chg="del">
          <ac:chgData name="Harry Mylon" userId="2e16d37e575f3fd9" providerId="LiveId" clId="{B911BBF5-5131-4B90-84A0-1375A7F422BE}" dt="2024-01-24T16:46:47.482" v="93" actId="478"/>
          <ac:picMkLst>
            <pc:docMk/>
            <pc:sldMk cId="0" sldId="275"/>
            <ac:picMk id="3" creationId="{E0543D5B-CF9F-10EE-FAEA-C40D68241C31}"/>
          </ac:picMkLst>
        </pc:picChg>
        <pc:picChg chg="add mod">
          <ac:chgData name="Harry Mylon" userId="2e16d37e575f3fd9" providerId="LiveId" clId="{B911BBF5-5131-4B90-84A0-1375A7F422BE}" dt="2024-01-24T18:49:53.127" v="2275" actId="1035"/>
          <ac:picMkLst>
            <pc:docMk/>
            <pc:sldMk cId="0" sldId="275"/>
            <ac:picMk id="4" creationId="{CA097880-EF1F-B0B3-78C4-DBE07FE7C8EC}"/>
          </ac:picMkLst>
        </pc:picChg>
      </pc:sldChg>
      <pc:sldChg chg="addSp delSp modSp mod">
        <pc:chgData name="Harry Mylon" userId="2e16d37e575f3fd9" providerId="LiveId" clId="{B911BBF5-5131-4B90-84A0-1375A7F422BE}" dt="2024-01-24T18:52:57.399" v="2348" actId="1076"/>
        <pc:sldMkLst>
          <pc:docMk/>
          <pc:sldMk cId="0" sldId="276"/>
        </pc:sldMkLst>
        <pc:picChg chg="del">
          <ac:chgData name="Harry Mylon" userId="2e16d37e575f3fd9" providerId="LiveId" clId="{B911BBF5-5131-4B90-84A0-1375A7F422BE}" dt="2024-01-24T16:50:08.377" v="94" actId="478"/>
          <ac:picMkLst>
            <pc:docMk/>
            <pc:sldMk cId="0" sldId="276"/>
            <ac:picMk id="3" creationId="{A41B3810-702F-B7BA-1C7D-852FDACD3D9F}"/>
          </ac:picMkLst>
        </pc:picChg>
        <pc:picChg chg="add mod">
          <ac:chgData name="Harry Mylon" userId="2e16d37e575f3fd9" providerId="LiveId" clId="{B911BBF5-5131-4B90-84A0-1375A7F422BE}" dt="2024-01-24T18:52:57.399" v="2348" actId="1076"/>
          <ac:picMkLst>
            <pc:docMk/>
            <pc:sldMk cId="0" sldId="276"/>
            <ac:picMk id="4" creationId="{14496315-3BBD-78D3-9F86-6B8A352CEE89}"/>
          </ac:picMkLst>
        </pc:picChg>
      </pc:sldChg>
      <pc:sldChg chg="addSp delSp modSp mod">
        <pc:chgData name="Harry Mylon" userId="2e16d37e575f3fd9" providerId="LiveId" clId="{B911BBF5-5131-4B90-84A0-1375A7F422BE}" dt="2024-01-24T15:16:12.236" v="54" actId="1036"/>
        <pc:sldMkLst>
          <pc:docMk/>
          <pc:sldMk cId="0" sldId="278"/>
        </pc:sldMkLst>
        <pc:spChg chg="mod">
          <ac:chgData name="Harry Mylon" userId="2e16d37e575f3fd9" providerId="LiveId" clId="{B911BBF5-5131-4B90-84A0-1375A7F422BE}" dt="2024-01-24T15:14:07.762" v="28"/>
          <ac:spMkLst>
            <pc:docMk/>
            <pc:sldMk cId="0" sldId="278"/>
            <ac:spMk id="421" creationId="{00000000-0000-0000-0000-000000000000}"/>
          </ac:spMkLst>
        </pc:spChg>
        <pc:picChg chg="del">
          <ac:chgData name="Harry Mylon" userId="2e16d37e575f3fd9" providerId="LiveId" clId="{B911BBF5-5131-4B90-84A0-1375A7F422BE}" dt="2024-01-24T15:14:09.246" v="29" actId="478"/>
          <ac:picMkLst>
            <pc:docMk/>
            <pc:sldMk cId="0" sldId="278"/>
            <ac:picMk id="3" creationId="{6AF5B4DC-83FB-F24C-A3B2-419B5746D7EB}"/>
          </ac:picMkLst>
        </pc:picChg>
        <pc:picChg chg="add mod">
          <ac:chgData name="Harry Mylon" userId="2e16d37e575f3fd9" providerId="LiveId" clId="{B911BBF5-5131-4B90-84A0-1375A7F422BE}" dt="2024-01-24T15:16:12.236" v="54" actId="1036"/>
          <ac:picMkLst>
            <pc:docMk/>
            <pc:sldMk cId="0" sldId="278"/>
            <ac:picMk id="4" creationId="{03282541-D0F8-D872-454C-A5DCA7445921}"/>
          </ac:picMkLst>
        </pc:picChg>
      </pc:sldChg>
      <pc:sldChg chg="addSp delSp modSp mod">
        <pc:chgData name="Harry Mylon" userId="2e16d37e575f3fd9" providerId="LiveId" clId="{B911BBF5-5131-4B90-84A0-1375A7F422BE}" dt="2024-01-27T09:01:05.748" v="8660" actId="20577"/>
        <pc:sldMkLst>
          <pc:docMk/>
          <pc:sldMk cId="0" sldId="279"/>
        </pc:sldMkLst>
        <pc:spChg chg="mod">
          <ac:chgData name="Harry Mylon" userId="2e16d37e575f3fd9" providerId="LiveId" clId="{B911BBF5-5131-4B90-84A0-1375A7F422BE}" dt="2024-01-27T09:01:05.748" v="8660" actId="20577"/>
          <ac:spMkLst>
            <pc:docMk/>
            <pc:sldMk cId="0" sldId="279"/>
            <ac:spMk id="429" creationId="{00000000-0000-0000-0000-000000000000}"/>
          </ac:spMkLst>
        </pc:spChg>
        <pc:picChg chg="add mod">
          <ac:chgData name="Harry Mylon" userId="2e16d37e575f3fd9" providerId="LiveId" clId="{B911BBF5-5131-4B90-84A0-1375A7F422BE}" dt="2024-01-27T08:56:07.067" v="8324" actId="1076"/>
          <ac:picMkLst>
            <pc:docMk/>
            <pc:sldMk cId="0" sldId="279"/>
            <ac:picMk id="3" creationId="{25E296BC-4D19-5E90-7C21-A5B839556993}"/>
          </ac:picMkLst>
        </pc:picChg>
        <pc:picChg chg="del">
          <ac:chgData name="Harry Mylon" userId="2e16d37e575f3fd9" providerId="LiveId" clId="{B911BBF5-5131-4B90-84A0-1375A7F422BE}" dt="2024-01-24T16:50:13.383" v="95" actId="478"/>
          <ac:picMkLst>
            <pc:docMk/>
            <pc:sldMk cId="0" sldId="279"/>
            <ac:picMk id="3" creationId="{F92D6496-4D29-459A-FDDD-16079BA96F78}"/>
          </ac:picMkLst>
        </pc:picChg>
        <pc:picChg chg="del">
          <ac:chgData name="Harry Mylon" userId="2e16d37e575f3fd9" providerId="LiveId" clId="{B911BBF5-5131-4B90-84A0-1375A7F422BE}" dt="2024-01-24T16:50:14.737" v="97" actId="478"/>
          <ac:picMkLst>
            <pc:docMk/>
            <pc:sldMk cId="0" sldId="279"/>
            <ac:picMk id="5" creationId="{33E5F716-C7BE-AC34-968C-2065B721DAAC}"/>
          </ac:picMkLst>
        </pc:picChg>
        <pc:picChg chg="del">
          <ac:chgData name="Harry Mylon" userId="2e16d37e575f3fd9" providerId="LiveId" clId="{B911BBF5-5131-4B90-84A0-1375A7F422BE}" dt="2024-01-24T16:50:14.060" v="96" actId="478"/>
          <ac:picMkLst>
            <pc:docMk/>
            <pc:sldMk cId="0" sldId="279"/>
            <ac:picMk id="7" creationId="{C84EB6FE-203B-1CB1-2F36-323159CF579C}"/>
          </ac:picMkLst>
        </pc:picChg>
      </pc:sldChg>
      <pc:sldChg chg="addSp delSp modSp mod ord">
        <pc:chgData name="Harry Mylon" userId="2e16d37e575f3fd9" providerId="LiveId" clId="{B911BBF5-5131-4B90-84A0-1375A7F422BE}" dt="2024-01-26T08:04:32.290" v="4828" actId="1076"/>
        <pc:sldMkLst>
          <pc:docMk/>
          <pc:sldMk cId="0" sldId="280"/>
        </pc:sldMkLst>
        <pc:spChg chg="mod">
          <ac:chgData name="Harry Mylon" userId="2e16d37e575f3fd9" providerId="LiveId" clId="{B911BBF5-5131-4B90-84A0-1375A7F422BE}" dt="2024-01-26T08:04:30.674" v="4827" actId="1076"/>
          <ac:spMkLst>
            <pc:docMk/>
            <pc:sldMk cId="0" sldId="280"/>
            <ac:spMk id="436" creationId="{00000000-0000-0000-0000-000000000000}"/>
          </ac:spMkLst>
        </pc:spChg>
        <pc:spChg chg="mod">
          <ac:chgData name="Harry Mylon" userId="2e16d37e575f3fd9" providerId="LiveId" clId="{B911BBF5-5131-4B90-84A0-1375A7F422BE}" dt="2024-01-26T08:04:24.002" v="4824" actId="1076"/>
          <ac:spMkLst>
            <pc:docMk/>
            <pc:sldMk cId="0" sldId="280"/>
            <ac:spMk id="437" creationId="{00000000-0000-0000-0000-000000000000}"/>
          </ac:spMkLst>
        </pc:spChg>
        <pc:picChg chg="add del mod">
          <ac:chgData name="Harry Mylon" userId="2e16d37e575f3fd9" providerId="LiveId" clId="{B911BBF5-5131-4B90-84A0-1375A7F422BE}" dt="2024-01-26T08:00:42.844" v="4805" actId="478"/>
          <ac:picMkLst>
            <pc:docMk/>
            <pc:sldMk cId="0" sldId="280"/>
            <ac:picMk id="3" creationId="{7CBE7212-85C3-3191-9397-9048E0E84B6B}"/>
          </ac:picMkLst>
        </pc:picChg>
        <pc:picChg chg="del">
          <ac:chgData name="Harry Mylon" userId="2e16d37e575f3fd9" providerId="LiveId" clId="{B911BBF5-5131-4B90-84A0-1375A7F422BE}" dt="2024-01-24T16:50:17.924" v="99" actId="478"/>
          <ac:picMkLst>
            <pc:docMk/>
            <pc:sldMk cId="0" sldId="280"/>
            <ac:picMk id="3" creationId="{DE643518-B393-2522-7917-28010EB8B3BB}"/>
          </ac:picMkLst>
        </pc:picChg>
        <pc:picChg chg="add del mod">
          <ac:chgData name="Harry Mylon" userId="2e16d37e575f3fd9" providerId="LiveId" clId="{B911BBF5-5131-4B90-84A0-1375A7F422BE}" dt="2024-01-26T08:00:49.004" v="4808" actId="478"/>
          <ac:picMkLst>
            <pc:docMk/>
            <pc:sldMk cId="0" sldId="280"/>
            <ac:picMk id="4" creationId="{A17F3FFF-FA68-9E3F-7C12-35383F0FDB52}"/>
          </ac:picMkLst>
        </pc:picChg>
        <pc:picChg chg="add mod">
          <ac:chgData name="Harry Mylon" userId="2e16d37e575f3fd9" providerId="LiveId" clId="{B911BBF5-5131-4B90-84A0-1375A7F422BE}" dt="2024-01-26T08:04:25.514" v="4825" actId="1076"/>
          <ac:picMkLst>
            <pc:docMk/>
            <pc:sldMk cId="0" sldId="280"/>
            <ac:picMk id="6" creationId="{CD11A54A-D589-5EBD-AED7-322077E80F98}"/>
          </ac:picMkLst>
        </pc:picChg>
        <pc:picChg chg="del">
          <ac:chgData name="Harry Mylon" userId="2e16d37e575f3fd9" providerId="LiveId" clId="{B911BBF5-5131-4B90-84A0-1375A7F422BE}" dt="2024-01-24T16:50:17.437" v="98" actId="478"/>
          <ac:picMkLst>
            <pc:docMk/>
            <pc:sldMk cId="0" sldId="280"/>
            <ac:picMk id="7" creationId="{FF701270-003D-266E-1D97-0D9BBD5C8B34}"/>
          </ac:picMkLst>
        </pc:picChg>
        <pc:picChg chg="add mod">
          <ac:chgData name="Harry Mylon" userId="2e16d37e575f3fd9" providerId="LiveId" clId="{B911BBF5-5131-4B90-84A0-1375A7F422BE}" dt="2024-01-26T08:01:26.162" v="4814" actId="1076"/>
          <ac:picMkLst>
            <pc:docMk/>
            <pc:sldMk cId="0" sldId="280"/>
            <ac:picMk id="8" creationId="{292C6E5C-1DC4-99DD-DBA1-08226831C5A4}"/>
          </ac:picMkLst>
        </pc:picChg>
        <pc:picChg chg="add mod">
          <ac:chgData name="Harry Mylon" userId="2e16d37e575f3fd9" providerId="LiveId" clId="{B911BBF5-5131-4B90-84A0-1375A7F422BE}" dt="2024-01-26T08:02:04.921" v="4817" actId="1076"/>
          <ac:picMkLst>
            <pc:docMk/>
            <pc:sldMk cId="0" sldId="280"/>
            <ac:picMk id="10" creationId="{9C28CE17-22BA-2C97-DE5D-3A8B93B35208}"/>
          </ac:picMkLst>
        </pc:picChg>
        <pc:picChg chg="add mod">
          <ac:chgData name="Harry Mylon" userId="2e16d37e575f3fd9" providerId="LiveId" clId="{B911BBF5-5131-4B90-84A0-1375A7F422BE}" dt="2024-01-26T08:04:32.290" v="4828" actId="1076"/>
          <ac:picMkLst>
            <pc:docMk/>
            <pc:sldMk cId="0" sldId="280"/>
            <ac:picMk id="12" creationId="{F1650A0E-BD54-E199-4FF6-AD598FA858E5}"/>
          </ac:picMkLst>
        </pc:picChg>
      </pc:sldChg>
      <pc:sldChg chg="addSp delSp modSp mod modNotesTx">
        <pc:chgData name="Harry Mylon" userId="2e16d37e575f3fd9" providerId="LiveId" clId="{B911BBF5-5131-4B90-84A0-1375A7F422BE}" dt="2024-01-25T15:45:05.950" v="4510" actId="1076"/>
        <pc:sldMkLst>
          <pc:docMk/>
          <pc:sldMk cId="0" sldId="281"/>
        </pc:sldMkLst>
        <pc:spChg chg="mod">
          <ac:chgData name="Harry Mylon" userId="2e16d37e575f3fd9" providerId="LiveId" clId="{B911BBF5-5131-4B90-84A0-1375A7F422BE}" dt="2024-01-25T15:44:34.432" v="4507" actId="20577"/>
          <ac:spMkLst>
            <pc:docMk/>
            <pc:sldMk cId="0" sldId="281"/>
            <ac:spMk id="444" creationId="{00000000-0000-0000-0000-000000000000}"/>
          </ac:spMkLst>
        </pc:spChg>
        <pc:spChg chg="mod">
          <ac:chgData name="Harry Mylon" userId="2e16d37e575f3fd9" providerId="LiveId" clId="{B911BBF5-5131-4B90-84A0-1375A7F422BE}" dt="2024-01-25T15:44:17.596" v="4457" actId="1076"/>
          <ac:spMkLst>
            <pc:docMk/>
            <pc:sldMk cId="0" sldId="281"/>
            <ac:spMk id="445" creationId="{00000000-0000-0000-0000-000000000000}"/>
          </ac:spMkLst>
        </pc:spChg>
        <pc:picChg chg="add mod">
          <ac:chgData name="Harry Mylon" userId="2e16d37e575f3fd9" providerId="LiveId" clId="{B911BBF5-5131-4B90-84A0-1375A7F422BE}" dt="2024-01-25T15:44:15.092" v="4456" actId="1076"/>
          <ac:picMkLst>
            <pc:docMk/>
            <pc:sldMk cId="0" sldId="281"/>
            <ac:picMk id="3" creationId="{CDD9BABB-8FF7-38AA-5D9E-1D556133046C}"/>
          </ac:picMkLst>
        </pc:picChg>
        <pc:picChg chg="add mod">
          <ac:chgData name="Harry Mylon" userId="2e16d37e575f3fd9" providerId="LiveId" clId="{B911BBF5-5131-4B90-84A0-1375A7F422BE}" dt="2024-01-25T15:45:05.950" v="4510" actId="1076"/>
          <ac:picMkLst>
            <pc:docMk/>
            <pc:sldMk cId="0" sldId="281"/>
            <ac:picMk id="5" creationId="{0201F49D-7AD0-680C-6D6F-F9A78B63B97D}"/>
          </ac:picMkLst>
        </pc:picChg>
        <pc:picChg chg="del">
          <ac:chgData name="Harry Mylon" userId="2e16d37e575f3fd9" providerId="LiveId" clId="{B911BBF5-5131-4B90-84A0-1375A7F422BE}" dt="2024-01-24T16:50:20.075" v="101" actId="478"/>
          <ac:picMkLst>
            <pc:docMk/>
            <pc:sldMk cId="0" sldId="281"/>
            <ac:picMk id="5" creationId="{80D59E4C-74DF-A21C-116B-E44CF0C822C1}"/>
          </ac:picMkLst>
        </pc:picChg>
        <pc:picChg chg="del">
          <ac:chgData name="Harry Mylon" userId="2e16d37e575f3fd9" providerId="LiveId" clId="{B911BBF5-5131-4B90-84A0-1375A7F422BE}" dt="2024-01-24T16:50:19.636" v="100" actId="478"/>
          <ac:picMkLst>
            <pc:docMk/>
            <pc:sldMk cId="0" sldId="281"/>
            <ac:picMk id="7" creationId="{31FD9FF2-4D23-3F7D-2ED4-B8363E0C98BA}"/>
          </ac:picMkLst>
        </pc:picChg>
      </pc:sldChg>
      <pc:sldChg chg="modSp mod">
        <pc:chgData name="Harry Mylon" userId="2e16d37e575f3fd9" providerId="LiveId" clId="{B911BBF5-5131-4B90-84A0-1375A7F422BE}" dt="2024-01-24T18:58:35.890" v="2470" actId="20577"/>
        <pc:sldMkLst>
          <pc:docMk/>
          <pc:sldMk cId="0" sldId="282"/>
        </pc:sldMkLst>
        <pc:spChg chg="mod">
          <ac:chgData name="Harry Mylon" userId="2e16d37e575f3fd9" providerId="LiveId" clId="{B911BBF5-5131-4B90-84A0-1375A7F422BE}" dt="2024-01-24T18:58:35.890" v="2470" actId="20577"/>
          <ac:spMkLst>
            <pc:docMk/>
            <pc:sldMk cId="0" sldId="282"/>
            <ac:spMk id="456" creationId="{00000000-0000-0000-0000-000000000000}"/>
          </ac:spMkLst>
        </pc:spChg>
      </pc:sldChg>
      <pc:sldChg chg="addSp modSp mod">
        <pc:chgData name="Harry Mylon" userId="2e16d37e575f3fd9" providerId="LiveId" clId="{B911BBF5-5131-4B90-84A0-1375A7F422BE}" dt="2024-01-24T19:08:16.542" v="2982" actId="20577"/>
        <pc:sldMkLst>
          <pc:docMk/>
          <pc:sldMk cId="0" sldId="283"/>
        </pc:sldMkLst>
        <pc:spChg chg="mod">
          <ac:chgData name="Harry Mylon" userId="2e16d37e575f3fd9" providerId="LiveId" clId="{B911BBF5-5131-4B90-84A0-1375A7F422BE}" dt="2024-01-24T19:08:16.542" v="2982" actId="20577"/>
          <ac:spMkLst>
            <pc:docMk/>
            <pc:sldMk cId="0" sldId="283"/>
            <ac:spMk id="463" creationId="{00000000-0000-0000-0000-000000000000}"/>
          </ac:spMkLst>
        </pc:spChg>
        <pc:picChg chg="add mod">
          <ac:chgData name="Harry Mylon" userId="2e16d37e575f3fd9" providerId="LiveId" clId="{B911BBF5-5131-4B90-84A0-1375A7F422BE}" dt="2024-01-24T19:00:33.494" v="2494" actId="14100"/>
          <ac:picMkLst>
            <pc:docMk/>
            <pc:sldMk cId="0" sldId="283"/>
            <ac:picMk id="3" creationId="{DE320A76-F630-3E80-FD74-7A3E0F334CC9}"/>
          </ac:picMkLst>
        </pc:picChg>
      </pc:sldChg>
      <pc:sldChg chg="addSp delSp modSp mod">
        <pc:chgData name="Harry Mylon" userId="2e16d37e575f3fd9" providerId="LiveId" clId="{B911BBF5-5131-4B90-84A0-1375A7F422BE}" dt="2024-01-24T18:59:43.168" v="2476" actId="1076"/>
        <pc:sldMkLst>
          <pc:docMk/>
          <pc:sldMk cId="0" sldId="284"/>
        </pc:sldMkLst>
        <pc:picChg chg="add del">
          <ac:chgData name="Harry Mylon" userId="2e16d37e575f3fd9" providerId="LiveId" clId="{B911BBF5-5131-4B90-84A0-1375A7F422BE}" dt="2024-01-24T18:59:35.147" v="2472" actId="478"/>
          <ac:picMkLst>
            <pc:docMk/>
            <pc:sldMk cId="0" sldId="284"/>
            <ac:picMk id="2" creationId="{7547A84B-1E79-2D4E-C591-4AF15EF017F7}"/>
          </ac:picMkLst>
        </pc:picChg>
        <pc:picChg chg="del">
          <ac:chgData name="Harry Mylon" userId="2e16d37e575f3fd9" providerId="LiveId" clId="{B911BBF5-5131-4B90-84A0-1375A7F422BE}" dt="2024-01-24T16:50:23.131" v="102" actId="478"/>
          <ac:picMkLst>
            <pc:docMk/>
            <pc:sldMk cId="0" sldId="284"/>
            <ac:picMk id="3" creationId="{3F2CC5F3-461F-C27B-2D3C-A28AACADF30F}"/>
          </ac:picMkLst>
        </pc:picChg>
        <pc:picChg chg="add mod">
          <ac:chgData name="Harry Mylon" userId="2e16d37e575f3fd9" providerId="LiveId" clId="{B911BBF5-5131-4B90-84A0-1375A7F422BE}" dt="2024-01-24T18:59:43.168" v="2476" actId="1076"/>
          <ac:picMkLst>
            <pc:docMk/>
            <pc:sldMk cId="0" sldId="284"/>
            <ac:picMk id="5" creationId="{BBCB87EB-188D-84FF-87B0-996E0F00E1C2}"/>
          </ac:picMkLst>
        </pc:picChg>
      </pc:sldChg>
      <pc:sldChg chg="addSp delSp modSp mod">
        <pc:chgData name="Harry Mylon" userId="2e16d37e575f3fd9" providerId="LiveId" clId="{B911BBF5-5131-4B90-84A0-1375A7F422BE}" dt="2024-01-26T20:29:13.703" v="6664" actId="1038"/>
        <pc:sldMkLst>
          <pc:docMk/>
          <pc:sldMk cId="0" sldId="286"/>
        </pc:sldMkLst>
        <pc:spChg chg="mod">
          <ac:chgData name="Harry Mylon" userId="2e16d37e575f3fd9" providerId="LiveId" clId="{B911BBF5-5131-4B90-84A0-1375A7F422BE}" dt="2024-01-24T15:14:29.731" v="32"/>
          <ac:spMkLst>
            <pc:docMk/>
            <pc:sldMk cId="0" sldId="286"/>
            <ac:spMk id="485" creationId="{00000000-0000-0000-0000-000000000000}"/>
          </ac:spMkLst>
        </pc:spChg>
        <pc:picChg chg="del">
          <ac:chgData name="Harry Mylon" userId="2e16d37e575f3fd9" providerId="LiveId" clId="{B911BBF5-5131-4B90-84A0-1375A7F422BE}" dt="2024-01-24T15:14:33.965" v="33" actId="478"/>
          <ac:picMkLst>
            <pc:docMk/>
            <pc:sldMk cId="0" sldId="286"/>
            <ac:picMk id="3" creationId="{600A6B25-3A66-3C98-D940-3A7BD16A0341}"/>
          </ac:picMkLst>
        </pc:picChg>
        <pc:picChg chg="add mod">
          <ac:chgData name="Harry Mylon" userId="2e16d37e575f3fd9" providerId="LiveId" clId="{B911BBF5-5131-4B90-84A0-1375A7F422BE}" dt="2024-01-26T20:29:13.703" v="6664" actId="1038"/>
          <ac:picMkLst>
            <pc:docMk/>
            <pc:sldMk cId="0" sldId="286"/>
            <ac:picMk id="4" creationId="{FBAE172C-5FA6-43E5-E390-5C287CFFD64D}"/>
          </ac:picMkLst>
        </pc:picChg>
      </pc:sldChg>
      <pc:sldChg chg="addSp delSp modSp mod">
        <pc:chgData name="Harry Mylon" userId="2e16d37e575f3fd9" providerId="LiveId" clId="{B911BBF5-5131-4B90-84A0-1375A7F422BE}" dt="2024-01-27T13:31:27.003" v="9512" actId="20577"/>
        <pc:sldMkLst>
          <pc:docMk/>
          <pc:sldMk cId="0" sldId="287"/>
        </pc:sldMkLst>
        <pc:spChg chg="del">
          <ac:chgData name="Harry Mylon" userId="2e16d37e575f3fd9" providerId="LiveId" clId="{B911BBF5-5131-4B90-84A0-1375A7F422BE}" dt="2024-01-27T13:29:44.287" v="9482" actId="478"/>
          <ac:spMkLst>
            <pc:docMk/>
            <pc:sldMk cId="0" sldId="287"/>
            <ac:spMk id="15" creationId="{22ED0193-0431-1DB0-0A2E-D9B746B41CBF}"/>
          </ac:spMkLst>
        </pc:spChg>
        <pc:spChg chg="del">
          <ac:chgData name="Harry Mylon" userId="2e16d37e575f3fd9" providerId="LiveId" clId="{B911BBF5-5131-4B90-84A0-1375A7F422BE}" dt="2024-01-27T13:29:45.642" v="9483" actId="478"/>
          <ac:spMkLst>
            <pc:docMk/>
            <pc:sldMk cId="0" sldId="287"/>
            <ac:spMk id="16" creationId="{AC920B40-CC8F-8494-68EB-C1334AF80526}"/>
          </ac:spMkLst>
        </pc:spChg>
        <pc:spChg chg="mod">
          <ac:chgData name="Harry Mylon" userId="2e16d37e575f3fd9" providerId="LiveId" clId="{B911BBF5-5131-4B90-84A0-1375A7F422BE}" dt="2024-01-27T13:31:27.003" v="9512" actId="20577"/>
          <ac:spMkLst>
            <pc:docMk/>
            <pc:sldMk cId="0" sldId="287"/>
            <ac:spMk id="493" creationId="{00000000-0000-0000-0000-000000000000}"/>
          </ac:spMkLst>
        </pc:spChg>
        <pc:picChg chg="del">
          <ac:chgData name="Harry Mylon" userId="2e16d37e575f3fd9" providerId="LiveId" clId="{B911BBF5-5131-4B90-84A0-1375A7F422BE}" dt="2024-01-24T16:50:27.020" v="104" actId="478"/>
          <ac:picMkLst>
            <pc:docMk/>
            <pc:sldMk cId="0" sldId="287"/>
            <ac:picMk id="3" creationId="{6A67564B-E144-8CB8-2F79-5CE9AC2E524A}"/>
          </ac:picMkLst>
        </pc:picChg>
        <pc:picChg chg="add mod">
          <ac:chgData name="Harry Mylon" userId="2e16d37e575f3fd9" providerId="LiveId" clId="{B911BBF5-5131-4B90-84A0-1375A7F422BE}" dt="2024-01-27T13:31:14.193" v="9488" actId="1076"/>
          <ac:picMkLst>
            <pc:docMk/>
            <pc:sldMk cId="0" sldId="287"/>
            <ac:picMk id="3" creationId="{BE1CC7AC-F2C6-75EF-226B-C8F5F81256E7}"/>
          </ac:picMkLst>
        </pc:picChg>
        <pc:picChg chg="del">
          <ac:chgData name="Harry Mylon" userId="2e16d37e575f3fd9" providerId="LiveId" clId="{B911BBF5-5131-4B90-84A0-1375A7F422BE}" dt="2024-01-24T16:50:26.345" v="103" actId="478"/>
          <ac:picMkLst>
            <pc:docMk/>
            <pc:sldMk cId="0" sldId="287"/>
            <ac:picMk id="5" creationId="{D49FBCD4-4B3A-288F-A9F0-040B74519435}"/>
          </ac:picMkLst>
        </pc:picChg>
        <pc:picChg chg="del">
          <ac:chgData name="Harry Mylon" userId="2e16d37e575f3fd9" providerId="LiveId" clId="{B911BBF5-5131-4B90-84A0-1375A7F422BE}" dt="2024-01-24T16:50:29.769" v="108" actId="478"/>
          <ac:picMkLst>
            <pc:docMk/>
            <pc:sldMk cId="0" sldId="287"/>
            <ac:picMk id="7" creationId="{04B2D84C-CE10-039E-D2AF-A36BFDAF581F}"/>
          </ac:picMkLst>
        </pc:picChg>
        <pc:picChg chg="del">
          <ac:chgData name="Harry Mylon" userId="2e16d37e575f3fd9" providerId="LiveId" clId="{B911BBF5-5131-4B90-84A0-1375A7F422BE}" dt="2024-01-24T16:50:27.743" v="105" actId="478"/>
          <ac:picMkLst>
            <pc:docMk/>
            <pc:sldMk cId="0" sldId="287"/>
            <ac:picMk id="9" creationId="{C0960C3F-68CA-1981-5DFA-C6128FBCC75E}"/>
          </ac:picMkLst>
        </pc:picChg>
        <pc:picChg chg="del">
          <ac:chgData name="Harry Mylon" userId="2e16d37e575f3fd9" providerId="LiveId" clId="{B911BBF5-5131-4B90-84A0-1375A7F422BE}" dt="2024-01-24T16:50:28.418" v="106" actId="478"/>
          <ac:picMkLst>
            <pc:docMk/>
            <pc:sldMk cId="0" sldId="287"/>
            <ac:picMk id="11" creationId="{EF1D5D61-58E4-5D69-6076-A1EF92588E45}"/>
          </ac:picMkLst>
        </pc:picChg>
        <pc:picChg chg="del">
          <ac:chgData name="Harry Mylon" userId="2e16d37e575f3fd9" providerId="LiveId" clId="{B911BBF5-5131-4B90-84A0-1375A7F422BE}" dt="2024-01-24T16:50:29.140" v="107" actId="478"/>
          <ac:picMkLst>
            <pc:docMk/>
            <pc:sldMk cId="0" sldId="287"/>
            <ac:picMk id="13" creationId="{A930BBB7-14F4-4D31-BBE2-504E10876E6A}"/>
          </ac:picMkLst>
        </pc:picChg>
      </pc:sldChg>
      <pc:sldChg chg="addSp delSp modSp mod">
        <pc:chgData name="Harry Mylon" userId="2e16d37e575f3fd9" providerId="LiveId" clId="{B911BBF5-5131-4B90-84A0-1375A7F422BE}" dt="2024-01-25T14:54:16.285" v="4439" actId="478"/>
        <pc:sldMkLst>
          <pc:docMk/>
          <pc:sldMk cId="0" sldId="288"/>
        </pc:sldMkLst>
        <pc:spChg chg="mod">
          <ac:chgData name="Harry Mylon" userId="2e16d37e575f3fd9" providerId="LiveId" clId="{B911BBF5-5131-4B90-84A0-1375A7F422BE}" dt="2024-01-25T14:53:01.466" v="4435" actId="20577"/>
          <ac:spMkLst>
            <pc:docMk/>
            <pc:sldMk cId="0" sldId="288"/>
            <ac:spMk id="500" creationId="{00000000-0000-0000-0000-000000000000}"/>
          </ac:spMkLst>
        </pc:spChg>
        <pc:spChg chg="del">
          <ac:chgData name="Harry Mylon" userId="2e16d37e575f3fd9" providerId="LiveId" clId="{B911BBF5-5131-4B90-84A0-1375A7F422BE}" dt="2024-01-25T14:54:16.285" v="4439" actId="478"/>
          <ac:spMkLst>
            <pc:docMk/>
            <pc:sldMk cId="0" sldId="288"/>
            <ac:spMk id="501" creationId="{00000000-0000-0000-0000-000000000000}"/>
          </ac:spMkLst>
        </pc:spChg>
        <pc:picChg chg="add mod">
          <ac:chgData name="Harry Mylon" userId="2e16d37e575f3fd9" providerId="LiveId" clId="{B911BBF5-5131-4B90-84A0-1375A7F422BE}" dt="2024-01-25T14:54:01.327" v="4438" actId="1076"/>
          <ac:picMkLst>
            <pc:docMk/>
            <pc:sldMk cId="0" sldId="288"/>
            <ac:picMk id="3" creationId="{731DDBFC-C8B5-AF8F-3A3E-6666C9044B12}"/>
          </ac:picMkLst>
        </pc:picChg>
        <pc:picChg chg="del">
          <ac:chgData name="Harry Mylon" userId="2e16d37e575f3fd9" providerId="LiveId" clId="{B911BBF5-5131-4B90-84A0-1375A7F422BE}" dt="2024-01-24T16:50:32.068" v="110" actId="478"/>
          <ac:picMkLst>
            <pc:docMk/>
            <pc:sldMk cId="0" sldId="288"/>
            <ac:picMk id="3" creationId="{DD96CE43-5A80-9F5B-7DD9-82A3D532F2C1}"/>
          </ac:picMkLst>
        </pc:picChg>
        <pc:picChg chg="del">
          <ac:chgData name="Harry Mylon" userId="2e16d37e575f3fd9" providerId="LiveId" clId="{B911BBF5-5131-4B90-84A0-1375A7F422BE}" dt="2024-01-24T16:50:31.658" v="109" actId="478"/>
          <ac:picMkLst>
            <pc:docMk/>
            <pc:sldMk cId="0" sldId="288"/>
            <ac:picMk id="5" creationId="{0C6E3C67-B02D-DB17-A19D-168228DC1BE1}"/>
          </ac:picMkLst>
        </pc:picChg>
      </pc:sldChg>
      <pc:sldChg chg="addSp delSp modSp mod modNotesTx">
        <pc:chgData name="Harry Mylon" userId="2e16d37e575f3fd9" providerId="LiveId" clId="{B911BBF5-5131-4B90-84A0-1375A7F422BE}" dt="2024-01-25T15:26:08.149" v="4453" actId="1076"/>
        <pc:sldMkLst>
          <pc:docMk/>
          <pc:sldMk cId="0" sldId="289"/>
        </pc:sldMkLst>
        <pc:picChg chg="del">
          <ac:chgData name="Harry Mylon" userId="2e16d37e575f3fd9" providerId="LiveId" clId="{B911BBF5-5131-4B90-84A0-1375A7F422BE}" dt="2024-01-24T16:50:34.291" v="112" actId="478"/>
          <ac:picMkLst>
            <pc:docMk/>
            <pc:sldMk cId="0" sldId="289"/>
            <ac:picMk id="3" creationId="{0E01EC21-A8FB-ABDE-2DE1-5761E712DD93}"/>
          </ac:picMkLst>
        </pc:picChg>
        <pc:picChg chg="add mod">
          <ac:chgData name="Harry Mylon" userId="2e16d37e575f3fd9" providerId="LiveId" clId="{B911BBF5-5131-4B90-84A0-1375A7F422BE}" dt="2024-01-25T15:24:31.955" v="4447" actId="1076"/>
          <ac:picMkLst>
            <pc:docMk/>
            <pc:sldMk cId="0" sldId="289"/>
            <ac:picMk id="3" creationId="{D8DEA300-121F-B089-7309-35496BC7CCCF}"/>
          </ac:picMkLst>
        </pc:picChg>
        <pc:picChg chg="add mod">
          <ac:chgData name="Harry Mylon" userId="2e16d37e575f3fd9" providerId="LiveId" clId="{B911BBF5-5131-4B90-84A0-1375A7F422BE}" dt="2024-01-25T15:24:36.330" v="4449" actId="1076"/>
          <ac:picMkLst>
            <pc:docMk/>
            <pc:sldMk cId="0" sldId="289"/>
            <ac:picMk id="5" creationId="{6D9D5D54-A153-FE0B-6111-14018246F62D}"/>
          </ac:picMkLst>
        </pc:picChg>
        <pc:picChg chg="del">
          <ac:chgData name="Harry Mylon" userId="2e16d37e575f3fd9" providerId="LiveId" clId="{B911BBF5-5131-4B90-84A0-1375A7F422BE}" dt="2024-01-24T16:50:33.772" v="111" actId="478"/>
          <ac:picMkLst>
            <pc:docMk/>
            <pc:sldMk cId="0" sldId="289"/>
            <ac:picMk id="5" creationId="{CEADAD57-CA8B-1B7A-00C3-265437DC57D2}"/>
          </ac:picMkLst>
        </pc:picChg>
        <pc:picChg chg="add mod">
          <ac:chgData name="Harry Mylon" userId="2e16d37e575f3fd9" providerId="LiveId" clId="{B911BBF5-5131-4B90-84A0-1375A7F422BE}" dt="2024-01-25T15:26:08.149" v="4453" actId="1076"/>
          <ac:picMkLst>
            <pc:docMk/>
            <pc:sldMk cId="0" sldId="289"/>
            <ac:picMk id="7" creationId="{8AA54C5D-E5DE-55B9-28A3-CD1A00941A9A}"/>
          </ac:picMkLst>
        </pc:picChg>
        <pc:picChg chg="del">
          <ac:chgData name="Harry Mylon" userId="2e16d37e575f3fd9" providerId="LiveId" clId="{B911BBF5-5131-4B90-84A0-1375A7F422BE}" dt="2024-01-24T16:50:34.764" v="113" actId="478"/>
          <ac:picMkLst>
            <pc:docMk/>
            <pc:sldMk cId="0" sldId="289"/>
            <ac:picMk id="7" creationId="{F9AE9390-D037-94AB-6E26-C167F2DABD7F}"/>
          </ac:picMkLst>
        </pc:picChg>
      </pc:sldChg>
      <pc:sldChg chg="modSp mod">
        <pc:chgData name="Harry Mylon" userId="2e16d37e575f3fd9" providerId="LiveId" clId="{B911BBF5-5131-4B90-84A0-1375A7F422BE}" dt="2024-01-24T19:16:17.989" v="3051" actId="6549"/>
        <pc:sldMkLst>
          <pc:docMk/>
          <pc:sldMk cId="0" sldId="290"/>
        </pc:sldMkLst>
        <pc:spChg chg="mod">
          <ac:chgData name="Harry Mylon" userId="2e16d37e575f3fd9" providerId="LiveId" clId="{B911BBF5-5131-4B90-84A0-1375A7F422BE}" dt="2024-01-24T19:16:17.989" v="3051" actId="6549"/>
          <ac:spMkLst>
            <pc:docMk/>
            <pc:sldMk cId="0" sldId="290"/>
            <ac:spMk id="519" creationId="{00000000-0000-0000-0000-000000000000}"/>
          </ac:spMkLst>
        </pc:spChg>
      </pc:sldChg>
      <pc:sldChg chg="addSp delSp modSp mod modNotesTx">
        <pc:chgData name="Harry Mylon" userId="2e16d37e575f3fd9" providerId="LiveId" clId="{B911BBF5-5131-4B90-84A0-1375A7F422BE}" dt="2024-01-24T19:36:08.205" v="3400" actId="1076"/>
        <pc:sldMkLst>
          <pc:docMk/>
          <pc:sldMk cId="0" sldId="291"/>
        </pc:sldMkLst>
        <pc:spChg chg="mod">
          <ac:chgData name="Harry Mylon" userId="2e16d37e575f3fd9" providerId="LiveId" clId="{B911BBF5-5131-4B90-84A0-1375A7F422BE}" dt="2024-01-24T19:35:01.985" v="3397" actId="20577"/>
          <ac:spMkLst>
            <pc:docMk/>
            <pc:sldMk cId="0" sldId="291"/>
            <ac:spMk id="526" creationId="{00000000-0000-0000-0000-000000000000}"/>
          </ac:spMkLst>
        </pc:spChg>
        <pc:picChg chg="add mod">
          <ac:chgData name="Harry Mylon" userId="2e16d37e575f3fd9" providerId="LiveId" clId="{B911BBF5-5131-4B90-84A0-1375A7F422BE}" dt="2024-01-24T19:36:08.205" v="3400" actId="1076"/>
          <ac:picMkLst>
            <pc:docMk/>
            <pc:sldMk cId="0" sldId="291"/>
            <ac:picMk id="3" creationId="{4AA09698-C845-3655-1B53-A862B12E4831}"/>
          </ac:picMkLst>
        </pc:picChg>
        <pc:picChg chg="del">
          <ac:chgData name="Harry Mylon" userId="2e16d37e575f3fd9" providerId="LiveId" clId="{B911BBF5-5131-4B90-84A0-1375A7F422BE}" dt="2024-01-24T16:50:37.171" v="114" actId="478"/>
          <ac:picMkLst>
            <pc:docMk/>
            <pc:sldMk cId="0" sldId="291"/>
            <ac:picMk id="5" creationId="{7DA88281-9BC3-3871-C018-F4219D737B88}"/>
          </ac:picMkLst>
        </pc:picChg>
      </pc:sldChg>
      <pc:sldChg chg="addSp delSp modSp mod">
        <pc:chgData name="Harry Mylon" userId="2e16d37e575f3fd9" providerId="LiveId" clId="{B911BBF5-5131-4B90-84A0-1375A7F422BE}" dt="2024-01-24T19:28:17.484" v="3093" actId="1076"/>
        <pc:sldMkLst>
          <pc:docMk/>
          <pc:sldMk cId="0" sldId="292"/>
        </pc:sldMkLst>
        <pc:spChg chg="mod">
          <ac:chgData name="Harry Mylon" userId="2e16d37e575f3fd9" providerId="LiveId" clId="{B911BBF5-5131-4B90-84A0-1375A7F422BE}" dt="2024-01-24T19:28:07.765" v="3089" actId="1076"/>
          <ac:spMkLst>
            <pc:docMk/>
            <pc:sldMk cId="0" sldId="292"/>
            <ac:spMk id="532" creationId="{00000000-0000-0000-0000-000000000000}"/>
          </ac:spMkLst>
        </pc:spChg>
        <pc:picChg chg="del">
          <ac:chgData name="Harry Mylon" userId="2e16d37e575f3fd9" providerId="LiveId" clId="{B911BBF5-5131-4B90-84A0-1375A7F422BE}" dt="2024-01-24T16:50:38.820" v="115" actId="478"/>
          <ac:picMkLst>
            <pc:docMk/>
            <pc:sldMk cId="0" sldId="292"/>
            <ac:picMk id="3" creationId="{A1F68EDC-CA8F-AD75-9A5C-78304F3F41CC}"/>
          </ac:picMkLst>
        </pc:picChg>
        <pc:picChg chg="add mod">
          <ac:chgData name="Harry Mylon" userId="2e16d37e575f3fd9" providerId="LiveId" clId="{B911BBF5-5131-4B90-84A0-1375A7F422BE}" dt="2024-01-24T19:28:17.484" v="3093" actId="1076"/>
          <ac:picMkLst>
            <pc:docMk/>
            <pc:sldMk cId="0" sldId="292"/>
            <ac:picMk id="4" creationId="{AADEE873-3705-FE74-7982-35649FA06DC5}"/>
          </ac:picMkLst>
        </pc:picChg>
        <pc:picChg chg="del">
          <ac:chgData name="Harry Mylon" userId="2e16d37e575f3fd9" providerId="LiveId" clId="{B911BBF5-5131-4B90-84A0-1375A7F422BE}" dt="2024-01-24T16:50:39.310" v="116" actId="478"/>
          <ac:picMkLst>
            <pc:docMk/>
            <pc:sldMk cId="0" sldId="292"/>
            <ac:picMk id="5" creationId="{850DC8C1-887F-546A-FADF-7C0AE1495308}"/>
          </ac:picMkLst>
        </pc:picChg>
        <pc:picChg chg="add mod">
          <ac:chgData name="Harry Mylon" userId="2e16d37e575f3fd9" providerId="LiveId" clId="{B911BBF5-5131-4B90-84A0-1375A7F422BE}" dt="2024-01-24T19:28:11.069" v="3090" actId="1076"/>
          <ac:picMkLst>
            <pc:docMk/>
            <pc:sldMk cId="0" sldId="292"/>
            <ac:picMk id="6" creationId="{D9499F64-38FE-7845-2486-6EF37A30F053}"/>
          </ac:picMkLst>
        </pc:picChg>
      </pc:sldChg>
      <pc:sldChg chg="addSp delSp modSp mod">
        <pc:chgData name="Harry Mylon" userId="2e16d37e575f3fd9" providerId="LiveId" clId="{B911BBF5-5131-4B90-84A0-1375A7F422BE}" dt="2024-01-24T15:16:38.235" v="70" actId="1035"/>
        <pc:sldMkLst>
          <pc:docMk/>
          <pc:sldMk cId="0" sldId="294"/>
        </pc:sldMkLst>
        <pc:spChg chg="mod">
          <ac:chgData name="Harry Mylon" userId="2e16d37e575f3fd9" providerId="LiveId" clId="{B911BBF5-5131-4B90-84A0-1375A7F422BE}" dt="2024-01-24T15:14:19.221" v="31"/>
          <ac:spMkLst>
            <pc:docMk/>
            <pc:sldMk cId="0" sldId="294"/>
            <ac:spMk id="546" creationId="{00000000-0000-0000-0000-000000000000}"/>
          </ac:spMkLst>
        </pc:spChg>
        <pc:picChg chg="del">
          <ac:chgData name="Harry Mylon" userId="2e16d37e575f3fd9" providerId="LiveId" clId="{B911BBF5-5131-4B90-84A0-1375A7F422BE}" dt="2024-01-24T15:14:16.930" v="30" actId="478"/>
          <ac:picMkLst>
            <pc:docMk/>
            <pc:sldMk cId="0" sldId="294"/>
            <ac:picMk id="3" creationId="{B0D61DB4-E791-1068-A79B-F3D694B12679}"/>
          </ac:picMkLst>
        </pc:picChg>
        <pc:picChg chg="add mod">
          <ac:chgData name="Harry Mylon" userId="2e16d37e575f3fd9" providerId="LiveId" clId="{B911BBF5-5131-4B90-84A0-1375A7F422BE}" dt="2024-01-24T15:16:38.235" v="70" actId="1035"/>
          <ac:picMkLst>
            <pc:docMk/>
            <pc:sldMk cId="0" sldId="294"/>
            <ac:picMk id="4" creationId="{25641C6E-4875-847D-F6B7-75313C3F9767}"/>
          </ac:picMkLst>
        </pc:picChg>
      </pc:sldChg>
      <pc:sldChg chg="addSp delSp modSp mod">
        <pc:chgData name="Harry Mylon" userId="2e16d37e575f3fd9" providerId="LiveId" clId="{B911BBF5-5131-4B90-84A0-1375A7F422BE}" dt="2024-01-27T14:01:42.710" v="10231" actId="1076"/>
        <pc:sldMkLst>
          <pc:docMk/>
          <pc:sldMk cId="0" sldId="295"/>
        </pc:sldMkLst>
        <pc:spChg chg="mod">
          <ac:chgData name="Harry Mylon" userId="2e16d37e575f3fd9" providerId="LiveId" clId="{B911BBF5-5131-4B90-84A0-1375A7F422BE}" dt="2024-01-27T14:01:27.786" v="10223" actId="255"/>
          <ac:spMkLst>
            <pc:docMk/>
            <pc:sldMk cId="0" sldId="295"/>
            <ac:spMk id="554" creationId="{00000000-0000-0000-0000-000000000000}"/>
          </ac:spMkLst>
        </pc:spChg>
        <pc:picChg chg="del">
          <ac:chgData name="Harry Mylon" userId="2e16d37e575f3fd9" providerId="LiveId" clId="{B911BBF5-5131-4B90-84A0-1375A7F422BE}" dt="2024-01-24T16:50:42.017" v="117" actId="478"/>
          <ac:picMkLst>
            <pc:docMk/>
            <pc:sldMk cId="0" sldId="295"/>
            <ac:picMk id="3" creationId="{251F776B-7B1E-5969-6473-C45048822EAA}"/>
          </ac:picMkLst>
        </pc:picChg>
        <pc:picChg chg="add mod">
          <ac:chgData name="Harry Mylon" userId="2e16d37e575f3fd9" providerId="LiveId" clId="{B911BBF5-5131-4B90-84A0-1375A7F422BE}" dt="2024-01-27T14:01:33.356" v="10226" actId="1076"/>
          <ac:picMkLst>
            <pc:docMk/>
            <pc:sldMk cId="0" sldId="295"/>
            <ac:picMk id="3" creationId="{AAF1B6AB-FEB5-D075-1D3A-D97DE7C34E4F}"/>
          </ac:picMkLst>
        </pc:picChg>
        <pc:picChg chg="add mod">
          <ac:chgData name="Harry Mylon" userId="2e16d37e575f3fd9" providerId="LiveId" clId="{B911BBF5-5131-4B90-84A0-1375A7F422BE}" dt="2024-01-27T14:01:42.710" v="10231" actId="1076"/>
          <ac:picMkLst>
            <pc:docMk/>
            <pc:sldMk cId="0" sldId="295"/>
            <ac:picMk id="5" creationId="{BBB868B9-3DDF-CBD8-B1F3-DF080BD979AA}"/>
          </ac:picMkLst>
        </pc:picChg>
      </pc:sldChg>
      <pc:sldChg chg="addSp delSp modSp mod">
        <pc:chgData name="Harry Mylon" userId="2e16d37e575f3fd9" providerId="LiveId" clId="{B911BBF5-5131-4B90-84A0-1375A7F422BE}" dt="2024-01-27T14:03:52.385" v="10234" actId="1076"/>
        <pc:sldMkLst>
          <pc:docMk/>
          <pc:sldMk cId="0" sldId="296"/>
        </pc:sldMkLst>
        <pc:spChg chg="mod">
          <ac:chgData name="Harry Mylon" userId="2e16d37e575f3fd9" providerId="LiveId" clId="{B911BBF5-5131-4B90-84A0-1375A7F422BE}" dt="2024-01-26T20:38:33.646" v="6956" actId="20577"/>
          <ac:spMkLst>
            <pc:docMk/>
            <pc:sldMk cId="0" sldId="296"/>
            <ac:spMk id="560" creationId="{00000000-0000-0000-0000-000000000000}"/>
          </ac:spMkLst>
        </pc:spChg>
        <pc:spChg chg="mod">
          <ac:chgData name="Harry Mylon" userId="2e16d37e575f3fd9" providerId="LiveId" clId="{B911BBF5-5131-4B90-84A0-1375A7F422BE}" dt="2024-01-26T20:38:39.125" v="6970" actId="20577"/>
          <ac:spMkLst>
            <pc:docMk/>
            <pc:sldMk cId="0" sldId="296"/>
            <ac:spMk id="561" creationId="{00000000-0000-0000-0000-000000000000}"/>
          </ac:spMkLst>
        </pc:spChg>
        <pc:picChg chg="add del mod">
          <ac:chgData name="Harry Mylon" userId="2e16d37e575f3fd9" providerId="LiveId" clId="{B911BBF5-5131-4B90-84A0-1375A7F422BE}" dt="2024-01-27T13:51:50.137" v="10136" actId="478"/>
          <ac:picMkLst>
            <pc:docMk/>
            <pc:sldMk cId="0" sldId="296"/>
            <ac:picMk id="3" creationId="{361EB46A-5C24-4601-7861-F962F363DB5D}"/>
          </ac:picMkLst>
        </pc:picChg>
        <pc:picChg chg="del">
          <ac:chgData name="Harry Mylon" userId="2e16d37e575f3fd9" providerId="LiveId" clId="{B911BBF5-5131-4B90-84A0-1375A7F422BE}" dt="2024-01-24T16:50:43.964" v="118" actId="478"/>
          <ac:picMkLst>
            <pc:docMk/>
            <pc:sldMk cId="0" sldId="296"/>
            <ac:picMk id="3" creationId="{686769C2-6C22-8A6D-A50C-8AC28272B182}"/>
          </ac:picMkLst>
        </pc:picChg>
        <pc:picChg chg="add del mod">
          <ac:chgData name="Harry Mylon" userId="2e16d37e575f3fd9" providerId="LiveId" clId="{B911BBF5-5131-4B90-84A0-1375A7F422BE}" dt="2024-01-27T13:53:10.440" v="10144" actId="478"/>
          <ac:picMkLst>
            <pc:docMk/>
            <pc:sldMk cId="0" sldId="296"/>
            <ac:picMk id="4" creationId="{D002B95F-711A-6181-2A24-E39185ABB5CA}"/>
          </ac:picMkLst>
        </pc:picChg>
        <pc:picChg chg="del">
          <ac:chgData name="Harry Mylon" userId="2e16d37e575f3fd9" providerId="LiveId" clId="{B911BBF5-5131-4B90-84A0-1375A7F422BE}" dt="2024-01-24T16:50:44.451" v="119" actId="478"/>
          <ac:picMkLst>
            <pc:docMk/>
            <pc:sldMk cId="0" sldId="296"/>
            <ac:picMk id="5" creationId="{41B48BB3-971F-230E-4AC9-1F6C0615A85D}"/>
          </ac:picMkLst>
        </pc:picChg>
        <pc:picChg chg="add del mod">
          <ac:chgData name="Harry Mylon" userId="2e16d37e575f3fd9" providerId="LiveId" clId="{B911BBF5-5131-4B90-84A0-1375A7F422BE}" dt="2024-01-27T13:52:08.302" v="10140" actId="478"/>
          <ac:picMkLst>
            <pc:docMk/>
            <pc:sldMk cId="0" sldId="296"/>
            <ac:picMk id="5" creationId="{60568BC2-AD42-91BC-B204-632E6FF2F421}"/>
          </ac:picMkLst>
        </pc:picChg>
        <pc:picChg chg="del">
          <ac:chgData name="Harry Mylon" userId="2e16d37e575f3fd9" providerId="LiveId" clId="{B911BBF5-5131-4B90-84A0-1375A7F422BE}" dt="2024-01-24T16:50:45.017" v="120" actId="478"/>
          <ac:picMkLst>
            <pc:docMk/>
            <pc:sldMk cId="0" sldId="296"/>
            <ac:picMk id="7" creationId="{115DC541-B507-0686-2E8A-37AA64C4EA98}"/>
          </ac:picMkLst>
        </pc:picChg>
        <pc:picChg chg="add mod">
          <ac:chgData name="Harry Mylon" userId="2e16d37e575f3fd9" providerId="LiveId" clId="{B911BBF5-5131-4B90-84A0-1375A7F422BE}" dt="2024-01-27T13:53:04.922" v="10143" actId="1076"/>
          <ac:picMkLst>
            <pc:docMk/>
            <pc:sldMk cId="0" sldId="296"/>
            <ac:picMk id="7" creationId="{3032807F-8BB2-BCCC-C73C-1112847E8B6A}"/>
          </ac:picMkLst>
        </pc:picChg>
        <pc:picChg chg="add mod">
          <ac:chgData name="Harry Mylon" userId="2e16d37e575f3fd9" providerId="LiveId" clId="{B911BBF5-5131-4B90-84A0-1375A7F422BE}" dt="2024-01-27T14:03:52.385" v="10234" actId="1076"/>
          <ac:picMkLst>
            <pc:docMk/>
            <pc:sldMk cId="0" sldId="296"/>
            <ac:picMk id="9" creationId="{2D8EE2EC-510D-1571-744E-D033DBE45E5A}"/>
          </ac:picMkLst>
        </pc:picChg>
        <pc:picChg chg="del">
          <ac:chgData name="Harry Mylon" userId="2e16d37e575f3fd9" providerId="LiveId" clId="{B911BBF5-5131-4B90-84A0-1375A7F422BE}" dt="2024-01-24T16:50:45.519" v="121" actId="478"/>
          <ac:picMkLst>
            <pc:docMk/>
            <pc:sldMk cId="0" sldId="296"/>
            <ac:picMk id="9" creationId="{53905C43-88AF-E1A3-3883-D18A87765265}"/>
          </ac:picMkLst>
        </pc:picChg>
      </pc:sldChg>
      <pc:sldChg chg="addSp delSp modSp mod">
        <pc:chgData name="Harry Mylon" userId="2e16d37e575f3fd9" providerId="LiveId" clId="{B911BBF5-5131-4B90-84A0-1375A7F422BE}" dt="2024-01-25T14:44:36.359" v="4303" actId="1076"/>
        <pc:sldMkLst>
          <pc:docMk/>
          <pc:sldMk cId="0" sldId="297"/>
        </pc:sldMkLst>
        <pc:spChg chg="mod">
          <ac:chgData name="Harry Mylon" userId="2e16d37e575f3fd9" providerId="LiveId" clId="{B911BBF5-5131-4B90-84A0-1375A7F422BE}" dt="2024-01-25T14:43:53.776" v="4301" actId="1076"/>
          <ac:spMkLst>
            <pc:docMk/>
            <pc:sldMk cId="0" sldId="297"/>
            <ac:spMk id="568" creationId="{00000000-0000-0000-0000-000000000000}"/>
          </ac:spMkLst>
        </pc:spChg>
        <pc:spChg chg="mod">
          <ac:chgData name="Harry Mylon" userId="2e16d37e575f3fd9" providerId="LiveId" clId="{B911BBF5-5131-4B90-84A0-1375A7F422BE}" dt="2024-01-25T14:43:44.103" v="4298" actId="1076"/>
          <ac:spMkLst>
            <pc:docMk/>
            <pc:sldMk cId="0" sldId="297"/>
            <ac:spMk id="569" creationId="{00000000-0000-0000-0000-000000000000}"/>
          </ac:spMkLst>
        </pc:spChg>
        <pc:picChg chg="add mod">
          <ac:chgData name="Harry Mylon" userId="2e16d37e575f3fd9" providerId="LiveId" clId="{B911BBF5-5131-4B90-84A0-1375A7F422BE}" dt="2024-01-25T14:43:46.741" v="4299" actId="1076"/>
          <ac:picMkLst>
            <pc:docMk/>
            <pc:sldMk cId="0" sldId="297"/>
            <ac:picMk id="3" creationId="{576682D0-5D48-E398-8D49-178AC88A0F16}"/>
          </ac:picMkLst>
        </pc:picChg>
        <pc:picChg chg="del">
          <ac:chgData name="Harry Mylon" userId="2e16d37e575f3fd9" providerId="LiveId" clId="{B911BBF5-5131-4B90-84A0-1375A7F422BE}" dt="2024-01-24T16:50:47.673" v="123" actId="478"/>
          <ac:picMkLst>
            <pc:docMk/>
            <pc:sldMk cId="0" sldId="297"/>
            <ac:picMk id="3" creationId="{D14CB196-0844-E5CE-A28A-92F16C737585}"/>
          </ac:picMkLst>
        </pc:picChg>
        <pc:picChg chg="add mod">
          <ac:chgData name="Harry Mylon" userId="2e16d37e575f3fd9" providerId="LiveId" clId="{B911BBF5-5131-4B90-84A0-1375A7F422BE}" dt="2024-01-25T14:43:49.659" v="4300" actId="1076"/>
          <ac:picMkLst>
            <pc:docMk/>
            <pc:sldMk cId="0" sldId="297"/>
            <ac:picMk id="5" creationId="{2A145A38-2A3F-A6C7-A0DC-C730E9D30398}"/>
          </ac:picMkLst>
        </pc:picChg>
        <pc:picChg chg="del">
          <ac:chgData name="Harry Mylon" userId="2e16d37e575f3fd9" providerId="LiveId" clId="{B911BBF5-5131-4B90-84A0-1375A7F422BE}" dt="2024-01-24T16:50:47.265" v="122" actId="478"/>
          <ac:picMkLst>
            <pc:docMk/>
            <pc:sldMk cId="0" sldId="297"/>
            <ac:picMk id="5" creationId="{517CE561-2C59-D387-40F2-F15D19826F25}"/>
          </ac:picMkLst>
        </pc:picChg>
        <pc:picChg chg="add mod">
          <ac:chgData name="Harry Mylon" userId="2e16d37e575f3fd9" providerId="LiveId" clId="{B911BBF5-5131-4B90-84A0-1375A7F422BE}" dt="2024-01-25T14:44:36.359" v="4303" actId="1076"/>
          <ac:picMkLst>
            <pc:docMk/>
            <pc:sldMk cId="0" sldId="297"/>
            <ac:picMk id="7" creationId="{0CB3E84A-8CAF-CFE8-E4B1-7D516CBA8BD4}"/>
          </ac:picMkLst>
        </pc:picChg>
      </pc:sldChg>
      <pc:sldChg chg="modSp mod">
        <pc:chgData name="Harry Mylon" userId="2e16d37e575f3fd9" providerId="LiveId" clId="{B911BBF5-5131-4B90-84A0-1375A7F422BE}" dt="2024-01-24T20:41:47.890" v="3507" actId="20577"/>
        <pc:sldMkLst>
          <pc:docMk/>
          <pc:sldMk cId="0" sldId="298"/>
        </pc:sldMkLst>
        <pc:spChg chg="mod">
          <ac:chgData name="Harry Mylon" userId="2e16d37e575f3fd9" providerId="LiveId" clId="{B911BBF5-5131-4B90-84A0-1375A7F422BE}" dt="2024-01-24T20:41:47.890" v="3507" actId="20577"/>
          <ac:spMkLst>
            <pc:docMk/>
            <pc:sldMk cId="0" sldId="298"/>
            <ac:spMk id="579" creationId="{00000000-0000-0000-0000-000000000000}"/>
          </ac:spMkLst>
        </pc:spChg>
      </pc:sldChg>
      <pc:sldChg chg="addSp modSp mod">
        <pc:chgData name="Harry Mylon" userId="2e16d37e575f3fd9" providerId="LiveId" clId="{B911BBF5-5131-4B90-84A0-1375A7F422BE}" dt="2024-01-24T21:11:04.513" v="4026" actId="6549"/>
        <pc:sldMkLst>
          <pc:docMk/>
          <pc:sldMk cId="0" sldId="299"/>
        </pc:sldMkLst>
        <pc:spChg chg="mod">
          <ac:chgData name="Harry Mylon" userId="2e16d37e575f3fd9" providerId="LiveId" clId="{B911BBF5-5131-4B90-84A0-1375A7F422BE}" dt="2024-01-24T21:11:04.513" v="4026" actId="6549"/>
          <ac:spMkLst>
            <pc:docMk/>
            <pc:sldMk cId="0" sldId="299"/>
            <ac:spMk id="586" creationId="{00000000-0000-0000-0000-000000000000}"/>
          </ac:spMkLst>
        </pc:spChg>
        <pc:picChg chg="add mod">
          <ac:chgData name="Harry Mylon" userId="2e16d37e575f3fd9" providerId="LiveId" clId="{B911BBF5-5131-4B90-84A0-1375A7F422BE}" dt="2024-01-24T20:48:56.949" v="3920" actId="1076"/>
          <ac:picMkLst>
            <pc:docMk/>
            <pc:sldMk cId="0" sldId="299"/>
            <ac:picMk id="3" creationId="{3A9F543B-B2F9-55C6-0D21-FD6346953D0C}"/>
          </ac:picMkLst>
        </pc:picChg>
        <pc:picChg chg="add mod">
          <ac:chgData name="Harry Mylon" userId="2e16d37e575f3fd9" providerId="LiveId" clId="{B911BBF5-5131-4B90-84A0-1375A7F422BE}" dt="2024-01-24T20:50:52.864" v="3925" actId="1076"/>
          <ac:picMkLst>
            <pc:docMk/>
            <pc:sldMk cId="0" sldId="299"/>
            <ac:picMk id="5" creationId="{4C792410-27E8-AB89-8677-048285F78E14}"/>
          </ac:picMkLst>
        </pc:picChg>
      </pc:sldChg>
      <pc:sldChg chg="addSp delSp modSp mod">
        <pc:chgData name="Harry Mylon" userId="2e16d37e575f3fd9" providerId="LiveId" clId="{B911BBF5-5131-4B90-84A0-1375A7F422BE}" dt="2024-01-26T08:26:00.677" v="4938" actId="1036"/>
        <pc:sldMkLst>
          <pc:docMk/>
          <pc:sldMk cId="0" sldId="300"/>
        </pc:sldMkLst>
        <pc:spChg chg="add del mod">
          <ac:chgData name="Harry Mylon" userId="2e16d37e575f3fd9" providerId="LiveId" clId="{B911BBF5-5131-4B90-84A0-1375A7F422BE}" dt="2024-01-26T08:17:36.071" v="4829" actId="478"/>
          <ac:spMkLst>
            <pc:docMk/>
            <pc:sldMk cId="0" sldId="300"/>
            <ac:spMk id="2" creationId="{13D4C649-DC9F-7552-59B1-72CB2F47ABE5}"/>
          </ac:spMkLst>
        </pc:spChg>
        <pc:spChg chg="add mod">
          <ac:chgData name="Harry Mylon" userId="2e16d37e575f3fd9" providerId="LiveId" clId="{B911BBF5-5131-4B90-84A0-1375A7F422BE}" dt="2024-01-26T08:23:59.611" v="4882" actId="1076"/>
          <ac:spMkLst>
            <pc:docMk/>
            <pc:sldMk cId="0" sldId="300"/>
            <ac:spMk id="12" creationId="{2EC38F9F-CE04-D658-DB3F-6CDCA9767156}"/>
          </ac:spMkLst>
        </pc:spChg>
        <pc:spChg chg="add mod">
          <ac:chgData name="Harry Mylon" userId="2e16d37e575f3fd9" providerId="LiveId" clId="{B911BBF5-5131-4B90-84A0-1375A7F422BE}" dt="2024-01-26T08:25:53.970" v="4924" actId="1076"/>
          <ac:spMkLst>
            <pc:docMk/>
            <pc:sldMk cId="0" sldId="300"/>
            <ac:spMk id="15" creationId="{1C580097-18DC-8382-0327-B49DAC92E83F}"/>
          </ac:spMkLst>
        </pc:spChg>
        <pc:picChg chg="add del mod">
          <ac:chgData name="Harry Mylon" userId="2e16d37e575f3fd9" providerId="LiveId" clId="{B911BBF5-5131-4B90-84A0-1375A7F422BE}" dt="2024-01-26T08:18:43.351" v="4834" actId="478"/>
          <ac:picMkLst>
            <pc:docMk/>
            <pc:sldMk cId="0" sldId="300"/>
            <ac:picMk id="4" creationId="{C3462015-052E-341D-8155-163AD27954D7}"/>
          </ac:picMkLst>
        </pc:picChg>
        <pc:picChg chg="del">
          <ac:chgData name="Harry Mylon" userId="2e16d37e575f3fd9" providerId="LiveId" clId="{B911BBF5-5131-4B90-84A0-1375A7F422BE}" dt="2024-01-24T16:50:53.599" v="126" actId="478"/>
          <ac:picMkLst>
            <pc:docMk/>
            <pc:sldMk cId="0" sldId="300"/>
            <ac:picMk id="6" creationId="{3207AF1B-BC60-C6B3-6468-57CA5A620B04}"/>
          </ac:picMkLst>
        </pc:picChg>
        <pc:picChg chg="add del mod">
          <ac:chgData name="Harry Mylon" userId="2e16d37e575f3fd9" providerId="LiveId" clId="{B911BBF5-5131-4B90-84A0-1375A7F422BE}" dt="2024-01-26T08:25:20.904" v="4915" actId="21"/>
          <ac:picMkLst>
            <pc:docMk/>
            <pc:sldMk cId="0" sldId="300"/>
            <ac:picMk id="6" creationId="{87B2F0EE-16A1-10D2-99F0-D19CD09CC673}"/>
          </ac:picMkLst>
        </pc:picChg>
        <pc:picChg chg="add mod">
          <ac:chgData name="Harry Mylon" userId="2e16d37e575f3fd9" providerId="LiveId" clId="{B911BBF5-5131-4B90-84A0-1375A7F422BE}" dt="2024-01-26T08:26:00.677" v="4938" actId="1036"/>
          <ac:picMkLst>
            <pc:docMk/>
            <pc:sldMk cId="0" sldId="300"/>
            <ac:picMk id="8" creationId="{E28ACFF2-B883-0BE5-BB1E-E1FBDCC177C1}"/>
          </ac:picMkLst>
        </pc:picChg>
        <pc:picChg chg="add mod">
          <ac:chgData name="Harry Mylon" userId="2e16d37e575f3fd9" providerId="LiveId" clId="{B911BBF5-5131-4B90-84A0-1375A7F422BE}" dt="2024-01-26T08:25:46.060" v="4922" actId="1076"/>
          <ac:picMkLst>
            <pc:docMk/>
            <pc:sldMk cId="0" sldId="300"/>
            <ac:picMk id="10" creationId="{0DCE02D9-04B7-41B0-B441-1565E32FADC2}"/>
          </ac:picMkLst>
        </pc:picChg>
        <pc:picChg chg="add del">
          <ac:chgData name="Harry Mylon" userId="2e16d37e575f3fd9" providerId="LiveId" clId="{B911BBF5-5131-4B90-84A0-1375A7F422BE}" dt="2024-01-26T08:21:58.115" v="4852" actId="478"/>
          <ac:picMkLst>
            <pc:docMk/>
            <pc:sldMk cId="0" sldId="300"/>
            <ac:picMk id="11" creationId="{DFCE670E-E662-D409-058C-86AA5C17525A}"/>
          </ac:picMkLst>
        </pc:picChg>
        <pc:picChg chg="add mod">
          <ac:chgData name="Harry Mylon" userId="2e16d37e575f3fd9" providerId="LiveId" clId="{B911BBF5-5131-4B90-84A0-1375A7F422BE}" dt="2024-01-26T08:25:50.377" v="4923" actId="1076"/>
          <ac:picMkLst>
            <pc:docMk/>
            <pc:sldMk cId="0" sldId="300"/>
            <ac:picMk id="14" creationId="{FA81E679-741F-766D-58BE-0DE2F2E350B9}"/>
          </ac:picMkLst>
        </pc:picChg>
        <pc:picChg chg="add mod">
          <ac:chgData name="Harry Mylon" userId="2e16d37e575f3fd9" providerId="LiveId" clId="{B911BBF5-5131-4B90-84A0-1375A7F422BE}" dt="2024-01-26T08:25:44.030" v="4921" actId="1076"/>
          <ac:picMkLst>
            <pc:docMk/>
            <pc:sldMk cId="0" sldId="300"/>
            <ac:picMk id="17" creationId="{EE6DE5F6-38A9-FC76-D95E-1C6F67EC05D8}"/>
          </ac:picMkLst>
        </pc:picChg>
      </pc:sldChg>
      <pc:sldChg chg="delSp modSp del mod">
        <pc:chgData name="Harry Mylon" userId="2e16d37e575f3fd9" providerId="LiveId" clId="{B911BBF5-5131-4B90-84A0-1375A7F422BE}" dt="2024-01-26T19:48:33.505" v="6441" actId="47"/>
        <pc:sldMkLst>
          <pc:docMk/>
          <pc:sldMk cId="3264887831" sldId="305"/>
        </pc:sldMkLst>
        <pc:spChg chg="mod">
          <ac:chgData name="Harry Mylon" userId="2e16d37e575f3fd9" providerId="LiveId" clId="{B911BBF5-5131-4B90-84A0-1375A7F422BE}" dt="2024-01-26T19:48:31.935" v="6440" actId="6549"/>
          <ac:spMkLst>
            <pc:docMk/>
            <pc:sldMk cId="3264887831" sldId="305"/>
            <ac:spMk id="2" creationId="{320C2F22-7FE0-E6FC-38EA-E12E243723F3}"/>
          </ac:spMkLst>
        </pc:spChg>
        <pc:picChg chg="del">
          <ac:chgData name="Harry Mylon" userId="2e16d37e575f3fd9" providerId="LiveId" clId="{B911BBF5-5131-4B90-84A0-1375A7F422BE}" dt="2024-01-24T16:46:23.185" v="79" actId="478"/>
          <ac:picMkLst>
            <pc:docMk/>
            <pc:sldMk cId="3264887831" sldId="305"/>
            <ac:picMk id="4" creationId="{8318EB1D-804E-C953-2804-87796AA59A45}"/>
          </ac:picMkLst>
        </pc:picChg>
      </pc:sldChg>
      <pc:sldChg chg="addSp delSp modSp mod">
        <pc:chgData name="Harry Mylon" userId="2e16d37e575f3fd9" providerId="LiveId" clId="{B911BBF5-5131-4B90-84A0-1375A7F422BE}" dt="2024-01-26T07:43:20.628" v="4750" actId="1076"/>
        <pc:sldMkLst>
          <pc:docMk/>
          <pc:sldMk cId="3519689653" sldId="306"/>
        </pc:sldMkLst>
        <pc:spChg chg="mod">
          <ac:chgData name="Harry Mylon" userId="2e16d37e575f3fd9" providerId="LiveId" clId="{B911BBF5-5131-4B90-84A0-1375A7F422BE}" dt="2024-01-26T07:42:45.709" v="4744" actId="1076"/>
          <ac:spMkLst>
            <pc:docMk/>
            <pc:sldMk cId="3519689653" sldId="306"/>
            <ac:spMk id="2" creationId="{F99D3862-5F45-9EDD-69A5-1D7AD2DD242D}"/>
          </ac:spMkLst>
        </pc:spChg>
        <pc:picChg chg="add del">
          <ac:chgData name="Harry Mylon" userId="2e16d37e575f3fd9" providerId="LiveId" clId="{B911BBF5-5131-4B90-84A0-1375A7F422BE}" dt="2024-01-26T06:41:08.468" v="4540" actId="478"/>
          <ac:picMkLst>
            <pc:docMk/>
            <pc:sldMk cId="3519689653" sldId="306"/>
            <ac:picMk id="4" creationId="{D8631B88-AB86-C21C-865B-F6464112702F}"/>
          </ac:picMkLst>
        </pc:picChg>
        <pc:picChg chg="del">
          <ac:chgData name="Harry Mylon" userId="2e16d37e575f3fd9" providerId="LiveId" clId="{B911BBF5-5131-4B90-84A0-1375A7F422BE}" dt="2024-01-24T16:46:26.748" v="82" actId="478"/>
          <ac:picMkLst>
            <pc:docMk/>
            <pc:sldMk cId="3519689653" sldId="306"/>
            <ac:picMk id="5" creationId="{A41B90FB-2707-2C35-A03C-901133C01738}"/>
          </ac:picMkLst>
        </pc:picChg>
        <pc:picChg chg="add mod">
          <ac:chgData name="Harry Mylon" userId="2e16d37e575f3fd9" providerId="LiveId" clId="{B911BBF5-5131-4B90-84A0-1375A7F422BE}" dt="2024-01-26T07:43:14.621" v="4748" actId="1076"/>
          <ac:picMkLst>
            <pc:docMk/>
            <pc:sldMk cId="3519689653" sldId="306"/>
            <ac:picMk id="6" creationId="{9312C157-4E8F-FAA9-554D-A5D355F449F4}"/>
          </ac:picMkLst>
        </pc:picChg>
        <pc:picChg chg="del">
          <ac:chgData name="Harry Mylon" userId="2e16d37e575f3fd9" providerId="LiveId" clId="{B911BBF5-5131-4B90-84A0-1375A7F422BE}" dt="2024-01-24T16:46:26.197" v="81" actId="478"/>
          <ac:picMkLst>
            <pc:docMk/>
            <pc:sldMk cId="3519689653" sldId="306"/>
            <ac:picMk id="7" creationId="{E71D9697-D7DF-4FC1-282A-F7DEA9E340F8}"/>
          </ac:picMkLst>
        </pc:picChg>
        <pc:picChg chg="add mod">
          <ac:chgData name="Harry Mylon" userId="2e16d37e575f3fd9" providerId="LiveId" clId="{B911BBF5-5131-4B90-84A0-1375A7F422BE}" dt="2024-01-26T07:43:20.628" v="4750" actId="1076"/>
          <ac:picMkLst>
            <pc:docMk/>
            <pc:sldMk cId="3519689653" sldId="306"/>
            <ac:picMk id="8" creationId="{F4E3D0C4-6484-EDFE-7B99-EE1549D73F00}"/>
          </ac:picMkLst>
        </pc:picChg>
        <pc:picChg chg="del">
          <ac:chgData name="Harry Mylon" userId="2e16d37e575f3fd9" providerId="LiveId" clId="{B911BBF5-5131-4B90-84A0-1375A7F422BE}" dt="2024-01-24T16:46:25.554" v="80" actId="478"/>
          <ac:picMkLst>
            <pc:docMk/>
            <pc:sldMk cId="3519689653" sldId="306"/>
            <ac:picMk id="9" creationId="{6A080432-9E27-CFCD-41BE-5D8299C7B40A}"/>
          </ac:picMkLst>
        </pc:picChg>
        <pc:picChg chg="add mod">
          <ac:chgData name="Harry Mylon" userId="2e16d37e575f3fd9" providerId="LiveId" clId="{B911BBF5-5131-4B90-84A0-1375A7F422BE}" dt="2024-01-26T07:43:10.903" v="4746" actId="1076"/>
          <ac:picMkLst>
            <pc:docMk/>
            <pc:sldMk cId="3519689653" sldId="306"/>
            <ac:picMk id="11" creationId="{05C82EC6-42D1-F0EF-8AF2-F653DF17B457}"/>
          </ac:picMkLst>
        </pc:picChg>
      </pc:sldChg>
      <pc:sldChg chg="delSp del mod modNotesTx">
        <pc:chgData name="Harry Mylon" userId="2e16d37e575f3fd9" providerId="LiveId" clId="{B911BBF5-5131-4B90-84A0-1375A7F422BE}" dt="2024-01-26T07:46:23.892" v="4751" actId="47"/>
        <pc:sldMkLst>
          <pc:docMk/>
          <pc:sldMk cId="2042876575" sldId="307"/>
        </pc:sldMkLst>
        <pc:picChg chg="del">
          <ac:chgData name="Harry Mylon" userId="2e16d37e575f3fd9" providerId="LiveId" clId="{B911BBF5-5131-4B90-84A0-1375A7F422BE}" dt="2024-01-24T16:46:45.144" v="92" actId="478"/>
          <ac:picMkLst>
            <pc:docMk/>
            <pc:sldMk cId="2042876575" sldId="307"/>
            <ac:picMk id="8" creationId="{36005DEE-A486-50C1-F84C-54FA5C95DE0F}"/>
          </ac:picMkLst>
        </pc:picChg>
        <pc:picChg chg="del">
          <ac:chgData name="Harry Mylon" userId="2e16d37e575f3fd9" providerId="LiveId" clId="{B911BBF5-5131-4B90-84A0-1375A7F422BE}" dt="2024-01-24T16:46:44.656" v="91" actId="478"/>
          <ac:picMkLst>
            <pc:docMk/>
            <pc:sldMk cId="2042876575" sldId="307"/>
            <ac:picMk id="9" creationId="{47F00CC6-32A6-20C5-9B9D-2C6FD55EF061}"/>
          </ac:picMkLst>
        </pc:picChg>
      </pc:sldChg>
      <pc:sldChg chg="addSp delSp modSp new mod">
        <pc:chgData name="Harry Mylon" userId="2e16d37e575f3fd9" providerId="LiveId" clId="{B911BBF5-5131-4B90-84A0-1375A7F422BE}" dt="2024-01-26T20:45:14.217" v="7012" actId="339"/>
        <pc:sldMkLst>
          <pc:docMk/>
          <pc:sldMk cId="2920981305" sldId="308"/>
        </pc:sldMkLst>
        <pc:spChg chg="mod">
          <ac:chgData name="Harry Mylon" userId="2e16d37e575f3fd9" providerId="LiveId" clId="{B911BBF5-5131-4B90-84A0-1375A7F422BE}" dt="2024-01-25T14:47:46.691" v="4342" actId="20577"/>
          <ac:spMkLst>
            <pc:docMk/>
            <pc:sldMk cId="2920981305" sldId="308"/>
            <ac:spMk id="2" creationId="{FBCD3F71-5AB5-F4EE-8835-237F30C21082}"/>
          </ac:spMkLst>
        </pc:spChg>
        <pc:spChg chg="del">
          <ac:chgData name="Harry Mylon" userId="2e16d37e575f3fd9" providerId="LiveId" clId="{B911BBF5-5131-4B90-84A0-1375A7F422BE}" dt="2024-01-25T14:47:48.692" v="4343" actId="478"/>
          <ac:spMkLst>
            <pc:docMk/>
            <pc:sldMk cId="2920981305" sldId="308"/>
            <ac:spMk id="3" creationId="{ECFE8749-EC76-6476-3DBF-6929A61FED93}"/>
          </ac:spMkLst>
        </pc:spChg>
        <pc:picChg chg="add mod">
          <ac:chgData name="Harry Mylon" userId="2e16d37e575f3fd9" providerId="LiveId" clId="{B911BBF5-5131-4B90-84A0-1375A7F422BE}" dt="2024-01-26T20:45:14.217" v="7012" actId="339"/>
          <ac:picMkLst>
            <pc:docMk/>
            <pc:sldMk cId="2920981305" sldId="308"/>
            <ac:picMk id="5" creationId="{10E015C0-77B2-8F59-5C85-6D845BCE6E6B}"/>
          </ac:picMkLst>
        </pc:picChg>
        <pc:picChg chg="add del mod">
          <ac:chgData name="Harry Mylon" userId="2e16d37e575f3fd9" providerId="LiveId" clId="{B911BBF5-5131-4B90-84A0-1375A7F422BE}" dt="2024-01-25T14:50:57.130" v="4350" actId="478"/>
          <ac:picMkLst>
            <pc:docMk/>
            <pc:sldMk cId="2920981305" sldId="308"/>
            <ac:picMk id="7" creationId="{E3D22E22-5E16-DB97-1A29-EA19609E50CC}"/>
          </ac:picMkLst>
        </pc:picChg>
        <pc:picChg chg="add mod">
          <ac:chgData name="Harry Mylon" userId="2e16d37e575f3fd9" providerId="LiveId" clId="{B911BBF5-5131-4B90-84A0-1375A7F422BE}" dt="2024-01-26T20:45:09.439" v="7009" actId="339"/>
          <ac:picMkLst>
            <pc:docMk/>
            <pc:sldMk cId="2920981305" sldId="308"/>
            <ac:picMk id="9" creationId="{6C12231B-933C-0881-73AF-F200E532F98E}"/>
          </ac:picMkLst>
        </pc:picChg>
        <pc:picChg chg="add mod">
          <ac:chgData name="Harry Mylon" userId="2e16d37e575f3fd9" providerId="LiveId" clId="{B911BBF5-5131-4B90-84A0-1375A7F422BE}" dt="2024-01-25T14:52:16.584" v="4391" actId="1076"/>
          <ac:picMkLst>
            <pc:docMk/>
            <pc:sldMk cId="2920981305" sldId="308"/>
            <ac:picMk id="10" creationId="{AA3D3B24-7BC6-0FA6-257D-83F6F51C8A78}"/>
          </ac:picMkLst>
        </pc:picChg>
      </pc:sldChg>
      <pc:sldChg chg="delSp del mod">
        <pc:chgData name="Harry Mylon" userId="2e16d37e575f3fd9" providerId="LiveId" clId="{B911BBF5-5131-4B90-84A0-1375A7F422BE}" dt="2024-01-25T14:34:29.287" v="4264" actId="47"/>
        <pc:sldMkLst>
          <pc:docMk/>
          <pc:sldMk cId="3311899394" sldId="308"/>
        </pc:sldMkLst>
        <pc:picChg chg="del">
          <ac:chgData name="Harry Mylon" userId="2e16d37e575f3fd9" providerId="LiveId" clId="{B911BBF5-5131-4B90-84A0-1375A7F422BE}" dt="2024-01-24T16:50:50.287" v="124" actId="478"/>
          <ac:picMkLst>
            <pc:docMk/>
            <pc:sldMk cId="3311899394" sldId="308"/>
            <ac:picMk id="5" creationId="{780AF501-935C-AC01-5BCD-4022240BE02D}"/>
          </ac:picMkLst>
        </pc:picChg>
        <pc:picChg chg="del">
          <ac:chgData name="Harry Mylon" userId="2e16d37e575f3fd9" providerId="LiveId" clId="{B911BBF5-5131-4B90-84A0-1375A7F422BE}" dt="2024-01-24T16:50:50.630" v="125" actId="478"/>
          <ac:picMkLst>
            <pc:docMk/>
            <pc:sldMk cId="3311899394" sldId="308"/>
            <ac:picMk id="7" creationId="{ED259A23-C2C2-FCB5-B88A-67574964104D}"/>
          </ac:picMkLst>
        </pc:picChg>
      </pc:sldChg>
      <pc:sldChg chg="add del setBg">
        <pc:chgData name="Harry Mylon" userId="2e16d37e575f3fd9" providerId="LiveId" clId="{B911BBF5-5131-4B90-84A0-1375A7F422BE}" dt="2024-01-24T15:11:34.947" v="5" actId="47"/>
        <pc:sldMkLst>
          <pc:docMk/>
          <pc:sldMk cId="3148677586" sldId="309"/>
        </pc:sldMkLst>
      </pc:sldChg>
      <pc:sldChg chg="addSp delSp modSp new mod">
        <pc:chgData name="Harry Mylon" userId="2e16d37e575f3fd9" providerId="LiveId" clId="{B911BBF5-5131-4B90-84A0-1375A7F422BE}" dt="2024-01-26T06:51:08.505" v="4730" actId="1076"/>
        <pc:sldMkLst>
          <pc:docMk/>
          <pc:sldMk cId="3889464201" sldId="309"/>
        </pc:sldMkLst>
        <pc:spChg chg="mod">
          <ac:chgData name="Harry Mylon" userId="2e16d37e575f3fd9" providerId="LiveId" clId="{B911BBF5-5131-4B90-84A0-1375A7F422BE}" dt="2024-01-26T06:51:05.692" v="4729" actId="1076"/>
          <ac:spMkLst>
            <pc:docMk/>
            <pc:sldMk cId="3889464201" sldId="309"/>
            <ac:spMk id="2" creationId="{F3C5E758-CC96-B711-564F-2D5171280A91}"/>
          </ac:spMkLst>
        </pc:spChg>
        <pc:spChg chg="del">
          <ac:chgData name="Harry Mylon" userId="2e16d37e575f3fd9" providerId="LiveId" clId="{B911BBF5-5131-4B90-84A0-1375A7F422BE}" dt="2024-01-26T06:41:12.453" v="4541" actId="478"/>
          <ac:spMkLst>
            <pc:docMk/>
            <pc:sldMk cId="3889464201" sldId="309"/>
            <ac:spMk id="3" creationId="{DD210521-10E7-7D54-2533-43BD11801297}"/>
          </ac:spMkLst>
        </pc:spChg>
        <pc:spChg chg="add mod">
          <ac:chgData name="Harry Mylon" userId="2e16d37e575f3fd9" providerId="LiveId" clId="{B911BBF5-5131-4B90-84A0-1375A7F422BE}" dt="2024-01-26T06:49:05.053" v="4694" actId="1076"/>
          <ac:spMkLst>
            <pc:docMk/>
            <pc:sldMk cId="3889464201" sldId="309"/>
            <ac:spMk id="6" creationId="{BF6C0D39-FD74-48BA-0598-4D6AFC348F4A}"/>
          </ac:spMkLst>
        </pc:spChg>
        <pc:picChg chg="add mod">
          <ac:chgData name="Harry Mylon" userId="2e16d37e575f3fd9" providerId="LiveId" clId="{B911BBF5-5131-4B90-84A0-1375A7F422BE}" dt="2024-01-26T06:49:07.750" v="4695" actId="1076"/>
          <ac:picMkLst>
            <pc:docMk/>
            <pc:sldMk cId="3889464201" sldId="309"/>
            <ac:picMk id="5" creationId="{0C9CE894-2C02-F7F3-7029-276277196D96}"/>
          </ac:picMkLst>
        </pc:picChg>
        <pc:picChg chg="add mod">
          <ac:chgData name="Harry Mylon" userId="2e16d37e575f3fd9" providerId="LiveId" clId="{B911BBF5-5131-4B90-84A0-1375A7F422BE}" dt="2024-01-26T06:51:08.505" v="4730" actId="1076"/>
          <ac:picMkLst>
            <pc:docMk/>
            <pc:sldMk cId="3889464201" sldId="309"/>
            <ac:picMk id="8" creationId="{6718CEE1-8EDD-43FE-5B8D-5F759C4CA49A}"/>
          </ac:picMkLst>
        </pc:picChg>
      </pc:sldChg>
      <pc:sldChg chg="addSp delSp modSp new mod">
        <pc:chgData name="Harry Mylon" userId="2e16d37e575f3fd9" providerId="LiveId" clId="{B911BBF5-5131-4B90-84A0-1375A7F422BE}" dt="2024-01-26T20:06:31.029" v="6471" actId="1076"/>
        <pc:sldMkLst>
          <pc:docMk/>
          <pc:sldMk cId="3105515241" sldId="310"/>
        </pc:sldMkLst>
        <pc:spChg chg="mod">
          <ac:chgData name="Harry Mylon" userId="2e16d37e575f3fd9" providerId="LiveId" clId="{B911BBF5-5131-4B90-84A0-1375A7F422BE}" dt="2024-01-26T19:53:09.718" v="6460" actId="20577"/>
          <ac:spMkLst>
            <pc:docMk/>
            <pc:sldMk cId="3105515241" sldId="310"/>
            <ac:spMk id="2" creationId="{974634DB-C18F-76F4-AF4F-32AB1132B357}"/>
          </ac:spMkLst>
        </pc:spChg>
        <pc:spChg chg="del">
          <ac:chgData name="Harry Mylon" userId="2e16d37e575f3fd9" providerId="LiveId" clId="{B911BBF5-5131-4B90-84A0-1375A7F422BE}" dt="2024-01-26T19:53:12.142" v="6461" actId="478"/>
          <ac:spMkLst>
            <pc:docMk/>
            <pc:sldMk cId="3105515241" sldId="310"/>
            <ac:spMk id="3" creationId="{86C6ECAA-D56E-D220-B7B2-0167F15B17F6}"/>
          </ac:spMkLst>
        </pc:spChg>
        <pc:picChg chg="add del mod">
          <ac:chgData name="Harry Mylon" userId="2e16d37e575f3fd9" providerId="LiveId" clId="{B911BBF5-5131-4B90-84A0-1375A7F422BE}" dt="2024-01-26T20:06:14.540" v="6466" actId="478"/>
          <ac:picMkLst>
            <pc:docMk/>
            <pc:sldMk cId="3105515241" sldId="310"/>
            <ac:picMk id="5" creationId="{C27D041B-8A4D-5DAC-6BA1-F9B132CCC1CD}"/>
          </ac:picMkLst>
        </pc:picChg>
        <pc:picChg chg="add mod">
          <ac:chgData name="Harry Mylon" userId="2e16d37e575f3fd9" providerId="LiveId" clId="{B911BBF5-5131-4B90-84A0-1375A7F422BE}" dt="2024-01-26T20:06:31.029" v="6471" actId="1076"/>
          <ac:picMkLst>
            <pc:docMk/>
            <pc:sldMk cId="3105515241" sldId="310"/>
            <ac:picMk id="7" creationId="{85BDCE37-7DD1-D4E0-8FA2-50A56922D2DA}"/>
          </ac:picMkLst>
        </pc:picChg>
      </pc:sldChg>
      <pc:sldChg chg="addSp delSp modSp new mod modNotesTx">
        <pc:chgData name="Harry Mylon" userId="2e16d37e575f3fd9" providerId="LiveId" clId="{B911BBF5-5131-4B90-84A0-1375A7F422BE}" dt="2024-01-27T09:01:43.746" v="8760" actId="20577"/>
        <pc:sldMkLst>
          <pc:docMk/>
          <pc:sldMk cId="2976752508" sldId="311"/>
        </pc:sldMkLst>
        <pc:spChg chg="mod">
          <ac:chgData name="Harry Mylon" userId="2e16d37e575f3fd9" providerId="LiveId" clId="{B911BBF5-5131-4B90-84A0-1375A7F422BE}" dt="2024-01-26T20:25:52.236" v="6541" actId="20577"/>
          <ac:spMkLst>
            <pc:docMk/>
            <pc:sldMk cId="2976752508" sldId="311"/>
            <ac:spMk id="2" creationId="{DE5FB4A7-EFAE-D8A6-30F4-29B456E56B36}"/>
          </ac:spMkLst>
        </pc:spChg>
        <pc:spChg chg="del">
          <ac:chgData name="Harry Mylon" userId="2e16d37e575f3fd9" providerId="LiveId" clId="{B911BBF5-5131-4B90-84A0-1375A7F422BE}" dt="2024-01-26T20:25:54.764" v="6542" actId="478"/>
          <ac:spMkLst>
            <pc:docMk/>
            <pc:sldMk cId="2976752508" sldId="311"/>
            <ac:spMk id="3" creationId="{9125E306-5787-B4D2-0062-DF443EE5F775}"/>
          </ac:spMkLst>
        </pc:spChg>
        <pc:spChg chg="add mod">
          <ac:chgData name="Harry Mylon" userId="2e16d37e575f3fd9" providerId="LiveId" clId="{B911BBF5-5131-4B90-84A0-1375A7F422BE}" dt="2024-01-26T20:28:47.041" v="6641" actId="20577"/>
          <ac:spMkLst>
            <pc:docMk/>
            <pc:sldMk cId="2976752508" sldId="311"/>
            <ac:spMk id="8" creationId="{02C21923-F32D-F06D-4F74-B6B5CE752F7E}"/>
          </ac:spMkLst>
        </pc:spChg>
        <pc:picChg chg="add mod">
          <ac:chgData name="Harry Mylon" userId="2e16d37e575f3fd9" providerId="LiveId" clId="{B911BBF5-5131-4B90-84A0-1375A7F422BE}" dt="2024-01-26T20:26:23.100" v="6544" actId="1076"/>
          <ac:picMkLst>
            <pc:docMk/>
            <pc:sldMk cId="2976752508" sldId="311"/>
            <ac:picMk id="5" creationId="{30AACE4F-8255-10CD-C48E-6B9AAA735196}"/>
          </ac:picMkLst>
        </pc:picChg>
        <pc:picChg chg="add del mod">
          <ac:chgData name="Harry Mylon" userId="2e16d37e575f3fd9" providerId="LiveId" clId="{B911BBF5-5131-4B90-84A0-1375A7F422BE}" dt="2024-01-26T20:28:00.218" v="6595" actId="339"/>
          <ac:picMkLst>
            <pc:docMk/>
            <pc:sldMk cId="2976752508" sldId="311"/>
            <ac:picMk id="7" creationId="{3D611AEE-4C67-701D-7C68-6F2FBCE0E2A5}"/>
          </ac:picMkLst>
        </pc:picChg>
      </pc:sldChg>
      <pc:sldChg chg="addSp delSp modSp new mod">
        <pc:chgData name="Harry Mylon" userId="2e16d37e575f3fd9" providerId="LiveId" clId="{B911BBF5-5131-4B90-84A0-1375A7F422BE}" dt="2024-01-26T20:32:50.290" v="6918" actId="20577"/>
        <pc:sldMkLst>
          <pc:docMk/>
          <pc:sldMk cId="2166936764" sldId="312"/>
        </pc:sldMkLst>
        <pc:spChg chg="mod">
          <ac:chgData name="Harry Mylon" userId="2e16d37e575f3fd9" providerId="LiveId" clId="{B911BBF5-5131-4B90-84A0-1375A7F422BE}" dt="2024-01-26T20:31:45.270" v="6688" actId="20577"/>
          <ac:spMkLst>
            <pc:docMk/>
            <pc:sldMk cId="2166936764" sldId="312"/>
            <ac:spMk id="2" creationId="{69FB0BF0-1B9B-CE62-0F79-C3B714509D9D}"/>
          </ac:spMkLst>
        </pc:spChg>
        <pc:spChg chg="del">
          <ac:chgData name="Harry Mylon" userId="2e16d37e575f3fd9" providerId="LiveId" clId="{B911BBF5-5131-4B90-84A0-1375A7F422BE}" dt="2024-01-26T20:28:31.056" v="6627" actId="478"/>
          <ac:spMkLst>
            <pc:docMk/>
            <pc:sldMk cId="2166936764" sldId="312"/>
            <ac:spMk id="3" creationId="{0D1628F2-A71E-B49A-C583-8EF0766F2C4E}"/>
          </ac:spMkLst>
        </pc:spChg>
        <pc:spChg chg="add mod">
          <ac:chgData name="Harry Mylon" userId="2e16d37e575f3fd9" providerId="LiveId" clId="{B911BBF5-5131-4B90-84A0-1375A7F422BE}" dt="2024-01-26T20:32:50.290" v="6918" actId="20577"/>
          <ac:spMkLst>
            <pc:docMk/>
            <pc:sldMk cId="2166936764" sldId="312"/>
            <ac:spMk id="4" creationId="{DFE0DE2D-D2DD-898B-9DFC-6954ED0E03DF}"/>
          </ac:spMkLst>
        </pc:spChg>
        <pc:picChg chg="add del mod">
          <ac:chgData name="Harry Mylon" userId="2e16d37e575f3fd9" providerId="LiveId" clId="{B911BBF5-5131-4B90-84A0-1375A7F422BE}" dt="2024-01-26T20:31:47.525" v="6689" actId="478"/>
          <ac:picMkLst>
            <pc:docMk/>
            <pc:sldMk cId="2166936764" sldId="312"/>
            <ac:picMk id="6" creationId="{428D0251-38A1-72B8-3C97-9995DC489111}"/>
          </ac:picMkLst>
        </pc:picChg>
        <pc:picChg chg="add del mod">
          <ac:chgData name="Harry Mylon" userId="2e16d37e575f3fd9" providerId="LiveId" clId="{B911BBF5-5131-4B90-84A0-1375A7F422BE}" dt="2024-01-26T20:31:56.711" v="6693" actId="478"/>
          <ac:picMkLst>
            <pc:docMk/>
            <pc:sldMk cId="2166936764" sldId="312"/>
            <ac:picMk id="8" creationId="{8B0AE210-6090-7962-C06E-3591A314A0DA}"/>
          </ac:picMkLst>
        </pc:picChg>
        <pc:picChg chg="add mod">
          <ac:chgData name="Harry Mylon" userId="2e16d37e575f3fd9" providerId="LiveId" clId="{B911BBF5-5131-4B90-84A0-1375A7F422BE}" dt="2024-01-26T20:32:00.430" v="6696" actId="1076"/>
          <ac:picMkLst>
            <pc:docMk/>
            <pc:sldMk cId="2166936764" sldId="312"/>
            <ac:picMk id="10" creationId="{4587E361-BFF2-29EE-1F17-62B5C1F92E9F}"/>
          </ac:picMkLst>
        </pc:picChg>
      </pc:sldChg>
      <pc:sldMasterChg chg="setBg modSldLayout">
        <pc:chgData name="Harry Mylon" userId="2e16d37e575f3fd9" providerId="LiveId" clId="{B911BBF5-5131-4B90-84A0-1375A7F422BE}" dt="2024-01-24T15:11:31.047" v="4"/>
        <pc:sldMasterMkLst>
          <pc:docMk/>
          <pc:sldMasterMk cId="0" sldId="2147483648"/>
        </pc:sldMasterMkLst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48"/>
            <pc:sldLayoutMk cId="0" sldId="2147483649"/>
          </pc:sldLayoutMkLst>
        </pc:sldLayoutChg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48"/>
            <pc:sldLayoutMk cId="0" sldId="2147483650"/>
          </pc:sldLayoutMkLst>
        </pc:sldLayoutChg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48"/>
            <pc:sldLayoutMk cId="0" sldId="2147483651"/>
          </pc:sldLayoutMkLst>
        </pc:sldLayoutChg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48"/>
            <pc:sldLayoutMk cId="0" sldId="2147483652"/>
          </pc:sldLayoutMkLst>
        </pc:sldLayoutChg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48"/>
            <pc:sldLayoutMk cId="0" sldId="2147483653"/>
          </pc:sldLayoutMkLst>
        </pc:sldLayoutChg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48"/>
            <pc:sldLayoutMk cId="0" sldId="2147483654"/>
          </pc:sldLayoutMkLst>
        </pc:sldLayoutChg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48"/>
            <pc:sldLayoutMk cId="0" sldId="2147483655"/>
          </pc:sldLayoutMkLst>
        </pc:sldLayoutChg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48"/>
            <pc:sldLayoutMk cId="0" sldId="2147483656"/>
          </pc:sldLayoutMkLst>
        </pc:sldLayoutChg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48"/>
            <pc:sldLayoutMk cId="0" sldId="2147483657"/>
          </pc:sldLayoutMkLst>
        </pc:sldLayoutChg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48"/>
            <pc:sldLayoutMk cId="0" sldId="2147483658"/>
          </pc:sldLayoutMkLst>
        </pc:sldLayoutChg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48"/>
            <pc:sldLayoutMk cId="0" sldId="2147483659"/>
          </pc:sldLayoutMkLst>
        </pc:sldLayoutChg>
      </pc:sldMasterChg>
      <pc:sldMasterChg chg="setBg modSldLayout">
        <pc:chgData name="Harry Mylon" userId="2e16d37e575f3fd9" providerId="LiveId" clId="{B911BBF5-5131-4B90-84A0-1375A7F422BE}" dt="2024-01-24T15:11:31.047" v="4"/>
        <pc:sldMasterMkLst>
          <pc:docMk/>
          <pc:sldMasterMk cId="0" sldId="2147483660"/>
        </pc:sldMasterMkLst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60"/>
            <pc:sldLayoutMk cId="0" sldId="2147483661"/>
          </pc:sldLayoutMkLst>
        </pc:sldLayoutChg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60"/>
            <pc:sldLayoutMk cId="0" sldId="2147483662"/>
          </pc:sldLayoutMkLst>
        </pc:sldLayoutChg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60"/>
            <pc:sldLayoutMk cId="0" sldId="2147483663"/>
          </pc:sldLayoutMkLst>
        </pc:sldLayoutChg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60"/>
            <pc:sldLayoutMk cId="0" sldId="2147483664"/>
          </pc:sldLayoutMkLst>
        </pc:sldLayoutChg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60"/>
            <pc:sldLayoutMk cId="0" sldId="2147483665"/>
          </pc:sldLayoutMkLst>
        </pc:sldLayoutChg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60"/>
            <pc:sldLayoutMk cId="0" sldId="2147483666"/>
          </pc:sldLayoutMkLst>
        </pc:sldLayoutChg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60"/>
            <pc:sldLayoutMk cId="0" sldId="2147483667"/>
          </pc:sldLayoutMkLst>
        </pc:sldLayoutChg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60"/>
            <pc:sldLayoutMk cId="0" sldId="2147483668"/>
          </pc:sldLayoutMkLst>
        </pc:sldLayoutChg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60"/>
            <pc:sldLayoutMk cId="0" sldId="2147483669"/>
          </pc:sldLayoutMkLst>
        </pc:sldLayoutChg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60"/>
            <pc:sldLayoutMk cId="0" sldId="2147483670"/>
          </pc:sldLayoutMkLst>
        </pc:sldLayoutChg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60"/>
            <pc:sldLayoutMk cId="0" sldId="2147483671"/>
          </pc:sldLayoutMkLst>
        </pc:sldLayoutChg>
      </pc:sldMasterChg>
      <pc:sldMasterChg chg="setBg modSldLayout">
        <pc:chgData name="Harry Mylon" userId="2e16d37e575f3fd9" providerId="LiveId" clId="{B911BBF5-5131-4B90-84A0-1375A7F422BE}" dt="2024-01-24T15:11:31.047" v="4"/>
        <pc:sldMasterMkLst>
          <pc:docMk/>
          <pc:sldMasterMk cId="0" sldId="2147483672"/>
        </pc:sldMasterMkLst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72"/>
            <pc:sldLayoutMk cId="0" sldId="2147483673"/>
          </pc:sldLayoutMkLst>
        </pc:sldLayoutChg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72"/>
            <pc:sldLayoutMk cId="0" sldId="2147483674"/>
          </pc:sldLayoutMkLst>
        </pc:sldLayoutChg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72"/>
            <pc:sldLayoutMk cId="0" sldId="2147483675"/>
          </pc:sldLayoutMkLst>
        </pc:sldLayoutChg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72"/>
            <pc:sldLayoutMk cId="0" sldId="2147483676"/>
          </pc:sldLayoutMkLst>
        </pc:sldLayoutChg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72"/>
            <pc:sldLayoutMk cId="0" sldId="2147483677"/>
          </pc:sldLayoutMkLst>
        </pc:sldLayoutChg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72"/>
            <pc:sldLayoutMk cId="0" sldId="2147483678"/>
          </pc:sldLayoutMkLst>
        </pc:sldLayoutChg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72"/>
            <pc:sldLayoutMk cId="0" sldId="2147483679"/>
          </pc:sldLayoutMkLst>
        </pc:sldLayoutChg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72"/>
            <pc:sldLayoutMk cId="0" sldId="2147483680"/>
          </pc:sldLayoutMkLst>
        </pc:sldLayoutChg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72"/>
            <pc:sldLayoutMk cId="0" sldId="2147483681"/>
          </pc:sldLayoutMkLst>
        </pc:sldLayoutChg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72"/>
            <pc:sldLayoutMk cId="0" sldId="2147483682"/>
          </pc:sldLayoutMkLst>
        </pc:sldLayoutChg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72"/>
            <pc:sldLayoutMk cId="0" sldId="2147483683"/>
          </pc:sldLayoutMkLst>
        </pc:sldLayoutChg>
      </pc:sldMasterChg>
      <pc:sldMasterChg chg="del setBg delSldLayout modSldLayout">
        <pc:chgData name="Harry Mylon" userId="2e16d37e575f3fd9" providerId="LiveId" clId="{B911BBF5-5131-4B90-84A0-1375A7F422BE}" dt="2024-01-24T15:11:34.947" v="5" actId="47"/>
        <pc:sldMasterMkLst>
          <pc:docMk/>
          <pc:sldMasterMk cId="3942003586" sldId="2147483684"/>
        </pc:sldMasterMkLst>
        <pc:sldLayoutChg chg="del setBg">
          <pc:chgData name="Harry Mylon" userId="2e16d37e575f3fd9" providerId="LiveId" clId="{B911BBF5-5131-4B90-84A0-1375A7F422BE}" dt="2024-01-24T15:11:34.947" v="5" actId="47"/>
          <pc:sldLayoutMkLst>
            <pc:docMk/>
            <pc:sldMasterMk cId="3942003586" sldId="2147483684"/>
            <pc:sldLayoutMk cId="4034916731" sldId="2147483685"/>
          </pc:sldLayoutMkLst>
        </pc:sldLayoutChg>
        <pc:sldLayoutChg chg="del setBg">
          <pc:chgData name="Harry Mylon" userId="2e16d37e575f3fd9" providerId="LiveId" clId="{B911BBF5-5131-4B90-84A0-1375A7F422BE}" dt="2024-01-24T15:11:34.947" v="5" actId="47"/>
          <pc:sldLayoutMkLst>
            <pc:docMk/>
            <pc:sldMasterMk cId="3942003586" sldId="2147483684"/>
            <pc:sldLayoutMk cId="878071252" sldId="2147483686"/>
          </pc:sldLayoutMkLst>
        </pc:sldLayoutChg>
        <pc:sldLayoutChg chg="del setBg">
          <pc:chgData name="Harry Mylon" userId="2e16d37e575f3fd9" providerId="LiveId" clId="{B911BBF5-5131-4B90-84A0-1375A7F422BE}" dt="2024-01-24T15:11:34.947" v="5" actId="47"/>
          <pc:sldLayoutMkLst>
            <pc:docMk/>
            <pc:sldMasterMk cId="3942003586" sldId="2147483684"/>
            <pc:sldLayoutMk cId="420988021" sldId="2147483687"/>
          </pc:sldLayoutMkLst>
        </pc:sldLayoutChg>
        <pc:sldLayoutChg chg="del setBg">
          <pc:chgData name="Harry Mylon" userId="2e16d37e575f3fd9" providerId="LiveId" clId="{B911BBF5-5131-4B90-84A0-1375A7F422BE}" dt="2024-01-24T15:11:34.947" v="5" actId="47"/>
          <pc:sldLayoutMkLst>
            <pc:docMk/>
            <pc:sldMasterMk cId="3942003586" sldId="2147483684"/>
            <pc:sldLayoutMk cId="961053617" sldId="2147483688"/>
          </pc:sldLayoutMkLst>
        </pc:sldLayoutChg>
        <pc:sldLayoutChg chg="del setBg">
          <pc:chgData name="Harry Mylon" userId="2e16d37e575f3fd9" providerId="LiveId" clId="{B911BBF5-5131-4B90-84A0-1375A7F422BE}" dt="2024-01-24T15:11:34.947" v="5" actId="47"/>
          <pc:sldLayoutMkLst>
            <pc:docMk/>
            <pc:sldMasterMk cId="3942003586" sldId="2147483684"/>
            <pc:sldLayoutMk cId="1016468188" sldId="2147483689"/>
          </pc:sldLayoutMkLst>
        </pc:sldLayoutChg>
        <pc:sldLayoutChg chg="del setBg">
          <pc:chgData name="Harry Mylon" userId="2e16d37e575f3fd9" providerId="LiveId" clId="{B911BBF5-5131-4B90-84A0-1375A7F422BE}" dt="2024-01-24T15:11:34.947" v="5" actId="47"/>
          <pc:sldLayoutMkLst>
            <pc:docMk/>
            <pc:sldMasterMk cId="3942003586" sldId="2147483684"/>
            <pc:sldLayoutMk cId="4063383142" sldId="2147483690"/>
          </pc:sldLayoutMkLst>
        </pc:sldLayoutChg>
        <pc:sldLayoutChg chg="del setBg">
          <pc:chgData name="Harry Mylon" userId="2e16d37e575f3fd9" providerId="LiveId" clId="{B911BBF5-5131-4B90-84A0-1375A7F422BE}" dt="2024-01-24T15:11:34.947" v="5" actId="47"/>
          <pc:sldLayoutMkLst>
            <pc:docMk/>
            <pc:sldMasterMk cId="3942003586" sldId="2147483684"/>
            <pc:sldLayoutMk cId="314182758" sldId="2147483691"/>
          </pc:sldLayoutMkLst>
        </pc:sldLayoutChg>
        <pc:sldLayoutChg chg="del setBg">
          <pc:chgData name="Harry Mylon" userId="2e16d37e575f3fd9" providerId="LiveId" clId="{B911BBF5-5131-4B90-84A0-1375A7F422BE}" dt="2024-01-24T15:11:34.947" v="5" actId="47"/>
          <pc:sldLayoutMkLst>
            <pc:docMk/>
            <pc:sldMasterMk cId="3942003586" sldId="2147483684"/>
            <pc:sldLayoutMk cId="309516147" sldId="2147483692"/>
          </pc:sldLayoutMkLst>
        </pc:sldLayoutChg>
        <pc:sldLayoutChg chg="del setBg">
          <pc:chgData name="Harry Mylon" userId="2e16d37e575f3fd9" providerId="LiveId" clId="{B911BBF5-5131-4B90-84A0-1375A7F422BE}" dt="2024-01-24T15:11:34.947" v="5" actId="47"/>
          <pc:sldLayoutMkLst>
            <pc:docMk/>
            <pc:sldMasterMk cId="3942003586" sldId="2147483684"/>
            <pc:sldLayoutMk cId="3868608158" sldId="2147483693"/>
          </pc:sldLayoutMkLst>
        </pc:sldLayoutChg>
        <pc:sldLayoutChg chg="del setBg">
          <pc:chgData name="Harry Mylon" userId="2e16d37e575f3fd9" providerId="LiveId" clId="{B911BBF5-5131-4B90-84A0-1375A7F422BE}" dt="2024-01-24T15:11:34.947" v="5" actId="47"/>
          <pc:sldLayoutMkLst>
            <pc:docMk/>
            <pc:sldMasterMk cId="3942003586" sldId="2147483684"/>
            <pc:sldLayoutMk cId="647475746" sldId="2147483694"/>
          </pc:sldLayoutMkLst>
        </pc:sldLayoutChg>
        <pc:sldLayoutChg chg="del setBg">
          <pc:chgData name="Harry Mylon" userId="2e16d37e575f3fd9" providerId="LiveId" clId="{B911BBF5-5131-4B90-84A0-1375A7F422BE}" dt="2024-01-24T15:11:34.947" v="5" actId="47"/>
          <pc:sldLayoutMkLst>
            <pc:docMk/>
            <pc:sldMasterMk cId="3942003586" sldId="2147483684"/>
            <pc:sldLayoutMk cId="2331662165" sldId="2147483695"/>
          </pc:sldLayoutMkLst>
        </pc:sldLayoutChg>
        <pc:sldLayoutChg chg="del setBg">
          <pc:chgData name="Harry Mylon" userId="2e16d37e575f3fd9" providerId="LiveId" clId="{B911BBF5-5131-4B90-84A0-1375A7F422BE}" dt="2024-01-24T15:11:34.947" v="5" actId="47"/>
          <pc:sldLayoutMkLst>
            <pc:docMk/>
            <pc:sldMasterMk cId="3942003586" sldId="2147483684"/>
            <pc:sldLayoutMk cId="1837301623" sldId="2147483696"/>
          </pc:sldLayoutMkLst>
        </pc:sldLayoutChg>
        <pc:sldLayoutChg chg="del setBg">
          <pc:chgData name="Harry Mylon" userId="2e16d37e575f3fd9" providerId="LiveId" clId="{B911BBF5-5131-4B90-84A0-1375A7F422BE}" dt="2024-01-24T15:11:34.947" v="5" actId="47"/>
          <pc:sldLayoutMkLst>
            <pc:docMk/>
            <pc:sldMasterMk cId="3942003586" sldId="2147483684"/>
            <pc:sldLayoutMk cId="1684750393" sldId="2147483697"/>
          </pc:sldLayoutMkLst>
        </pc:sldLayoutChg>
      </pc:sldMaster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4-04-08T15:53:49.6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9031 6244 0,'-53'-53'125,"36"36"-109,-1-1-1,0 0 1,1 1-16,-1-1 31,0 0-15,1 18 46,-1 0-15,-105-35-15,123 17-17,-36 1 95,-52-1-95,35 18-15,18 0 16,-71 0-1,36 0-15,17 0 16,-36 0 0,72 0-16,-1 0 31,1 0 125,-54 18-140,36-1-16,-1-17 15,-34 36 1,52-19 0,1-17 15,-1 18-15,18 0 15,-35-1-16,17 1-15,18 0 16,-18-18-16,1 17 16,17 19-1,-18-36-15,18 17 16,-18 1 0,1-1-1,17 1 1,-18 0-1,1 17 1,-19 0 15,36-17-15,0 0 0,-17-1 15,17 18 0,0 1-15,0-19-16,0 19 15,0-1 1,0-17 0,0-1-1,0 18 1,0 1-1,0-19 1,0 1 0,0 0-1,0-1 1,0 19 0,0-19-1,0 19 1,0 34-1,0-35 1,17 18 0,-17-35-1,18 0 17,0 34-1,-18 1-16,17-53-15,1 18 16,-18 0 0,17-1-1,-17 1 1,0 0 0,36-1 15,-36 1-16,17-1 1,19 19 0,-19-19-1,1 1 1,0 0 0,-1 17-16,1-17 15,-1-18 1,1 35-16,0-17 31,35 17-15,-36-35-1,-17 17 1,18-17 0,0 18 15,35 0-16,-18 35 1,0-53 0,0 17-1,1 1-15,-19 0 16,1-18 0,0 0-16,-18 17 15,52-17 1,-16 0-1,17 18 1,-36-18 0,19 0-1,-1 0 1,-18 0 0,1 0 15,17 0-16,-17 0 17,0 0 30,-1 0-46,19 0-16,-1 0 15,35-35 1,-34 17 0,-19 0-1,1 1 1,0-1 0,-1 0-1,1 1 16,0-1-15,-1 18 0,1-18-1,-1 18 1,1-17 0,17-1-1,-17 18 1,0-17-16,-1 17 15,-17-18-15,18 18 16,0-18 0,-1 1-1,36-36 1,-35 35 0,-1-53-16,1 36 31,0 0-16,-1 0 1,-17-1 31,0 19-31,0-1-1,18-17 1,-18 17-16,0-35 31,0 18-15,0 17-1,0-17 1,0 17 0,0 1 15,0-1-16,0-17 32,0 17-31,0 1-16,0-1 16,-18 0-1,18 1 1,-17-19 15,17 19-15,0-1-1,0 0 1,0 1 0,0-1-16,-18 1 31,18-19-31,0 19 31,0-1-15,0 0 15,0-17-15,-18 17-1,18 1 1,-17-1-1,17-17 17,0 17-17,-18 18 1,18-17 156,-35-1-157,17 0-15,1 1 16,-1-1 0,0 18 109,1-18 109,-1 1-218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4-04-26T14:04:43.0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10037 11906 0,'17'0'47,"1"0"-32,-1 0 1,1 0 328,0 0-250,17 0-48,-17 0 142,17 0-141,-17 0-16,-1 0-15,1 0-1,-1 0 110,1 0-109,0 0 46,-1 0-46,19 0 47,-19 0-32,1 0 63,0 0-79,-1 0 48,1 0 30,-1 0-77,1 0 15,0 0-15,-1 0 312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4-04-26T16:20:31.49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7726 13970 0,'17'0'203,"1"0"-187,0 0-16,-1 0 125,1 0 0,0 0-63,-1 0-30,1 0 61,0 0-46,-1 0-31,1 0 15,-1 0-15,1 0-16,17 0 47,-17 0-32,0 0 1,-1 0 0,1 0 15,0 0 0,-1 0 16,1 0-31,0 0 15,-1 0-16,1 0 1,-1 0 47,19 0-32,-19 0-16,-17 18 17,18-18-17,0 0 1,-1 0 0,1 0-1,17 0 16,-17 0 1,-1 0-17,1 0 1,0 0 15,-1 0-15,1 0 15,0 0 0,17 0 1,-17 0-17,-1 0 1,1 0-1,-1 0 48,19 0-47,-19 0-1,1 0 1,0 0-1,-1 0 17,1 0-32,0 0 47,-1 0-32,1 0 16,0 0-15,-1 0-16,1 0 47,-1 0-31,1 0 15,17 0 0,-17 0 32,0 0-17,-1 0 33,1 0-64,0 0 16,-1 0 32,1 0-32,-1 0 157,1 0-173</inkml:trace>
  <inkml:trace contextRef="#ctx0" brushRef="#br0" timeOffset="5873.14">7479 12788 0,'18'0'140,"-1"0"-109,1 0-15,35 0 31,-18 0-31,-17 0-1,-1 0 141,1 0-140,0 0-16,70 0 47,-35 0-31,-18 0-1,18 0 1,-36 0-1,1 0 1,0 0 31,17 0-31,0 0-1,36 0 1,-53 0-16,-1 0 15,18 0 1,-17 0 15,0 0-15,-1 0 15,36 0-15,0 0-1,18 0 1,-18 0-16,17 0 31,-52 0 110,52 0-125,-52 0-16,17 0 15,18 0 1,-35 0-16,35 0 31,-36 0-15,1 0-16,17 0 31,-17 0 16,0 0 15,-1 0-46,1 0-16,17 0 16,18 0-1,-35 0-15,-1 0 16,1 0-1,0 0 48,17 0-47,35 0-1,19 0 1,-54 0-1,18 0 1,-35 0 0,17 0 15,-18 0-15,1 0 30,35 0-30,-18 0-16,-17 0 16,0 0-1,17 0 1,-18 0 62,1 0-62,35 0 15,-18 0-15,1 0-1,-1 0 1,0 0-1,-17 0 17,-1 0-1,1 0-15,0 0-1,-1 0 1,1 0-1,17 0 1,1 0 31,-19 0-31,1 0-16,-1 0 31,19 0-16,-19 0-15,19 0 32,17 0-17,-1-17 1,-16 17 0,-1-18-1,0 18 1,-17 0 15,17 0 32,-17 0-48,-1 0 1,1 0-1,0 0 1,-1 0 0,1 0 15,0 0-15,17 0 15,-17 0-16,-1 0 32,1 0-31,0 0 31,17 0-32,-18 0 1,1 0 0</inkml:trace>
  <inkml:trace contextRef="#ctx0" brushRef="#br0" timeOffset="8544.82">7479 13370 0,'18'0'109,"-1"0"-93,1 0 15,35 0-16,0 0 1,0 0 0,-36 0 15,1 0 0,-1 0 0,1 0-15,0 0 15,17 0-15,0 0 31,-17 0-32,0 0 1,-1 0 0,1 0-1,17 0 1,-17 0 0,35 0-1,-36 0-15,1 0 16,17 0-1,1 0 32,-19 0-31,18 0 0,-17 0-1,0 0 32,-1 0-31,1 0-1,0 0 1,-1 0 0,19 0-1,-19 0 48,1 0-48,17 0 17,-17 0-17,-1 0 16,1 0-15,0 0 47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Google Shape;365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Η αξονική ήταν </a:t>
            </a:r>
            <a:r>
              <a:rPr lang="el-GR" i="1" dirty="0"/>
              <a:t>αρχικά</a:t>
            </a:r>
            <a:r>
              <a:rPr lang="el-GR" dirty="0"/>
              <a:t> καθαρή, αλλά σε επανέλεγχο σε λίγες εβδομάδες φάνηκε αυτή η εικόνα</a:t>
            </a:r>
            <a:r>
              <a:rPr lang="en-US" dirty="0"/>
              <a:t>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el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53780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42" name="Google Shape;44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3" name="Google Shape;433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7" name="Google Shape;497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b="1" dirty="0"/>
              <a:t>Φωλιές ή κυτταρικοί στρόβιλοι </a:t>
            </a:r>
            <a:r>
              <a:rPr lang="el-GR" dirty="0"/>
              <a:t>που προσομοιάζουν με κύτταρα της αραχνοειδούς καλύπτρας.</a:t>
            </a:r>
            <a:endParaRPr dirty="0"/>
          </a:p>
        </p:txBody>
      </p:sp>
      <p:sp>
        <p:nvSpPr>
          <p:cNvPr id="506" name="Google Shape;50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23" name="Google Shape;523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7" name="Google Shape;557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44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Στη</a:t>
            </a:r>
            <a:r>
              <a:rPr lang="en-US" dirty="0"/>
              <a:t> </a:t>
            </a:r>
            <a:r>
              <a:rPr lang="el-GR" dirty="0"/>
              <a:t> δεξιά οβελιαία τομή  διακρίνουμε έναν όγκο που </a:t>
            </a:r>
            <a:r>
              <a:rPr lang="el-GR" b="1" dirty="0" err="1"/>
              <a:t>εξορμάται</a:t>
            </a:r>
            <a:r>
              <a:rPr lang="el-GR" b="1" dirty="0"/>
              <a:t>  από την  επένδυση της τέταρτης κοιλίας</a:t>
            </a:r>
            <a:r>
              <a:rPr lang="el-GR" dirty="0"/>
              <a:t>, την γεμίζει και την </a:t>
            </a:r>
            <a:r>
              <a:rPr lang="el-GR" dirty="0" err="1"/>
              <a:t>παρεκτοπίζει</a:t>
            </a:r>
            <a:r>
              <a:rPr lang="el-GR" dirty="0"/>
              <a:t>  πάνω από το εγκεφαλικό στέλεχος και προβάλλει στην παρεγκεφαλίδα..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45</a:t>
            </a:fld>
            <a:endParaRPr lang="el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4798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l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6849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Αντικείμενο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8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48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8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8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ατακόρυφος τίτλος και Κείμενο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2"/>
          <p:cNvSpPr txBox="1">
            <a:spLocks noGrp="1"/>
          </p:cNvSpPr>
          <p:nvPr>
            <p:ph type="title"/>
          </p:nvPr>
        </p:nvSpPr>
        <p:spPr>
          <a:xfrm rot="5400000">
            <a:off x="4732338" y="2171703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8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2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82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82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82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Μόνο τίτλος" type="titleOnly">
  <p:cSld name="TITLE_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5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Αντικείμενο" type="obj">
  <p:cSld name="OBJEC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5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5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5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ιαφάνεια τίτλου" type="title">
  <p:cSld name="TITLE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5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φαλίδα ενότητας" type="secHead">
  <p:cSld name="SECTION_HEADER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5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5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ύο περιεχόμενα" type="twoObj">
  <p:cSld name="TWO_OBJECTS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6" name="Google Shape;116;p5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7" name="Google Shape;117;p5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5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5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Σύγκριση" type="twoTxTwoObj">
  <p:cSld name="TWO_OBJECTS_WITH_TEX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5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3" name="Google Shape;123;p5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4" name="Google Shape;124;p5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5" name="Google Shape;125;p5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6" name="Google Shape;126;p5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5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νή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5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5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Περιεχόμενο με λεζάντα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6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6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7" name="Google Shape;137;p6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6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6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Εικόνα με λεζάντα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6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6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4" name="Google Shape;144;p6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6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6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ιαφάνεια τίτλου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3"/>
          <p:cNvSpPr txBox="1"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7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73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3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73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Κατακόρυφο κείμενο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62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6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6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6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ατακόρυφος τίτλος και Κείμενο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3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6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6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6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6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Μόνο τίτλος" type="titleOnly">
  <p:cSld name="TITLE_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5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53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53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53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Αντικείμενο" type="obj">
  <p:cSld name="OBJECT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54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3" name="Google Shape;173;p54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54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54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ιαφάνεια τίτλου" type="title">
  <p:cSld name="TITLE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64"/>
          <p:cNvSpPr txBox="1"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6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9" name="Google Shape;179;p64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64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64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φαλίδα ενότητας" type="secHead">
  <p:cSld name="SECTION_HEADER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65"/>
          <p:cNvSpPr txBox="1"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3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6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65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65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65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ύο περιεχόμενα" type="twoObj">
  <p:cSld name="TWO_OBJECTS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66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marL="1828800" lvl="3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35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»"/>
              <a:defRPr sz="1350"/>
            </a:lvl5pPr>
            <a:lvl6pPr marL="2743200" lvl="5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191" name="Google Shape;191;p66"/>
          <p:cNvSpPr txBox="1">
            <a:spLocks noGrp="1"/>
          </p:cNvSpPr>
          <p:nvPr>
            <p:ph type="body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marL="1828800" lvl="3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35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»"/>
              <a:defRPr sz="1350"/>
            </a:lvl5pPr>
            <a:lvl6pPr marL="2743200" lvl="5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192" name="Google Shape;192;p66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66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66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νή" type="blank">
  <p:cSld name="BLANK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68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68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68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Περιεχόμενο με λεζάντα" type="objTx">
  <p:cSld name="OBJECT_WITH_CAPTION_TEXT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69"/>
          <p:cNvSpPr txBox="1"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69"/>
          <p:cNvSpPr txBox="1">
            <a:spLocks noGrp="1"/>
          </p:cNvSpPr>
          <p:nvPr>
            <p:ph type="body"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4pPr>
            <a:lvl5pPr marL="2286000" lvl="4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 sz="1500"/>
            </a:lvl5pPr>
            <a:lvl6pPr marL="2743200" lvl="5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211" name="Google Shape;211;p69"/>
          <p:cNvSpPr txBox="1">
            <a:spLocks noGrp="1"/>
          </p:cNvSpPr>
          <p:nvPr>
            <p:ph type="body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212" name="Google Shape;212;p69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69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69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Εικόνα με λεζάντα" type="picTx">
  <p:cSld name="PICTURE_WITH_CAPTION_TEXT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7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7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18" name="Google Shape;218;p7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219" name="Google Shape;219;p70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70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70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φαλίδα ενότητας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4"/>
          <p:cNvSpPr txBox="1"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3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74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4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4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Κατακόρυφο κείμενο" type="vertTx">
  <p:cSld name="VERTICAL_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7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7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5" name="Google Shape;225;p71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71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71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ατακόρυφος τίτλος και Κείμενο" type="vertTitleAndTx">
  <p:cSld name="VERTICAL_TITLE_AND_VERTICAL_TE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72"/>
          <p:cNvSpPr txBox="1">
            <a:spLocks noGrp="1"/>
          </p:cNvSpPr>
          <p:nvPr>
            <p:ph type="title"/>
          </p:nvPr>
        </p:nvSpPr>
        <p:spPr>
          <a:xfrm rot="5400000">
            <a:off x="4732338" y="2171703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7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2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72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72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72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ύο περιεχόμενα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5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marL="1828800" lvl="3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35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»"/>
              <a:defRPr sz="1350"/>
            </a:lvl5pPr>
            <a:lvl6pPr marL="2743200" lvl="5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36" name="Google Shape;36;p75"/>
          <p:cNvSpPr txBox="1">
            <a:spLocks noGrp="1"/>
          </p:cNvSpPr>
          <p:nvPr>
            <p:ph type="body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marL="1828800" lvl="3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35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»"/>
              <a:defRPr sz="1350"/>
            </a:lvl5pPr>
            <a:lvl6pPr marL="2743200" lvl="5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37" name="Google Shape;37;p75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5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5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Σύγκριση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3" name="Google Shape;43;p7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44" name="Google Shape;44;p76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5" name="Google Shape;45;p76"/>
          <p:cNvSpPr txBox="1">
            <a:spLocks noGrp="1"/>
          </p:cNvSpPr>
          <p:nvPr>
            <p:ph type="body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46" name="Google Shape;46;p76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6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6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Μόνο τίτλος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7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7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7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Περιεχόμενο με λεζάντα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9"/>
          <p:cNvSpPr txBox="1"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9"/>
          <p:cNvSpPr txBox="1">
            <a:spLocks noGrp="1"/>
          </p:cNvSpPr>
          <p:nvPr>
            <p:ph type="body"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4pPr>
            <a:lvl5pPr marL="2286000" lvl="4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 sz="1500"/>
            </a:lvl5pPr>
            <a:lvl6pPr marL="2743200" lvl="5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1" name="Google Shape;61;p79"/>
          <p:cNvSpPr txBox="1">
            <a:spLocks noGrp="1"/>
          </p:cNvSpPr>
          <p:nvPr>
            <p:ph type="body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62" name="Google Shape;62;p79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79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79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Εικόνα με λεζάντα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8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69" name="Google Shape;69;p80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0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80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Κατακόρυφο κείμενο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8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7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81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1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81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7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7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7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7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4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4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4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4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5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1" name="Google Shape;161;p52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Google Shape;162;p52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Google Shape;163;p52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" name="Google Shape;164;p52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5.png"/><Relationship Id="rId4" Type="http://schemas.openxmlformats.org/officeDocument/2006/relationships/customXml" Target="../ink/ink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2.png"/><Relationship Id="rId4" Type="http://schemas.openxmlformats.org/officeDocument/2006/relationships/customXml" Target="../ink/ink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6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6.jpg"/><Relationship Id="rId4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844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l-GR" sz="3600" b="1" dirty="0"/>
              <a:t>Νευρικό σύστημα</a:t>
            </a:r>
            <a:br>
              <a:rPr lang="el-GR" sz="3600" b="1" dirty="0"/>
            </a:br>
            <a:r>
              <a:rPr lang="el-GR" sz="3200" dirty="0"/>
              <a:t>Μια σύντομη εισαγωγή</a:t>
            </a:r>
            <a:br>
              <a:rPr lang="el-GR" sz="2625" dirty="0"/>
            </a:br>
            <a:endParaRPr sz="2625" dirty="0"/>
          </a:p>
        </p:txBody>
      </p:sp>
      <p:sp>
        <p:nvSpPr>
          <p:cNvPr id="240" name="Google Shape;240;p1"/>
          <p:cNvSpPr txBox="1">
            <a:spLocks noGrp="1"/>
          </p:cNvSpPr>
          <p:nvPr>
            <p:ph type="body" idx="1"/>
          </p:nvPr>
        </p:nvSpPr>
        <p:spPr>
          <a:xfrm>
            <a:off x="0" y="4941167"/>
            <a:ext cx="9144000" cy="191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57175" lvl="0" indent="-11620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57175" lvl="0" indent="-116204" algn="l" rtl="0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Ανδρέας  Χ.  </a:t>
            </a:r>
            <a:r>
              <a:rPr lang="el-GR" sz="2800" dirty="0" err="1"/>
              <a:t>Λάζαρης</a:t>
            </a:r>
            <a:r>
              <a:rPr lang="el-GR" sz="2800" dirty="0"/>
              <a:t>, Ιατρός - </a:t>
            </a:r>
            <a:r>
              <a:rPr lang="el-GR" sz="2800" dirty="0" err="1"/>
              <a:t>Ιστοπαθολόγος</a:t>
            </a:r>
            <a:endParaRPr sz="2800" dirty="0"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Χαράλαμπος  Χ.  Μυλωνάς, Ιατρός - </a:t>
            </a:r>
            <a:r>
              <a:rPr lang="el-GR" sz="2800" dirty="0" err="1"/>
              <a:t>Eιδικός</a:t>
            </a:r>
            <a:r>
              <a:rPr lang="el-GR" sz="2800" dirty="0"/>
              <a:t> Παθολόγος</a:t>
            </a:r>
            <a:endParaRPr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468716-D803-035D-1E6D-861B7BE26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0687" y="1451053"/>
            <a:ext cx="4403320" cy="397766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D3862-5F45-9EDD-69A5-1D7AD2DD2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22" y="371763"/>
            <a:ext cx="6776175" cy="588374"/>
          </a:xfrm>
        </p:spPr>
        <p:txBody>
          <a:bodyPr>
            <a:normAutofit/>
          </a:bodyPr>
          <a:lstStyle/>
          <a:p>
            <a:r>
              <a:rPr lang="el-GR" sz="2400" dirty="0"/>
              <a:t>Ιστολογική εκτίμηση νευρώνων μέλαινας ουσίας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7DD034-A004-631B-E6EA-5E26CCE7C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13" y="6376100"/>
            <a:ext cx="7637273" cy="4938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12C157-4E8F-FAA9-554D-A5D355F44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014797" y="3096639"/>
            <a:ext cx="3309161" cy="26891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3D0C4-6484-EDFE-7B99-EE1549D73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50" y="3886881"/>
            <a:ext cx="3309161" cy="24892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C82EC6-42D1-F0EF-8AF2-F653DF17B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231849" y="993553"/>
            <a:ext cx="1552475" cy="1536176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A9CB611B-EA8E-AEE9-42C7-7225DC1D47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688927" y="325998"/>
            <a:ext cx="2418044" cy="2005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E854EF-D85D-8594-6C62-6886B05B69CA}"/>
              </a:ext>
            </a:extLst>
          </p:cNvPr>
          <p:cNvSpPr txBox="1"/>
          <p:nvPr/>
        </p:nvSpPr>
        <p:spPr>
          <a:xfrm>
            <a:off x="6946212" y="685799"/>
            <a:ext cx="16039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Ανοσοϊστοχημεία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α-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συνουκλεΐνης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BED483D3-A956-0211-A89B-483937B9DC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049" y="1264856"/>
            <a:ext cx="3309161" cy="2481871"/>
          </a:xfrm>
          <a:prstGeom prst="rect">
            <a:avLst/>
          </a:prstGeom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D51D28DC-9DBA-E84C-5CEF-130FB974F5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3329437" y="3200275"/>
            <a:ext cx="3309162" cy="2481871"/>
          </a:xfrm>
          <a:prstGeom prst="rect">
            <a:avLst/>
          </a:prstGeom>
        </p:spPr>
      </p:pic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BF34B033-A604-AAF9-3356-E5E74D8647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93777" y="960137"/>
            <a:ext cx="1327306" cy="157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68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Ερώτηση</a:t>
            </a:r>
            <a:endParaRPr/>
          </a:p>
        </p:txBody>
      </p:sp>
      <p:sp>
        <p:nvSpPr>
          <p:cNvPr id="323" name="Google Shape;323;p11"/>
          <p:cNvSpPr txBox="1"/>
          <p:nvPr/>
        </p:nvSpPr>
        <p:spPr>
          <a:xfrm>
            <a:off x="0" y="1487106"/>
            <a:ext cx="9144000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l-GR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Ποια η </a:t>
            </a:r>
            <a:r>
              <a:rPr lang="el-GR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διάγνωση </a:t>
            </a:r>
            <a:endParaRPr sz="28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l-GR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και ποιο </a:t>
            </a:r>
            <a:r>
              <a:rPr lang="el-GR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φάρμακο (1</a:t>
            </a:r>
            <a:r>
              <a:rPr lang="el-GR" sz="2800" b="1" i="0" u="none" strike="noStrike" cap="none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η</a:t>
            </a:r>
            <a:r>
              <a:rPr lang="el-GR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γραμμής)</a:t>
            </a:r>
            <a:r>
              <a:rPr lang="el-GR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χορηγούμε 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l-GR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για </a:t>
            </a:r>
            <a:r>
              <a:rPr lang="el-GR" sz="28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βελτίωση</a:t>
            </a:r>
            <a:r>
              <a:rPr lang="el-GR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των συμπτωμάτων; </a:t>
            </a:r>
            <a:endParaRPr dirty="0"/>
          </a:p>
        </p:txBody>
      </p:sp>
      <p:pic>
        <p:nvPicPr>
          <p:cNvPr id="324" name="Google Shape;32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1836" y="3683565"/>
            <a:ext cx="3700327" cy="2921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2"/>
          <p:cNvSpPr txBox="1">
            <a:spLocks noGrp="1"/>
          </p:cNvSpPr>
          <p:nvPr>
            <p:ph type="title"/>
          </p:nvPr>
        </p:nvSpPr>
        <p:spPr>
          <a:xfrm>
            <a:off x="457200" y="-387424"/>
            <a:ext cx="8229600" cy="1287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l-GR" sz="3600"/>
              <a:t>Απάντηση</a:t>
            </a:r>
            <a:endParaRPr/>
          </a:p>
        </p:txBody>
      </p:sp>
      <p:sp>
        <p:nvSpPr>
          <p:cNvPr id="330" name="Google Shape;330;p12"/>
          <p:cNvSpPr txBox="1"/>
          <p:nvPr/>
        </p:nvSpPr>
        <p:spPr>
          <a:xfrm>
            <a:off x="0" y="525294"/>
            <a:ext cx="9175634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l-GR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Ο</a:t>
            </a:r>
            <a:r>
              <a:rPr lang="el-GR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ασθενής εμφάνισε </a:t>
            </a:r>
            <a:r>
              <a:rPr lang="el-GR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νόσο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Parkinson</a:t>
            </a:r>
            <a:r>
              <a:rPr lang="el-GR" sz="2400" dirty="0">
                <a:latin typeface="Calibri"/>
                <a:ea typeface="Calibri"/>
                <a:cs typeface="Calibri"/>
                <a:sym typeface="Calibri"/>
              </a:rPr>
              <a:t> με 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εκφύλιση</a:t>
            </a:r>
            <a:r>
              <a:rPr lang="el-GR" sz="2400" dirty="0">
                <a:latin typeface="Calibri"/>
                <a:ea typeface="Calibri"/>
                <a:cs typeface="Calibri"/>
                <a:sym typeface="Calibri"/>
              </a:rPr>
              <a:t> (κυρίως) </a:t>
            </a:r>
            <a:endParaRPr lang="en-US" sz="24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l-GR" sz="2400" dirty="0">
                <a:latin typeface="Calibri"/>
                <a:ea typeface="Calibri"/>
                <a:cs typeface="Calibri"/>
                <a:sym typeface="Calibri"/>
              </a:rPr>
              <a:t>των </a:t>
            </a:r>
            <a:r>
              <a:rPr lang="el-G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ντοπαμινεργικών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νευρώνων της μέλαινας ουσίας</a:t>
            </a:r>
            <a:r>
              <a:rPr lang="el-GR" sz="2400" dirty="0"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l-GR" sz="2400" dirty="0">
                <a:latin typeface="Calibri"/>
                <a:ea typeface="Calibri"/>
                <a:cs typeface="Calibri"/>
                <a:sym typeface="Calibri"/>
              </a:rPr>
              <a:t>Συνεπώς, η 1</a:t>
            </a:r>
            <a:r>
              <a:rPr lang="el-GR" sz="2400" baseline="30000" dirty="0">
                <a:latin typeface="Calibri"/>
                <a:ea typeface="Calibri"/>
                <a:cs typeface="Calibri"/>
                <a:sym typeface="Calibri"/>
              </a:rPr>
              <a:t>ης</a:t>
            </a:r>
            <a:r>
              <a:rPr lang="el-GR" sz="2400" dirty="0">
                <a:latin typeface="Calibri"/>
                <a:ea typeface="Calibri"/>
                <a:cs typeface="Calibri"/>
                <a:sym typeface="Calibri"/>
              </a:rPr>
              <a:t> εκλογής θεραπεία είναι </a:t>
            </a:r>
            <a:r>
              <a:rPr lang="el-GR" sz="2400" b="1" dirty="0">
                <a:latin typeface="Calibri"/>
                <a:ea typeface="Calibri"/>
                <a:cs typeface="Calibri"/>
                <a:sym typeface="Calibri"/>
              </a:rPr>
              <a:t>ανάλογα της </a:t>
            </a:r>
            <a:r>
              <a:rPr lang="el-GR" sz="2400" b="1" dirty="0" err="1">
                <a:latin typeface="Calibri"/>
                <a:ea typeface="Calibri"/>
                <a:cs typeface="Calibri"/>
                <a:sym typeface="Calibri"/>
              </a:rPr>
              <a:t>ντοπαμίνης</a:t>
            </a:r>
            <a:r>
              <a:rPr lang="el-GR" sz="2400" dirty="0">
                <a:latin typeface="Calibri"/>
                <a:ea typeface="Calibri"/>
                <a:cs typeface="Calibri"/>
                <a:sym typeface="Calibri"/>
              </a:rPr>
              <a:t>, το φάρμακο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 Levodopa,</a:t>
            </a:r>
            <a:r>
              <a:rPr lang="el-GR" sz="2400" dirty="0">
                <a:latin typeface="Calibri"/>
                <a:ea typeface="Calibri"/>
                <a:cs typeface="Calibri"/>
                <a:sym typeface="Calibri"/>
              </a:rPr>
              <a:t> το οποίο μετατρέπεται σε </a:t>
            </a:r>
            <a:r>
              <a:rPr lang="el-GR" sz="2400" dirty="0" err="1">
                <a:latin typeface="Calibri"/>
                <a:ea typeface="Calibri"/>
                <a:cs typeface="Calibri"/>
                <a:sym typeface="Calibri"/>
              </a:rPr>
              <a:t>ντοπαμίνη</a:t>
            </a:r>
            <a:r>
              <a:rPr lang="el-GR" sz="2400" dirty="0">
                <a:latin typeface="Calibri"/>
                <a:ea typeface="Calibri"/>
                <a:cs typeface="Calibri"/>
                <a:sym typeface="Calibri"/>
              </a:rPr>
              <a:t> εντός του οργανισμού. </a:t>
            </a:r>
            <a:r>
              <a:rPr lang="el-GR" sz="2400" i="1" dirty="0">
                <a:latin typeface="Calibri"/>
                <a:ea typeface="Calibri"/>
                <a:cs typeface="Calibri"/>
                <a:sym typeface="Calibri"/>
              </a:rPr>
              <a:t>Δεν</a:t>
            </a:r>
            <a:r>
              <a:rPr lang="el-GR" sz="2400" dirty="0">
                <a:latin typeface="Calibri"/>
                <a:ea typeface="Calibri"/>
                <a:cs typeface="Calibri"/>
                <a:sym typeface="Calibri"/>
              </a:rPr>
              <a:t> αλλάζει όμως την πορεία της νόσου. </a:t>
            </a: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FC9B96-ED21-A6D3-D600-C522E819C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472" y="2784059"/>
            <a:ext cx="6846321" cy="393775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3"/>
          <p:cNvSpPr txBox="1">
            <a:spLocks noGrp="1"/>
          </p:cNvSpPr>
          <p:nvPr>
            <p:ph type="title"/>
          </p:nvPr>
        </p:nvSpPr>
        <p:spPr>
          <a:xfrm>
            <a:off x="685800" y="-185058"/>
            <a:ext cx="8229600" cy="729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 sz="3600" dirty="0"/>
              <a:t>Κλινικό σκέλος</a:t>
            </a:r>
            <a:endParaRPr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D4AD28-F7FF-FE18-D67F-EB74DE012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255" y="453958"/>
            <a:ext cx="4762215" cy="31748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FAE764-6EEC-57BC-D246-7CD0A6BC1F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312" y="3716317"/>
            <a:ext cx="7344102" cy="302495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26AC9-8763-071C-2F14-162ABC9EE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8881353" cy="291830"/>
          </a:xfrm>
        </p:spPr>
        <p:txBody>
          <a:bodyPr>
            <a:normAutofit fontScale="90000"/>
          </a:bodyPr>
          <a:lstStyle/>
          <a:p>
            <a:r>
              <a:rPr lang="el-GR" sz="2800" spc="600" dirty="0" err="1"/>
              <a:t>Παθολογοανατομική</a:t>
            </a:r>
            <a:r>
              <a:rPr lang="el-GR" sz="2800" spc="600" dirty="0"/>
              <a:t> θεώρηση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F20897-81CE-93C6-DF9D-B588EE71398A}"/>
              </a:ext>
            </a:extLst>
          </p:cNvPr>
          <p:cNvSpPr txBox="1"/>
          <p:nvPr/>
        </p:nvSpPr>
        <p:spPr>
          <a:xfrm>
            <a:off x="0" y="291831"/>
            <a:ext cx="9144000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Ο 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παρκινσονισμός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, ο κλινικός όρος για μια διαταραχή με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εμφανή βραδυκινησία και ποικίλα σχετιζόμενα 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εξωπυραμιδικά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σημεία και συμπτώματα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, συνοδεύεται από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εκφύλιση του 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ντοπαμινεργικού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συστήματος της μέλαινας, με 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νευρωνική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απώλεια και αντιδραστική 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γλοίωση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στη μέλαινα ουσία,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σε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νεκροτομικό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υλικό. Ο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παρκινσονισμός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είναι παθολογικά ετερογενής, με τα πιο κοινά παθολογικά υποστρώματα να σχετίζονται με ανωμαλίες στην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προσυναπτική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πρωτεΐνη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α-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συνουκλεΐνη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ή στην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πρωτεΐνη 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tau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που δεσμεύει τους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μικροσωληνίσκους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just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Στην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ιδιοπαθή νόσο του 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Πάρκινσον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PD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), η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λανθασμένα διπλωμένη συσσωματωμένη α-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συνουκλεΐνη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συσσωρεύεται ως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τυπικά 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υαλινώδη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κυτταροπλασματικά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εγκλείσματα—σώματα 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Lewy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και 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νευρίτες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Lewy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. Η διαδικασία της νόσου είναι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πολυεστιακή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και περιλαμβάνει επιλεγμένους νευρώνες του ΚΝΣ και νευρώνες του περιφερικού αυτόνομου νευρικού συστήματος. Το συγκεκριμένο σύνολο νευρώνων που επηρεάζονται καθορίζει τις </a:t>
            </a:r>
            <a:r>
              <a:rPr lang="el-GR" i="1" dirty="0">
                <a:latin typeface="Calibri" panose="020F0502020204030204" pitchFamily="34" charset="0"/>
                <a:cs typeface="Calibri" panose="020F0502020204030204" pitchFamily="34" charset="0"/>
              </a:rPr>
              <a:t>μη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κινητικές κλινικές εκδηλώσεις.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469BDF47-60DD-407F-D66A-4D2E98EF0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595" y="2328737"/>
            <a:ext cx="5200200" cy="4013698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1CDF414D-0E7C-A0F5-E101-D5FC3A199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70" y="3429000"/>
            <a:ext cx="3490673" cy="32499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B8EF64-FC02-8936-06C6-936AA6A11DCA}"/>
              </a:ext>
            </a:extLst>
          </p:cNvPr>
          <p:cNvSpPr txBox="1"/>
          <p:nvPr/>
        </p:nvSpPr>
        <p:spPr>
          <a:xfrm>
            <a:off x="0" y="2328737"/>
            <a:ext cx="3850595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Ανοσοϊστοχημεία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α-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συνουκλεΐνης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just"/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Ένα τυπικό </a:t>
            </a:r>
            <a:r>
              <a:rPr lang="el-G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σωμάτιο </a:t>
            </a:r>
            <a:r>
              <a:rPr lang="el-GR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Lewy</a:t>
            </a:r>
            <a:r>
              <a:rPr lang="el-G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του τύπου του εγκεφαλικού στελέχους (Α) και ένα ωχρό  «φλοιώδους τύπου» </a:t>
            </a:r>
            <a:r>
              <a:rPr lang="el-G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σωμάτιο </a:t>
            </a:r>
            <a:r>
              <a:rPr lang="el-GR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Lewy</a:t>
            </a:r>
            <a:r>
              <a:rPr lang="el-G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(Β), </a:t>
            </a:r>
            <a:r>
              <a:rPr lang="el-GR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νευρίτες</a:t>
            </a:r>
            <a:r>
              <a:rPr lang="el-G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Lewy</a:t>
            </a:r>
            <a:r>
              <a:rPr lang="el-G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στον τομέα CA2 του ιππόκαμπου (C) και </a:t>
            </a:r>
            <a:r>
              <a:rPr lang="el-GR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ενδονευριτικά</a:t>
            </a:r>
            <a:r>
              <a:rPr lang="el-G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σωμάτια </a:t>
            </a:r>
            <a:r>
              <a:rPr lang="el-GR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Lewy</a:t>
            </a:r>
            <a:r>
              <a:rPr lang="el-G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στον μυελό (D).</a:t>
            </a:r>
          </a:p>
        </p:txBody>
      </p:sp>
    </p:spTree>
    <p:extLst>
      <p:ext uri="{BB962C8B-B14F-4D97-AF65-F5344CB8AC3E}">
        <p14:creationId xmlns:p14="http://schemas.microsoft.com/office/powerpoint/2010/main" val="400462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54D659C2-DDAB-0D74-6710-4120C74F3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729569" y="930956"/>
            <a:ext cx="6663872" cy="49979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F98A57-EDAE-4CE9-2679-1EEC7687D1C3}"/>
              </a:ext>
            </a:extLst>
          </p:cNvPr>
          <p:cNvSpPr txBox="1"/>
          <p:nvPr/>
        </p:nvSpPr>
        <p:spPr>
          <a:xfrm>
            <a:off x="5101319" y="435428"/>
            <a:ext cx="4042681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800" b="1" dirty="0">
                <a:latin typeface="Calibri" panose="020F0502020204030204" pitchFamily="34" charset="0"/>
                <a:cs typeface="Calibri" panose="020F0502020204030204" pitchFamily="34" charset="0"/>
              </a:rPr>
              <a:t>Νόσος του </a:t>
            </a:r>
            <a:r>
              <a:rPr lang="el-GR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Πάρκινσον</a:t>
            </a:r>
            <a:endParaRPr lang="el-G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l-G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Πρόκειται για μία </a:t>
            </a:r>
            <a:r>
              <a:rPr lang="el-G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νευρο</a:t>
            </a:r>
            <a:r>
              <a:rPr lang="el-G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εκφυλιστική</a:t>
            </a:r>
            <a:r>
              <a:rPr 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νόσο στην οποία υπάρχει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σημαντική απώλεια των νευρώνων της μέλαινας ουσίας.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Αυτοί οι νευρώνες παράγουν </a:t>
            </a:r>
            <a:r>
              <a:rPr lang="el-G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ντοπαμίνη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και είναι σημαντικοί για τον σχεδιασμό και τη διόρθωση των κινήσεων. Το κύριο ιστολογικό χαρακτηριστικό της νόσου του </a:t>
            </a:r>
            <a:r>
              <a:rPr lang="el-G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Πάρκινσον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είναι το </a:t>
            </a:r>
            <a:r>
              <a:rPr 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σωμάτιο  </a:t>
            </a:r>
            <a:r>
              <a:rPr lang="el-G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Lewy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, μια </a:t>
            </a:r>
            <a:r>
              <a:rPr lang="el-G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κυτταροπλασματική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συσσώρευση  πρωτεϊνών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που φαίνεται </a:t>
            </a:r>
            <a:r>
              <a:rPr lang="el-G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ηωσινόφιλη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, στρογγυλή ή επιμήκης. Σημειώστε την παρουσία </a:t>
            </a:r>
            <a:r>
              <a:rPr lang="el-G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μακροφάγων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με χρωματισμένο υλικό μέσα στο κυτταρόπλασμά τους. Αυτά αντιπροσωπεύουν θέσεις </a:t>
            </a:r>
            <a:r>
              <a:rPr lang="el-G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νευροεκφυλισμού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Βέλος: Επάνω 5">
            <a:extLst>
              <a:ext uri="{FF2B5EF4-FFF2-40B4-BE49-F238E27FC236}">
                <a16:creationId xmlns:a16="http://schemas.microsoft.com/office/drawing/2014/main" id="{74EE9A87-97EA-3F9C-3FDB-0FB747D2957C}"/>
              </a:ext>
            </a:extLst>
          </p:cNvPr>
          <p:cNvSpPr/>
          <p:nvPr/>
        </p:nvSpPr>
        <p:spPr>
          <a:xfrm rot="1480432">
            <a:off x="4144786" y="2645227"/>
            <a:ext cx="304800" cy="653143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Γραφή 6">
                <a:extLst>
                  <a:ext uri="{FF2B5EF4-FFF2-40B4-BE49-F238E27FC236}">
                    <a16:creationId xmlns:a16="http://schemas.microsoft.com/office/drawing/2014/main" id="{CAEB30EC-DC5B-8130-E049-AD4423A1C0FB}"/>
                  </a:ext>
                </a:extLst>
              </p14:cNvPr>
              <p14:cNvContentPartPr/>
              <p14:nvPr/>
            </p14:nvContentPartPr>
            <p14:xfrm>
              <a:off x="2749680" y="2158920"/>
              <a:ext cx="609840" cy="622800"/>
            </p14:xfrm>
          </p:contentPart>
        </mc:Choice>
        <mc:Fallback xmlns="">
          <p:pic>
            <p:nvPicPr>
              <p:cNvPr id="7" name="Γραφή 6">
                <a:extLst>
                  <a:ext uri="{FF2B5EF4-FFF2-40B4-BE49-F238E27FC236}">
                    <a16:creationId xmlns:a16="http://schemas.microsoft.com/office/drawing/2014/main" id="{CAEB30EC-DC5B-8130-E049-AD4423A1C0F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40320" y="2149560"/>
                <a:ext cx="628560" cy="641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9091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 b="1" dirty="0"/>
              <a:t>Νευρικό σύστημα</a:t>
            </a:r>
            <a:br>
              <a:rPr lang="el-GR" dirty="0"/>
            </a:br>
            <a:r>
              <a:rPr lang="el-GR" sz="3600" dirty="0"/>
              <a:t>Βραχεία παρουσίαση </a:t>
            </a:r>
            <a:r>
              <a:rPr lang="el-GR" sz="3600" b="1" dirty="0"/>
              <a:t>2</a:t>
            </a:r>
            <a:r>
              <a:rPr lang="el-GR" sz="3600" b="1" baseline="30000" dirty="0"/>
              <a:t>ου</a:t>
            </a:r>
            <a:r>
              <a:rPr lang="el-GR" sz="3600" dirty="0"/>
              <a:t> περιστατικού</a:t>
            </a:r>
            <a:endParaRPr sz="3600" dirty="0"/>
          </a:p>
        </p:txBody>
      </p:sp>
      <p:sp>
        <p:nvSpPr>
          <p:cNvPr id="354" name="Google Shape;354;p15"/>
          <p:cNvSpPr txBox="1">
            <a:spLocks noGrp="1"/>
          </p:cNvSpPr>
          <p:nvPr>
            <p:ph type="body" idx="1"/>
          </p:nvPr>
        </p:nvSpPr>
        <p:spPr>
          <a:xfrm>
            <a:off x="0" y="4941167"/>
            <a:ext cx="9144000" cy="191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15494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342900" lvl="0" indent="-15494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342900" lvl="0" indent="-34290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Ανδρέας Χ. </a:t>
            </a:r>
            <a:r>
              <a:rPr lang="el-GR" sz="2800" dirty="0" err="1"/>
              <a:t>Λάζαρης</a:t>
            </a:r>
            <a:r>
              <a:rPr lang="el-GR" sz="2800" dirty="0"/>
              <a:t>, Ιατρός - </a:t>
            </a:r>
            <a:r>
              <a:rPr lang="el-GR" sz="2800" dirty="0" err="1"/>
              <a:t>Ιστοπαθολόγος</a:t>
            </a:r>
            <a:endParaRPr sz="2800" dirty="0"/>
          </a:p>
          <a:p>
            <a:pPr marL="342900" lvl="0" indent="-34290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Χαράλαμπος Χ. Μυλωνάς, Ιατρός – Ειδικός Παθολόγος</a:t>
            </a:r>
            <a:endParaRPr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C0A9DF-26BD-A03E-7F9A-2C7DD8398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39" y="1707788"/>
            <a:ext cx="4267322" cy="385481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6"/>
          <p:cNvSpPr txBox="1">
            <a:spLocks noGrp="1"/>
          </p:cNvSpPr>
          <p:nvPr>
            <p:ph type="title"/>
          </p:nvPr>
        </p:nvSpPr>
        <p:spPr>
          <a:xfrm>
            <a:off x="457200" y="-33468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l-GR" sz="4000" dirty="0"/>
              <a:t>2</a:t>
            </a:r>
            <a:r>
              <a:rPr lang="el-GR" sz="4000" baseline="30000" dirty="0"/>
              <a:t>ο</a:t>
            </a:r>
            <a:r>
              <a:rPr lang="el-GR" sz="4000" dirty="0"/>
              <a:t> Περιστατικό</a:t>
            </a:r>
            <a:endParaRPr sz="4000" dirty="0"/>
          </a:p>
        </p:txBody>
      </p:sp>
      <p:sp>
        <p:nvSpPr>
          <p:cNvPr id="361" name="Google Shape;361;p16"/>
          <p:cNvSpPr txBox="1"/>
          <p:nvPr/>
        </p:nvSpPr>
        <p:spPr>
          <a:xfrm>
            <a:off x="83164" y="283228"/>
            <a:ext cx="9060836" cy="6647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lang="el-GR" sz="1800" b="1" i="0" u="sng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Ιστορικό: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endParaRPr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lang="el-GR" sz="180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Γυνα</a:t>
            </a:r>
            <a:r>
              <a:rPr lang="el-GR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ίκα 30</a:t>
            </a:r>
            <a:r>
              <a:rPr lang="el-GR" sz="180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ετών, </a:t>
            </a:r>
            <a:r>
              <a:rPr lang="el-GR" sz="1800" dirty="0" err="1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διεκομίσθη</a:t>
            </a:r>
            <a:r>
              <a:rPr lang="el-GR" sz="180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l-GR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λόγω εμπλοκής σε 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αυτοκινητιστικό δυστύχημα</a:t>
            </a:r>
            <a:r>
              <a:rPr lang="el-GR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 Αιτιάται </a:t>
            </a:r>
            <a:r>
              <a:rPr lang="el-GR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έντονη κεφαλαλγία</a:t>
            </a:r>
            <a:r>
              <a:rPr lang="el-GR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και </a:t>
            </a:r>
            <a:r>
              <a:rPr lang="el-GR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ναυτία</a:t>
            </a:r>
            <a:r>
              <a:rPr lang="el-GR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 Δεν φορούσε ζώνη, και στο δυστύχημα προσέκρουσε στο παρμπρίζ (</a:t>
            </a:r>
            <a:r>
              <a:rPr lang="el-GR" sz="18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ανεμοθώρακας</a:t>
            </a:r>
            <a:r>
              <a:rPr lang="el-GR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 του αυτοκινήτου. </a:t>
            </a:r>
            <a:r>
              <a:rPr lang="el-GR" sz="180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Αναφέρει ελεύθερο ατομικό αναμνηστικό. Οι μάρτυρες αναφέρουν ότι </a:t>
            </a:r>
            <a:r>
              <a:rPr lang="el-GR" sz="1800" i="1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δεν είχε συνείδηση για λίγα λεπτά μετά το δυστύχημα</a:t>
            </a:r>
            <a:r>
              <a:rPr lang="el-GR" sz="180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η οποία όμως </a:t>
            </a:r>
            <a:r>
              <a:rPr lang="el-GR" sz="1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επανήλθε</a:t>
            </a:r>
            <a:r>
              <a:rPr lang="el-GR" sz="180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endParaRPr lang="en-US" sz="1800" dirty="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endParaRPr lang="el-GR" sz="1800" dirty="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lang="el-GR" sz="1800" b="1" i="0" u="sng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Κλινική εξέταση: </a:t>
            </a:r>
            <a:endParaRPr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lang="el-GR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Απύρετη, βατός αεραγωγός</a:t>
            </a:r>
            <a: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</a:t>
            </a:r>
            <a:r>
              <a:rPr lang="el-GR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έφερε σκληρό κολλάρο), καλός κορεσμός οξυγόνου και ακρόαση πνευμόνων, πίεση 120/80, </a:t>
            </a:r>
            <a:r>
              <a:rPr lang="el-GR" sz="18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σφύξεις</a:t>
            </a:r>
            <a:r>
              <a:rPr lang="el-GR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80/λεπτό,</a:t>
            </a:r>
            <a: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l-GR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βύθια (</a:t>
            </a:r>
            <a: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GCS 1</a:t>
            </a:r>
            <a:r>
              <a:rPr lang="el-GR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3</a:t>
            </a:r>
            <a: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/15</a:t>
            </a:r>
            <a:r>
              <a:rPr lang="el-GR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</a:t>
            </a:r>
            <a: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</a:t>
            </a:r>
            <a:r>
              <a:rPr lang="el-GR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l-GR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θλαστικό τραύμα κεφαλής με ενεργό αιμορραγία </a:t>
            </a:r>
            <a:r>
              <a:rPr lang="el-GR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(έγινε αιμόσταση), κόρες ισομεγέθεις και αντιδρώσες, κινητικότητα </a:t>
            </a:r>
            <a:r>
              <a:rPr lang="el-GR" sz="18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άμφω</a:t>
            </a:r>
            <a:r>
              <a:rPr lang="el-GR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φυσιολογική, αισθητικότητα στο επίπεδο του κόκκυγα παρούσα. 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Κατά τη διάρκεια της παραμονής της στο ΤΕΠ,</a:t>
            </a:r>
            <a:r>
              <a:rPr lang="el-GR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η ασθενής έπεσε σε </a:t>
            </a:r>
            <a:r>
              <a:rPr lang="el-GR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κώμα</a:t>
            </a:r>
            <a:r>
              <a:rPr lang="el-GR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με την </a:t>
            </a:r>
            <a:r>
              <a:rPr lang="el-GR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αριστερή κόρη σε μυδρίαση</a:t>
            </a:r>
            <a:r>
              <a:rPr lang="el-GR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</a:t>
            </a:r>
            <a:r>
              <a:rPr lang="el-GR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μη αντιδρώσα στο φως. </a:t>
            </a:r>
            <a:endParaRPr lang="en-US" sz="18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endParaRPr lang="en-US" sz="18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lang="el-GR" sz="1800" b="1" i="0" u="sng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Εργαστηριακός έλεγχος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: </a:t>
            </a:r>
          </a:p>
          <a:p>
            <a:pPr algn="just">
              <a:buSzPts val="2200"/>
            </a:pP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12.000 λευκά/</a:t>
            </a:r>
            <a:r>
              <a:rPr lang="el-GR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κυβ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 χιλ.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φ.τ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.: 4.000-10.000)</a:t>
            </a:r>
          </a:p>
          <a:p>
            <a:pPr algn="just">
              <a:buSzPts val="2200"/>
            </a:pP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90% πολυμορφοπύρηνα 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(φ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.: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50-80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%)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endParaRPr sz="1800" dirty="0">
              <a:latin typeface="+mj-lt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40C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455B30-7172-9A52-D223-5F8257C48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5583" y="4224212"/>
            <a:ext cx="3545253" cy="249603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7"/>
          <p:cNvSpPr txBox="1">
            <a:spLocks noGrp="1"/>
          </p:cNvSpPr>
          <p:nvPr>
            <p:ph type="title"/>
          </p:nvPr>
        </p:nvSpPr>
        <p:spPr>
          <a:xfrm>
            <a:off x="457200" y="87326"/>
            <a:ext cx="8229600" cy="783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l-GR" sz="3000" dirty="0"/>
              <a:t>Επείγουσα αξονική τομογραφία</a:t>
            </a:r>
            <a:endParaRPr sz="3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605FE7-B9B7-2B8B-6F93-66F9312E3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4519"/>
            <a:ext cx="4621804" cy="50968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9618F4-BCC4-5A7E-75BC-2304F27D2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1804" y="1284519"/>
            <a:ext cx="4444551" cy="5096823"/>
          </a:xfrm>
          <a:prstGeom prst="rect">
            <a:avLst/>
          </a:prstGeom>
          <a:scene3d>
            <a:camera prst="orthographicFront">
              <a:rot lat="0" lon="10799999" rev="0"/>
            </a:camera>
            <a:lightRig rig="threePt" dir="t"/>
          </a:scene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8"/>
          <p:cNvSpPr txBox="1">
            <a:spLocks noGrp="1"/>
          </p:cNvSpPr>
          <p:nvPr>
            <p:ph type="title"/>
          </p:nvPr>
        </p:nvSpPr>
        <p:spPr>
          <a:xfrm>
            <a:off x="0" y="-171400"/>
            <a:ext cx="9144000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l-GR" sz="2500" dirty="0"/>
              <a:t>Χειρουργικό πεδίο</a:t>
            </a:r>
            <a:endParaRPr sz="25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69F19A-87F2-6D9E-2C10-2BBA5A24D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784" y="477236"/>
            <a:ext cx="6575898" cy="622200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"/>
          <p:cNvSpPr txBox="1">
            <a:spLocks noGrp="1"/>
          </p:cNvSpPr>
          <p:nvPr>
            <p:ph type="title"/>
          </p:nvPr>
        </p:nvSpPr>
        <p:spPr>
          <a:xfrm>
            <a:off x="1635698" y="116632"/>
            <a:ext cx="6172200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25"/>
              <a:buFont typeface="Calibri"/>
              <a:buNone/>
            </a:pPr>
            <a:r>
              <a:rPr lang="el-GR" sz="2625"/>
              <a:t>Αρχική εκτίμηση από τον </a:t>
            </a:r>
            <a:r>
              <a:rPr lang="el-GR" sz="2625" b="1"/>
              <a:t>κλινικό ιατρό</a:t>
            </a:r>
            <a:endParaRPr/>
          </a:p>
        </p:txBody>
      </p:sp>
      <p:sp>
        <p:nvSpPr>
          <p:cNvPr id="246" name="Google Shape;246;p2"/>
          <p:cNvSpPr txBox="1">
            <a:spLocks noGrp="1"/>
          </p:cNvSpPr>
          <p:nvPr>
            <p:ph type="body" idx="1"/>
          </p:nvPr>
        </p:nvSpPr>
        <p:spPr>
          <a:xfrm>
            <a:off x="4283931" y="5671226"/>
            <a:ext cx="4450776" cy="1544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50"/>
              <a:buNone/>
            </a:pPr>
            <a:r>
              <a:rPr lang="el-GR" sz="1950" b="1" u="sng" dirty="0"/>
              <a:t>Κλινική εξέταση</a:t>
            </a:r>
            <a:r>
              <a:rPr lang="el-GR" sz="1950" dirty="0"/>
              <a:t>: Επισκόπηση, ψηλάφηση, επίκρουση, ακρόαση </a:t>
            </a:r>
            <a:r>
              <a:rPr lang="el-GR" sz="1950" b="1" dirty="0"/>
              <a:t>όλων</a:t>
            </a:r>
            <a:r>
              <a:rPr lang="el-GR" sz="1950" dirty="0"/>
              <a:t> των συστημάτων του ασθενούς</a:t>
            </a:r>
            <a:endParaRPr dirty="0"/>
          </a:p>
          <a:p>
            <a:pPr marL="257175" lvl="0" indent="-133350" algn="l" rtl="0">
              <a:spcBef>
                <a:spcPts val="390"/>
              </a:spcBef>
              <a:spcAft>
                <a:spcPts val="0"/>
              </a:spcAft>
              <a:buClr>
                <a:schemeClr val="dk1"/>
              </a:buClr>
              <a:buSzPts val="1950"/>
              <a:buNone/>
            </a:pPr>
            <a:endParaRPr sz="1950" dirty="0"/>
          </a:p>
        </p:txBody>
      </p:sp>
      <p:sp>
        <p:nvSpPr>
          <p:cNvPr id="247" name="Google Shape;247;p2"/>
          <p:cNvSpPr txBox="1"/>
          <p:nvPr/>
        </p:nvSpPr>
        <p:spPr>
          <a:xfrm>
            <a:off x="211668" y="980728"/>
            <a:ext cx="8680812" cy="915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 b="1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Ιστορικό</a:t>
            </a:r>
            <a:r>
              <a:rPr lang="el-G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Πληροφορίες που μπορεί να αποκομίσει ο ιατρός από τον ασθενή και τους οικείους του σχετικά με το πρόβλημα του ασθενούς.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FAF1B2-F7F8-BC34-C64A-D4F9721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560" y="1758237"/>
            <a:ext cx="4773920" cy="3580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7B779F-366B-9ECC-A675-51438BF2A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758237"/>
            <a:ext cx="3143433" cy="490979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l-GR"/>
              <a:t>Ερώτηση</a:t>
            </a:r>
            <a:endParaRPr/>
          </a:p>
        </p:txBody>
      </p:sp>
      <p:sp>
        <p:nvSpPr>
          <p:cNvPr id="391" name="Google Shape;391;p19"/>
          <p:cNvSpPr txBox="1"/>
          <p:nvPr/>
        </p:nvSpPr>
        <p:spPr>
          <a:xfrm>
            <a:off x="0" y="1340768"/>
            <a:ext cx="9144000" cy="2208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None/>
            </a:pPr>
            <a:r>
              <a:rPr lang="el-G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Ποια η </a:t>
            </a:r>
            <a:r>
              <a:rPr lang="el-GR" sz="25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νόσος </a:t>
            </a:r>
            <a:r>
              <a:rPr lang="el-G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της ασθενούς 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None/>
            </a:pPr>
            <a:r>
              <a:rPr lang="el-G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και γιατί υπήρξε ένα </a:t>
            </a:r>
            <a:r>
              <a:rPr lang="el-GR" sz="25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φωτεινό διάλειμμα </a:t>
            </a:r>
            <a:r>
              <a:rPr lang="el-G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από την </a:t>
            </a:r>
            <a:r>
              <a:rPr lang="el-GR" sz="25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αρχική </a:t>
            </a:r>
            <a:r>
              <a:rPr lang="el-GR" sz="2500" b="0" i="0" u="none" strike="noStrike" cap="non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διάσειση</a:t>
            </a:r>
            <a:r>
              <a:rPr lang="el-GR" sz="25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μέχρι </a:t>
            </a:r>
            <a:r>
              <a:rPr lang="el-GR" sz="2500" dirty="0">
                <a:latin typeface="Calibri"/>
                <a:ea typeface="Calibri"/>
                <a:cs typeface="Calibri"/>
                <a:sym typeface="Calibri"/>
              </a:rPr>
              <a:t>την </a:t>
            </a:r>
            <a:r>
              <a:rPr lang="el-GR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επέλευση του κώματος;</a:t>
            </a:r>
            <a:endParaRPr sz="2500" b="0" i="0" u="none" strike="noStrike" cap="none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endParaRPr sz="25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2" name="Google Shape;39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6229" y="3429000"/>
            <a:ext cx="3700327" cy="2921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0"/>
          <p:cNvSpPr txBox="1">
            <a:spLocks noGrp="1"/>
          </p:cNvSpPr>
          <p:nvPr>
            <p:ph type="title"/>
          </p:nvPr>
        </p:nvSpPr>
        <p:spPr>
          <a:xfrm>
            <a:off x="457200" y="-32799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 sz="3500" dirty="0"/>
              <a:t>Απάντηση</a:t>
            </a:r>
            <a:endParaRPr sz="3500" dirty="0"/>
          </a:p>
        </p:txBody>
      </p:sp>
      <p:sp>
        <p:nvSpPr>
          <p:cNvPr id="398" name="Google Shape;398;p20"/>
          <p:cNvSpPr txBox="1"/>
          <p:nvPr/>
        </p:nvSpPr>
        <p:spPr>
          <a:xfrm>
            <a:off x="0" y="488367"/>
            <a:ext cx="9144000" cy="261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Η</a:t>
            </a:r>
            <a:r>
              <a:rPr lang="el-G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ασθενής εμφάνισε </a:t>
            </a:r>
            <a:r>
              <a:rPr lang="el-GR" sz="2000" b="1" i="0" u="none" strike="noStrike" cap="none" spc="3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επι</a:t>
            </a:r>
            <a:r>
              <a:rPr lang="el-GR" sz="2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σκληρίδιο</a:t>
            </a:r>
            <a:r>
              <a:rPr lang="el-GR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αιμάτωμα </a:t>
            </a:r>
            <a:r>
              <a:rPr lang="el-G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λόγω </a:t>
            </a:r>
            <a:r>
              <a:rPr lang="el-GR" sz="20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ρήξης της μέσης μηνιγγικής αρτηρίας</a:t>
            </a:r>
            <a:r>
              <a:rPr lang="el-G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κατά το</a:t>
            </a:r>
            <a:r>
              <a:rPr lang="el-G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000" b="0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κάταγμα κρανίου</a:t>
            </a:r>
            <a:r>
              <a:rPr lang="el-G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στο</a:t>
            </a:r>
            <a:r>
              <a:rPr lang="el-G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τροχαίο δυστύχημα. </a:t>
            </a:r>
            <a:r>
              <a:rPr lang="el-GR" sz="2000" b="0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Σε αντίθεση με την </a:t>
            </a:r>
            <a:r>
              <a:rPr lang="el-GR" sz="2000" b="0" i="1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υπαραχνοειδή</a:t>
            </a:r>
            <a:r>
              <a:rPr lang="el-GR" sz="2000" b="0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αιμορραγία</a:t>
            </a:r>
            <a:r>
              <a:rPr lang="el-G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που γίνεται </a:t>
            </a:r>
            <a:r>
              <a:rPr lang="el-GR" sz="2000" b="0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απευθείας σε μια κοιλότητα (τον </a:t>
            </a:r>
            <a:r>
              <a:rPr lang="el-GR" sz="2000" b="0" i="1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υπαραχνοειδή</a:t>
            </a:r>
            <a:r>
              <a:rPr lang="el-GR" sz="2000" b="0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χώρο)</a:t>
            </a:r>
            <a:r>
              <a:rPr lang="el-G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και το </a:t>
            </a:r>
            <a:r>
              <a:rPr lang="el-GR" sz="2000" b="0" i="0" u="none" strike="noStrike" cap="none" spc="3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υπο</a:t>
            </a:r>
            <a:r>
              <a:rPr lang="el-GR" sz="2000" b="0" i="0" u="none" strike="noStrike" cap="non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σκληρίδιο</a:t>
            </a:r>
            <a:r>
              <a:rPr lang="el-GR" sz="20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αιμάτωμα </a:t>
            </a:r>
            <a:r>
              <a:rPr lang="el-G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που συμβαίνει στον </a:t>
            </a:r>
            <a:r>
              <a:rPr lang="el-GR" sz="2000" b="0" i="0" u="none" strike="noStrike" cap="non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υποσκληρίδιο</a:t>
            </a:r>
            <a:r>
              <a:rPr lang="el-GR" sz="20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χώρο</a:t>
            </a:r>
            <a:r>
              <a:rPr lang="el-G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(έναν δυνητικά αρκετά </a:t>
            </a:r>
            <a:r>
              <a:rPr lang="el-GR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ευένδοτο</a:t>
            </a:r>
            <a:r>
              <a:rPr lang="el-G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χώρο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), το </a:t>
            </a:r>
            <a:r>
              <a:rPr lang="el-GR" sz="2000" b="1" spc="300" dirty="0" err="1">
                <a:latin typeface="Calibri"/>
                <a:ea typeface="Calibri"/>
                <a:cs typeface="Calibri"/>
                <a:sym typeface="Calibri"/>
              </a:rPr>
              <a:t>επι</a:t>
            </a:r>
            <a:r>
              <a:rPr lang="el-GR" sz="2000" b="1" dirty="0" err="1">
                <a:latin typeface="Calibri"/>
                <a:ea typeface="Calibri"/>
                <a:cs typeface="Calibri"/>
                <a:sym typeface="Calibri"/>
              </a:rPr>
              <a:t>σκληρίδιο</a:t>
            </a:r>
            <a:r>
              <a:rPr lang="el-GR" sz="2000" b="1" dirty="0">
                <a:latin typeface="Calibri"/>
                <a:ea typeface="Calibri"/>
                <a:cs typeface="Calibri"/>
                <a:sym typeface="Calibri"/>
              </a:rPr>
              <a:t> αιμάτωμα 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χρειάζεται </a:t>
            </a:r>
            <a:r>
              <a:rPr lang="el-GR" sz="2000" i="1" dirty="0">
                <a:latin typeface="Calibri"/>
                <a:ea typeface="Calibri"/>
                <a:cs typeface="Calibri"/>
                <a:sym typeface="Calibri"/>
              </a:rPr>
              <a:t>ενίοτε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000" b="1" dirty="0">
                <a:latin typeface="Calibri"/>
                <a:ea typeface="Calibri"/>
                <a:cs typeface="Calibri"/>
                <a:sym typeface="Calibri"/>
              </a:rPr>
              <a:t>ορισμένο χρόνο 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για να </a:t>
            </a:r>
            <a:r>
              <a:rPr lang="el-GR" sz="2000" b="1" dirty="0">
                <a:latin typeface="Calibri"/>
                <a:ea typeface="Calibri"/>
                <a:cs typeface="Calibri"/>
                <a:sym typeface="Calibri"/>
              </a:rPr>
              <a:t>επεκταθεί μεταξύ του κρανίου και της </a:t>
            </a:r>
            <a:r>
              <a:rPr lang="el-GR" sz="2000" b="1" dirty="0" err="1">
                <a:latin typeface="Calibri"/>
                <a:ea typeface="Calibri"/>
                <a:cs typeface="Calibri"/>
                <a:sym typeface="Calibri"/>
              </a:rPr>
              <a:t>σκληράς</a:t>
            </a:r>
            <a:r>
              <a:rPr lang="el-GR" sz="2000" b="1" dirty="0">
                <a:latin typeface="Calibri"/>
                <a:ea typeface="Calibri"/>
                <a:cs typeface="Calibri"/>
                <a:sym typeface="Calibri"/>
              </a:rPr>
              <a:t> μήνιγγας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 και να προκληθεί </a:t>
            </a:r>
            <a:r>
              <a:rPr lang="el-GR" sz="2000" b="1" dirty="0">
                <a:latin typeface="Calibri"/>
                <a:ea typeface="Calibri"/>
                <a:cs typeface="Calibri"/>
                <a:sym typeface="Calibri"/>
              </a:rPr>
              <a:t>εγκεφαλική δυσλειτουργία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l-G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000" i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097880-EF1F-B0B3-78C4-DBE07FE7C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0004" y="2696289"/>
            <a:ext cx="4622821" cy="39679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Γραφή 1">
                <a:extLst>
                  <a:ext uri="{FF2B5EF4-FFF2-40B4-BE49-F238E27FC236}">
                    <a16:creationId xmlns:a16="http://schemas.microsoft.com/office/drawing/2014/main" id="{E58CF7FD-3C25-F581-3C6B-1086C73F21D2}"/>
                  </a:ext>
                </a:extLst>
              </p14:cNvPr>
              <p14:cNvContentPartPr/>
              <p14:nvPr/>
            </p14:nvContentPartPr>
            <p14:xfrm>
              <a:off x="3613320" y="4286160"/>
              <a:ext cx="177840" cy="360"/>
            </p14:xfrm>
          </p:contentPart>
        </mc:Choice>
        <mc:Fallback xmlns="">
          <p:pic>
            <p:nvPicPr>
              <p:cNvPr id="2" name="Γραφή 1">
                <a:extLst>
                  <a:ext uri="{FF2B5EF4-FFF2-40B4-BE49-F238E27FC236}">
                    <a16:creationId xmlns:a16="http://schemas.microsoft.com/office/drawing/2014/main" id="{E58CF7FD-3C25-F581-3C6B-1086C73F21D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03960" y="4276800"/>
                <a:ext cx="196560" cy="190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1"/>
          <p:cNvSpPr txBox="1">
            <a:spLocks noGrp="1"/>
          </p:cNvSpPr>
          <p:nvPr>
            <p:ph type="title"/>
          </p:nvPr>
        </p:nvSpPr>
        <p:spPr>
          <a:xfrm>
            <a:off x="457200" y="-508858"/>
            <a:ext cx="8229600" cy="1944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 dirty="0"/>
              <a:t>Κλινικό σκέλος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496315-3BBD-78D3-9F86-6B8A352CE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038" y="808122"/>
            <a:ext cx="6863923" cy="554873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AD2C0-9069-8C2F-8DE6-9495C4458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214008"/>
          </a:xfrm>
        </p:spPr>
        <p:txBody>
          <a:bodyPr>
            <a:noAutofit/>
          </a:bodyPr>
          <a:lstStyle/>
          <a:p>
            <a:r>
              <a:rPr lang="el-GR" sz="1800" spc="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Παθολογοανατομικό</a:t>
            </a:r>
            <a:r>
              <a:rPr lang="el-GR" sz="1800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σκέλος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156F1A74-8BAE-DEBE-410C-FDD3F06A7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344120" y="3120428"/>
            <a:ext cx="4328715" cy="28858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DABB96-3A10-30CB-78E7-013DD995C7A6}"/>
              </a:ext>
            </a:extLst>
          </p:cNvPr>
          <p:cNvSpPr txBox="1"/>
          <p:nvPr/>
        </p:nvSpPr>
        <p:spPr>
          <a:xfrm>
            <a:off x="0" y="214010"/>
            <a:ext cx="9143999" cy="23245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Στο 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επισκληρίδιο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αιμάτωμα ανευρίσκεται αίμα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έξω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από τη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σκλήρά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μήνιγγα. Ιστολογικά πιθανώς ανευρίσκονται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εξαγγειωμένα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ερυθρά αιμοσφαίρια και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σιδηροφάγα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μακροφάγα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Στο παρακάτω εικονιζόμενο </a:t>
            </a:r>
            <a:r>
              <a:rPr lang="el-GR" spc="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υπο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σκληρίδιο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αιμάτωμα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ανευρίσκουμε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μηνοειδούς σχήματος συλλογή αίματος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από τις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γεφυροποιές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φλέβες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αριστ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εικ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.) σε δυνητικώς διαμορφωνόμενο χώρο κάτωθεν της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σκληράς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μήνιγγας μεταξύ αυτής και της αραχνοειδούς ουσίας. Συχνά σε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ηλικιωμένου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ς κυρίως σε εκείνους με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εγκεφαλική ατροφία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. Κίνδυνος υποτροπής σε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διαβητικούς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ασθενείς.</a:t>
            </a:r>
          </a:p>
          <a:p>
            <a:pPr algn="just"/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Δεν απαιτείται πολλή αιμορραγία για να προκληθεί θάνατος. Σε άτομο χωρίς ατροφία (για παροχή χώρου στο αίμα) ~75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ml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θεωρούνται αρκετά, εάν είναι οξεία η συλλογή τους.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68E59285-D427-C9BA-F276-D307C97A9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377412" y="3120427"/>
            <a:ext cx="4328713" cy="2885809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629BC4AE-DCE5-802B-4C3F-AA711F8D5E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567825" y="3141900"/>
            <a:ext cx="4328712" cy="284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8169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 b="1" dirty="0"/>
              <a:t>Νευρικό σύστημα</a:t>
            </a:r>
            <a:br>
              <a:rPr lang="el-GR" dirty="0"/>
            </a:br>
            <a:r>
              <a:rPr lang="el-GR" sz="3600" dirty="0"/>
              <a:t>Βραχεία παρουσίαση </a:t>
            </a:r>
            <a:r>
              <a:rPr lang="el-GR" sz="3600" b="1" dirty="0"/>
              <a:t>3</a:t>
            </a:r>
            <a:r>
              <a:rPr lang="el-GR" sz="3600" b="1" baseline="30000" dirty="0"/>
              <a:t>ου</a:t>
            </a:r>
            <a:r>
              <a:rPr lang="el-GR" sz="3600" dirty="0"/>
              <a:t> περιστατικού</a:t>
            </a:r>
            <a:endParaRPr sz="3600" dirty="0"/>
          </a:p>
        </p:txBody>
      </p:sp>
      <p:sp>
        <p:nvSpPr>
          <p:cNvPr id="422" name="Google Shape;422;p23"/>
          <p:cNvSpPr txBox="1">
            <a:spLocks noGrp="1"/>
          </p:cNvSpPr>
          <p:nvPr>
            <p:ph type="body" idx="1"/>
          </p:nvPr>
        </p:nvSpPr>
        <p:spPr>
          <a:xfrm>
            <a:off x="0" y="4941167"/>
            <a:ext cx="9144000" cy="191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15494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342900" lvl="0" indent="-15494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342900" lvl="0" indent="-34290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Ανδρέας Χ. </a:t>
            </a:r>
            <a:r>
              <a:rPr lang="el-GR" sz="2800" dirty="0" err="1"/>
              <a:t>Λάζαρης</a:t>
            </a:r>
            <a:r>
              <a:rPr lang="el-GR" sz="2800" dirty="0"/>
              <a:t>, Ιατρός - </a:t>
            </a:r>
            <a:r>
              <a:rPr lang="el-GR" sz="2800" dirty="0" err="1"/>
              <a:t>Ιστοπαθολόγος</a:t>
            </a:r>
            <a:endParaRPr sz="2800" dirty="0"/>
          </a:p>
          <a:p>
            <a:pPr marL="342900" lvl="0" indent="-34290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Χαράλαμπος Χ. Μυλωνάς, Ιατρός – Ειδικός Παθολόγος</a:t>
            </a:r>
            <a:endParaRPr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282541-D0F8-D872-454C-A5DCA7445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213" y="1844732"/>
            <a:ext cx="4079573" cy="368521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4"/>
          <p:cNvSpPr txBox="1">
            <a:spLocks noGrp="1"/>
          </p:cNvSpPr>
          <p:nvPr>
            <p:ph type="title"/>
          </p:nvPr>
        </p:nvSpPr>
        <p:spPr>
          <a:xfrm>
            <a:off x="1485900" y="188640"/>
            <a:ext cx="6172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 dirty="0"/>
              <a:t>3</a:t>
            </a:r>
            <a:r>
              <a:rPr lang="el-GR" baseline="30000" dirty="0"/>
              <a:t>ο</a:t>
            </a:r>
            <a:r>
              <a:rPr lang="el-GR" dirty="0"/>
              <a:t> Περιστατικό</a:t>
            </a:r>
            <a:endParaRPr dirty="0"/>
          </a:p>
        </p:txBody>
      </p:sp>
      <p:sp>
        <p:nvSpPr>
          <p:cNvPr id="429" name="Google Shape;429;p24"/>
          <p:cNvSpPr txBox="1"/>
          <p:nvPr/>
        </p:nvSpPr>
        <p:spPr>
          <a:xfrm>
            <a:off x="0" y="908720"/>
            <a:ext cx="9144000" cy="7140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 b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Ιστορικό:</a:t>
            </a:r>
            <a:r>
              <a:rPr lang="el-GR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000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Άνδρ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ας 65</a:t>
            </a:r>
            <a:r>
              <a:rPr lang="el-GR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ετών, 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διακομίζεται λόγω ανεύρεσης στην κλίνη του από τους οικείους του (διέμενε μόνος) με </a:t>
            </a:r>
            <a:r>
              <a:rPr lang="el-GR" sz="2000" b="1" dirty="0">
                <a:latin typeface="Calibri"/>
                <a:ea typeface="Calibri"/>
                <a:cs typeface="Calibri"/>
                <a:sym typeface="Calibri"/>
              </a:rPr>
              <a:t>παράλυση του αριστερού ημίσεος του σώματός του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, αγνώστου ακριβούς ενάρξεως. </a:t>
            </a:r>
            <a:r>
              <a:rPr lang="el-GR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Από το ατομικό αναμνηστικό αναφέρεται ότι είναι </a:t>
            </a:r>
            <a:r>
              <a:rPr lang="el-G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καπνιστής, μέτριος πότης</a:t>
            </a:r>
            <a:r>
              <a:rPr lang="el-GR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ενώ πάσχει από </a:t>
            </a:r>
            <a:r>
              <a:rPr lang="el-GR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υπέρταση, </a:t>
            </a:r>
            <a:r>
              <a:rPr lang="el-GR" sz="20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υπερχοληστερολαιμία</a:t>
            </a:r>
            <a:r>
              <a:rPr lang="el-GR" sz="20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και </a:t>
            </a:r>
            <a:r>
              <a:rPr lang="el-GR" sz="2000" b="1" dirty="0">
                <a:latin typeface="Calibri"/>
                <a:ea typeface="Calibri"/>
                <a:cs typeface="Calibri"/>
                <a:sym typeface="Calibri"/>
              </a:rPr>
              <a:t>σακχαρώδη διαβήτη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.</a:t>
            </a:r>
            <a:endParaRPr sz="2000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 b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Κλινική εξέταση: </a:t>
            </a:r>
            <a:endParaRPr sz="2000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 b="1" dirty="0">
                <a:latin typeface="Calibri"/>
                <a:ea typeface="Calibri"/>
                <a:cs typeface="Calibri"/>
                <a:sym typeface="Calibri"/>
              </a:rPr>
              <a:t>Πίεση 200/120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mmHg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φ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τ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.: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 &lt;140/90), </a:t>
            </a:r>
            <a:r>
              <a:rPr lang="el-GR" sz="2000" b="1" dirty="0">
                <a:latin typeface="Calibri"/>
                <a:ea typeface="Calibri"/>
                <a:cs typeface="Calibri"/>
                <a:sym typeface="Calibri"/>
              </a:rPr>
              <a:t>π</a:t>
            </a:r>
            <a:r>
              <a:rPr lang="el-GR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αράλυση αριστερο</a:t>
            </a:r>
            <a:r>
              <a:rPr lang="el-GR" sz="2000" b="1" dirty="0">
                <a:latin typeface="Calibri"/>
                <a:ea typeface="Calibri"/>
                <a:cs typeface="Calibri"/>
                <a:sym typeface="Calibri"/>
              </a:rPr>
              <a:t>ύ ημίσεος σώματος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l-GR" sz="2000" b="1" dirty="0">
                <a:latin typeface="Calibri"/>
                <a:ea typeface="Calibri"/>
                <a:cs typeface="Calibri"/>
                <a:sym typeface="Calibri"/>
              </a:rPr>
              <a:t>αυξημένα </a:t>
            </a:r>
            <a:r>
              <a:rPr lang="el-GR" sz="2000" b="1" dirty="0" err="1">
                <a:latin typeface="Calibri"/>
                <a:ea typeface="Calibri"/>
                <a:cs typeface="Calibri"/>
                <a:sym typeface="Calibri"/>
              </a:rPr>
              <a:t>τενόντια</a:t>
            </a:r>
            <a:r>
              <a:rPr lang="el-GR" sz="2000" b="1" dirty="0">
                <a:latin typeface="Calibri"/>
                <a:ea typeface="Calibri"/>
                <a:cs typeface="Calibri"/>
                <a:sym typeface="Calibri"/>
              </a:rPr>
              <a:t> αντανακλαστικά αριστερά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l-GR" sz="2000" b="1" dirty="0">
                <a:latin typeface="Calibri"/>
                <a:ea typeface="Calibri"/>
                <a:cs typeface="Calibri"/>
                <a:sym typeface="Calibri"/>
              </a:rPr>
              <a:t>παρουσία σημείου 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Babinski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l-GR" sz="2000" b="1" dirty="0">
                <a:latin typeface="Calibri"/>
                <a:ea typeface="Calibri"/>
                <a:cs typeface="Calibri"/>
                <a:sym typeface="Calibri"/>
              </a:rPr>
              <a:t>αυξημένος μυϊκός τόνος, </a:t>
            </a:r>
            <a:r>
              <a:rPr lang="el-GR" sz="2000" b="1" dirty="0" err="1">
                <a:latin typeface="Calibri"/>
                <a:ea typeface="Calibri"/>
                <a:cs typeface="Calibri"/>
                <a:sym typeface="Calibri"/>
              </a:rPr>
              <a:t>δυσαρθρική</a:t>
            </a:r>
            <a:r>
              <a:rPr lang="el-GR" sz="2000" b="1" dirty="0">
                <a:latin typeface="Calibri"/>
                <a:ea typeface="Calibri"/>
                <a:cs typeface="Calibri"/>
                <a:sym typeface="Calibri"/>
              </a:rPr>
              <a:t> ομιλία. </a:t>
            </a:r>
            <a:endParaRPr sz="2000" b="1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 b="1" u="sng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Bασικός</a:t>
            </a:r>
            <a:r>
              <a:rPr lang="el-GR" sz="2000" b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εργαστηριακός έλεγχος</a:t>
            </a:r>
            <a:r>
              <a:rPr lang="el-GR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 b="1" dirty="0">
                <a:latin typeface="Calibri"/>
                <a:ea typeface="Calibri"/>
                <a:cs typeface="Calibri"/>
                <a:sym typeface="Calibri"/>
              </a:rPr>
              <a:t>Σάκχαρο νηστείας= 200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mg/dL     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l-GR" sz="2000" dirty="0" err="1">
                <a:latin typeface="Calibri"/>
                <a:ea typeface="Calibri"/>
                <a:cs typeface="Calibri"/>
                <a:sym typeface="Calibri"/>
              </a:rPr>
              <a:t>φ.τ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 &lt;100)</a:t>
            </a:r>
            <a:endParaRPr lang="en-US" sz="20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Ολική χοληστερόλη=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250mg/dL</a:t>
            </a:r>
            <a:r>
              <a:rPr lang="el-G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l-GR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l-GR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φ.τ</a:t>
            </a:r>
            <a:r>
              <a:rPr lang="el-GR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l-GR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&lt;200)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LDL</a:t>
            </a:r>
            <a:r>
              <a:rPr lang="el-GR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=</a:t>
            </a:r>
            <a:r>
              <a:rPr lang="en-US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200 mg/dL</a:t>
            </a:r>
            <a:r>
              <a:rPr lang="el-GR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</a:t>
            </a:r>
            <a:r>
              <a:rPr lang="el-GR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l-GR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φ.τ</a:t>
            </a:r>
            <a:r>
              <a:rPr lang="el-GR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l-GR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&lt;116) </a:t>
            </a:r>
            <a:endParaRPr lang="en-US"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HDL</a:t>
            </a:r>
            <a:r>
              <a:rPr lang="el-GR" sz="2000" b="1" dirty="0">
                <a:latin typeface="Calibri"/>
                <a:ea typeface="Calibri"/>
                <a:cs typeface="Calibri"/>
                <a:sym typeface="Calibri"/>
              </a:rPr>
              <a:t>=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40 mg/dL</a:t>
            </a:r>
            <a:r>
              <a:rPr lang="el-GR" sz="2000" b="1" dirty="0">
                <a:latin typeface="Calibri"/>
                <a:ea typeface="Calibri"/>
                <a:cs typeface="Calibri"/>
                <a:sym typeface="Calibri"/>
              </a:rPr>
              <a:t>                                  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l-GR" sz="2000" dirty="0" err="1">
                <a:latin typeface="Calibri"/>
                <a:ea typeface="Calibri"/>
                <a:cs typeface="Calibri"/>
                <a:sym typeface="Calibri"/>
              </a:rPr>
              <a:t>φ.τ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 &gt;60)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 b="1" dirty="0" err="1">
                <a:latin typeface="Calibri"/>
                <a:ea typeface="Calibri"/>
                <a:cs typeface="Calibri"/>
                <a:sym typeface="Calibri"/>
              </a:rPr>
              <a:t>Τριγλυκερίδια</a:t>
            </a:r>
            <a:r>
              <a:rPr lang="el-GR" sz="2000" b="1" dirty="0">
                <a:latin typeface="Calibri"/>
                <a:ea typeface="Calibri"/>
                <a:cs typeface="Calibri"/>
                <a:sym typeface="Calibri"/>
              </a:rPr>
              <a:t>= 300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mg/dl</a:t>
            </a:r>
            <a:r>
              <a:rPr lang="el-GR" sz="20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             (</a:t>
            </a:r>
            <a:r>
              <a:rPr lang="el-GR" sz="2000" dirty="0" err="1">
                <a:latin typeface="Calibri"/>
                <a:ea typeface="Calibri"/>
                <a:cs typeface="Calibri"/>
                <a:sym typeface="Calibri"/>
              </a:rPr>
              <a:t>φ.τ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 &lt;150)</a:t>
            </a:r>
            <a:endParaRPr lang="en-US" sz="20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endParaRPr lang="el-GR"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E296BC-4D19-5E90-7C21-A5B839556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171" y="4042815"/>
            <a:ext cx="3834028" cy="243186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FB4A7-EFAE-D8A6-30F4-29B456E56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Αξονική τομογραφία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AACE4F-8255-10CD-C48E-6B9AAA735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89" y="1158843"/>
            <a:ext cx="3905092" cy="52929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611AEE-4C67-701D-7C68-6F2FBCE0E2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2292" y="1167320"/>
            <a:ext cx="4575619" cy="5284517"/>
          </a:xfrm>
          <a:prstGeom prst="rect">
            <a:avLst/>
          </a:prstGeom>
          <a:scene3d>
            <a:camera prst="orthographicFront">
              <a:rot lat="0" lon="10799978" rev="0"/>
            </a:camera>
            <a:lightRig rig="threePt" dir="t"/>
          </a:scene3d>
        </p:spPr>
      </p:pic>
      <p:sp>
        <p:nvSpPr>
          <p:cNvPr id="8" name="Google Shape;437;p25">
            <a:extLst>
              <a:ext uri="{FF2B5EF4-FFF2-40B4-BE49-F238E27FC236}">
                <a16:creationId xmlns:a16="http://schemas.microsoft.com/office/drawing/2014/main" id="{02C21923-F32D-F06D-4F74-B6B5CE752F7E}"/>
              </a:ext>
            </a:extLst>
          </p:cNvPr>
          <p:cNvSpPr txBox="1"/>
          <p:nvPr/>
        </p:nvSpPr>
        <p:spPr>
          <a:xfrm>
            <a:off x="642026" y="6459738"/>
            <a:ext cx="8044774" cy="38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   Φυσιολογικό                                                            Ασθενούς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67525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6"/>
          <p:cNvSpPr txBox="1">
            <a:spLocks noGrp="1"/>
          </p:cNvSpPr>
          <p:nvPr>
            <p:ph type="title"/>
          </p:nvPr>
        </p:nvSpPr>
        <p:spPr>
          <a:xfrm>
            <a:off x="1475655" y="123462"/>
            <a:ext cx="6192688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l-GR" dirty="0" err="1"/>
              <a:t>Νεκροτομικό</a:t>
            </a:r>
            <a:r>
              <a:rPr lang="el-GR" dirty="0"/>
              <a:t> παρασκεύασμα</a:t>
            </a:r>
            <a:endParaRPr dirty="0"/>
          </a:p>
        </p:txBody>
      </p:sp>
      <p:sp>
        <p:nvSpPr>
          <p:cNvPr id="445" name="Google Shape;445;p26"/>
          <p:cNvSpPr txBox="1"/>
          <p:nvPr/>
        </p:nvSpPr>
        <p:spPr>
          <a:xfrm>
            <a:off x="0" y="5200368"/>
            <a:ext cx="914399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              Φυσιολογικό                             </a:t>
            </a:r>
            <a:r>
              <a:rPr lang="el-GR" sz="1800" dirty="0">
                <a:latin typeface="Calibri"/>
                <a:ea typeface="Calibri"/>
                <a:cs typeface="Calibri"/>
                <a:sym typeface="Calibri"/>
              </a:rPr>
              <a:t>Ενδιάμεσα</a:t>
            </a:r>
            <a:r>
              <a:rPr lang="el-GR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βασικά γάγγλια-ωχρή σφαίρα </a:t>
            </a:r>
            <a:r>
              <a:rPr lang="el-GR" sz="1800" dirty="0">
                <a:latin typeface="Calibri"/>
                <a:ea typeface="Calibri"/>
                <a:cs typeface="Calibri"/>
                <a:sym typeface="Calibri"/>
              </a:rPr>
              <a:t>α</a:t>
            </a:r>
            <a:r>
              <a:rPr lang="el-GR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σθενούς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D9BABB-8FF7-38AA-5D9E-1D5561330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1383" y="1657632"/>
            <a:ext cx="5152616" cy="33562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01F49D-7AD0-680C-6D6F-F9A78B63B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57631"/>
            <a:ext cx="3943423" cy="335629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5"/>
          <p:cNvSpPr txBox="1">
            <a:spLocks noGrp="1"/>
          </p:cNvSpPr>
          <p:nvPr>
            <p:ph type="title"/>
          </p:nvPr>
        </p:nvSpPr>
        <p:spPr>
          <a:xfrm>
            <a:off x="467368" y="-268715"/>
            <a:ext cx="8221811" cy="108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 dirty="0"/>
              <a:t>Ιστολογική εκτίμηση </a:t>
            </a:r>
            <a:endParaRPr dirty="0"/>
          </a:p>
        </p:txBody>
      </p:sp>
      <p:sp>
        <p:nvSpPr>
          <p:cNvPr id="437" name="Google Shape;437;p25"/>
          <p:cNvSpPr txBox="1"/>
          <p:nvPr/>
        </p:nvSpPr>
        <p:spPr>
          <a:xfrm>
            <a:off x="110587" y="6473279"/>
            <a:ext cx="8578593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       Φυσιολογικό                                                                 Ασθενούς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11A54A-D589-5EBD-AED7-322077E80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501401"/>
            <a:ext cx="3356928" cy="18816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2C6E5C-1DC4-99DD-DBA1-08226831C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87" y="3627958"/>
            <a:ext cx="3356927" cy="27312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28CE17-22BA-2C97-DE5D-3A8B93B352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369" y="1069024"/>
            <a:ext cx="2432175" cy="24448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650A0E-BD54-E199-4FF6-AD598FA858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400" y="580308"/>
            <a:ext cx="5452013" cy="3818759"/>
          </a:xfrm>
          <a:prstGeom prst="rect">
            <a:avLst/>
          </a:prstGeom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FA12E85F-0142-A98D-5E26-90111C2FED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4799" y="5638800"/>
            <a:ext cx="6943939" cy="90462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/>
              <a:t>Ερώτηση</a:t>
            </a:r>
            <a:endParaRPr/>
          </a:p>
        </p:txBody>
      </p:sp>
      <p:sp>
        <p:nvSpPr>
          <p:cNvPr id="456" name="Google Shape;456;p27"/>
          <p:cNvSpPr txBox="1"/>
          <p:nvPr/>
        </p:nvSpPr>
        <p:spPr>
          <a:xfrm>
            <a:off x="0" y="1412776"/>
            <a:ext cx="914400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Ποια η </a:t>
            </a:r>
            <a:r>
              <a:rPr lang="el-GR" sz="2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νόσος</a:t>
            </a:r>
            <a:r>
              <a:rPr lang="el-GR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του ασθενούς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και </a:t>
            </a:r>
            <a:r>
              <a:rPr lang="el-GR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ποιοι από τους παράγοντες κινδύνου του ασθενούς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σχετίζοντα</a:t>
            </a:r>
            <a:r>
              <a:rPr lang="el-GR" sz="2800" dirty="0">
                <a:latin typeface="Calibri"/>
                <a:ea typeface="Calibri"/>
                <a:cs typeface="Calibri"/>
                <a:sym typeface="Calibri"/>
              </a:rPr>
              <a:t>ι με τον </a:t>
            </a:r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συγκεκριμένο </a:t>
            </a:r>
            <a:r>
              <a:rPr lang="el-G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υποτύπο</a:t>
            </a:r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της νόσου</a:t>
            </a:r>
            <a:r>
              <a:rPr lang="el-GR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; </a:t>
            </a:r>
            <a:endParaRPr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57" name="Google Shape;45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99792" y="3356992"/>
            <a:ext cx="3830797" cy="3024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"/>
          <p:cNvSpPr txBox="1">
            <a:spLocks noGrp="1"/>
          </p:cNvSpPr>
          <p:nvPr>
            <p:ph type="title"/>
          </p:nvPr>
        </p:nvSpPr>
        <p:spPr>
          <a:xfrm>
            <a:off x="72387" y="-86564"/>
            <a:ext cx="8999225" cy="616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Calibri"/>
              <a:buNone/>
            </a:pPr>
            <a:r>
              <a:rPr lang="el-GR" sz="2250" dirty="0"/>
              <a:t>Εκτίμηση από τον </a:t>
            </a:r>
            <a:r>
              <a:rPr lang="el-GR" sz="2250" b="1" dirty="0"/>
              <a:t>εργαστηριακό ιατρό</a:t>
            </a:r>
            <a:endParaRPr b="1" dirty="0"/>
          </a:p>
        </p:txBody>
      </p:sp>
      <p:sp>
        <p:nvSpPr>
          <p:cNvPr id="255" name="Google Shape;255;p3"/>
          <p:cNvSpPr txBox="1">
            <a:spLocks noGrp="1"/>
          </p:cNvSpPr>
          <p:nvPr>
            <p:ph type="body" idx="1"/>
          </p:nvPr>
        </p:nvSpPr>
        <p:spPr>
          <a:xfrm>
            <a:off x="163286" y="2592178"/>
            <a:ext cx="3976666" cy="2538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57175" lvl="0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50"/>
              <a:buNone/>
            </a:pPr>
            <a:endParaRPr sz="1950" b="1" u="sng"/>
          </a:p>
          <a:p>
            <a:pPr marL="257175" lvl="0" indent="-133350" algn="l" rtl="0">
              <a:spcBef>
                <a:spcPts val="390"/>
              </a:spcBef>
              <a:spcAft>
                <a:spcPts val="0"/>
              </a:spcAft>
              <a:buClr>
                <a:schemeClr val="dk1"/>
              </a:buClr>
              <a:buSzPts val="1950"/>
              <a:buNone/>
            </a:pPr>
            <a:endParaRPr sz="1950" b="1" u="sng"/>
          </a:p>
          <a:p>
            <a:pPr marL="0" lvl="0" indent="0" algn="l" rtl="0">
              <a:spcBef>
                <a:spcPts val="390"/>
              </a:spcBef>
              <a:spcAft>
                <a:spcPts val="0"/>
              </a:spcAft>
              <a:buClr>
                <a:schemeClr val="dk1"/>
              </a:buClr>
              <a:buSzPts val="1950"/>
              <a:buNone/>
            </a:pPr>
            <a:r>
              <a:rPr lang="el-GR" sz="1950" b="1" u="sng"/>
              <a:t>Απεικονίσεις οργάνων</a:t>
            </a:r>
            <a:r>
              <a:rPr lang="el-GR" sz="1950"/>
              <a:t>: ακτινογραφίες, υπέρηχοι, αξονικές/μαγνητικές τομογραφίες, εξετάσεις πυρηνικής ιατρικής, αγγειογραφίες κ.α.</a:t>
            </a:r>
            <a:endParaRPr/>
          </a:p>
          <a:p>
            <a:pPr marL="257175" lvl="0" indent="-104775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sp>
        <p:nvSpPr>
          <p:cNvPr id="256" name="Google Shape;256;p3"/>
          <p:cNvSpPr txBox="1"/>
          <p:nvPr/>
        </p:nvSpPr>
        <p:spPr>
          <a:xfrm>
            <a:off x="163286" y="836713"/>
            <a:ext cx="3834426" cy="2100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50" b="1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Βιολογικά υγρά</a:t>
            </a:r>
            <a:r>
              <a:rPr lang="el-GR" sz="195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αιματολογικός, βιοχημικός, ανοσολογικός και μικροβιολογικός έλεγχος, κυτταρολογική εξέταση</a:t>
            </a:r>
            <a:r>
              <a:rPr lang="en-US" sz="195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ENY</a:t>
            </a:r>
            <a:r>
              <a:rPr lang="el-GR" sz="195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κ.α.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5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50" b="1" i="0" u="sng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3"/>
          <p:cNvSpPr txBox="1"/>
          <p:nvPr/>
        </p:nvSpPr>
        <p:spPr>
          <a:xfrm>
            <a:off x="35496" y="5229200"/>
            <a:ext cx="417646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Αδρά χωρίζονται σε απλές εξετάσεις π.χ. γενική αίματος/ακτινογραφία 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και σε εξειδικευμένες π.χ. αξονική τομογραφία</a:t>
            </a: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CA842E-78A2-FE4A-1D57-B2FD3A5C3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417" y="3611938"/>
            <a:ext cx="4726399" cy="26429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32F4B8-0C8B-23B3-45BC-DF406F60F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4418" y="529538"/>
            <a:ext cx="4726398" cy="289946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8"/>
          <p:cNvSpPr txBox="1">
            <a:spLocks noGrp="1"/>
          </p:cNvSpPr>
          <p:nvPr>
            <p:ph type="title"/>
          </p:nvPr>
        </p:nvSpPr>
        <p:spPr>
          <a:xfrm>
            <a:off x="1543785" y="4614"/>
            <a:ext cx="6172200" cy="287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l-GR" dirty="0"/>
              <a:t>Απάντηση</a:t>
            </a:r>
            <a:endParaRPr dirty="0"/>
          </a:p>
        </p:txBody>
      </p:sp>
      <p:sp>
        <p:nvSpPr>
          <p:cNvPr id="463" name="Google Shape;463;p28"/>
          <p:cNvSpPr txBox="1"/>
          <p:nvPr/>
        </p:nvSpPr>
        <p:spPr>
          <a:xfrm>
            <a:off x="0" y="292100"/>
            <a:ext cx="9143999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Ο ασθενής εμφάνισε ένα </a:t>
            </a:r>
            <a:r>
              <a:rPr lang="el-GR" sz="20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κενοτοπιώδες</a:t>
            </a:r>
            <a:r>
              <a:rPr lang="el-GR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ισχαιμικό </a:t>
            </a:r>
            <a:r>
              <a:rPr lang="el-GR" sz="20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έμφρακτο</a:t>
            </a:r>
            <a:r>
              <a:rPr lang="el-GR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Αυτά τα </a:t>
            </a:r>
            <a:r>
              <a:rPr lang="el-GR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έμφρακτα</a:t>
            </a:r>
            <a:r>
              <a:rPr lang="el-GR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ο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φείλονται σε </a:t>
            </a:r>
            <a:r>
              <a:rPr lang="el-GR" sz="2000" b="1" dirty="0">
                <a:latin typeface="Calibri"/>
                <a:ea typeface="Calibri"/>
                <a:cs typeface="Calibri"/>
                <a:sym typeface="Calibri"/>
              </a:rPr>
              <a:t>απόφραξη </a:t>
            </a:r>
            <a:r>
              <a:rPr lang="el-GR" sz="2000" b="1" u="sng" dirty="0" err="1">
                <a:latin typeface="Calibri"/>
                <a:ea typeface="Calibri"/>
                <a:cs typeface="Calibri"/>
                <a:sym typeface="Calibri"/>
              </a:rPr>
              <a:t>διατιτρωσών</a:t>
            </a:r>
            <a:r>
              <a:rPr lang="el-GR" sz="2000" b="1" u="sng" dirty="0">
                <a:latin typeface="Calibri"/>
                <a:ea typeface="Calibri"/>
                <a:cs typeface="Calibri"/>
                <a:sym typeface="Calibri"/>
              </a:rPr>
              <a:t> αρτηριών</a:t>
            </a:r>
            <a:r>
              <a:rPr lang="el-GR" sz="20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σε </a:t>
            </a:r>
            <a:r>
              <a:rPr lang="el-GR" sz="2000" b="1" dirty="0">
                <a:latin typeface="Calibri"/>
                <a:ea typeface="Calibri"/>
                <a:cs typeface="Calibri"/>
                <a:sym typeface="Calibri"/>
              </a:rPr>
              <a:t>συγκεκριμένες περιοχές 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του εγκεφάλου. Συνήθως </a:t>
            </a:r>
            <a:r>
              <a:rPr lang="el-GR" sz="2000" dirty="0" err="1">
                <a:latin typeface="Calibri"/>
                <a:ea typeface="Calibri"/>
                <a:cs typeface="Calibri"/>
                <a:sym typeface="Calibri"/>
              </a:rPr>
              <a:t>επιπλέκουν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αρρύθμιστη αρτηριακή υπέρταση ή σακχαρώδη διαβήτη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 και εκδηλώνονται με διάφορα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κλινικά σύνδρομα 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π.χ. αμιγής κινητική ημιπληγία. Έχουν </a:t>
            </a:r>
            <a:r>
              <a:rPr lang="el-GR" sz="2000" b="1" dirty="0">
                <a:latin typeface="Calibri"/>
                <a:ea typeface="Calibri"/>
                <a:cs typeface="Calibri"/>
                <a:sym typeface="Calibri"/>
              </a:rPr>
              <a:t>μικρότερη θνητότητα και μεγαλύτερη πιθανότητα αποκατάστασης 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από τα </a:t>
            </a:r>
            <a:r>
              <a:rPr lang="el-GR" sz="2000" i="1" dirty="0">
                <a:latin typeface="Calibri"/>
                <a:ea typeface="Calibri"/>
                <a:cs typeface="Calibri"/>
                <a:sym typeface="Calibri"/>
              </a:rPr>
              <a:t>ισχαιμικά </a:t>
            </a:r>
            <a:r>
              <a:rPr lang="el-GR" sz="2000" i="1" dirty="0" err="1">
                <a:latin typeface="Calibri"/>
                <a:ea typeface="Calibri"/>
                <a:cs typeface="Calibri"/>
                <a:sym typeface="Calibri"/>
              </a:rPr>
              <a:t>έμφρακτα</a:t>
            </a:r>
            <a:r>
              <a:rPr lang="el-GR" sz="2000" i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000" i="1" u="sng" dirty="0">
                <a:latin typeface="Calibri"/>
                <a:ea typeface="Calibri"/>
                <a:cs typeface="Calibri"/>
                <a:sym typeface="Calibri"/>
              </a:rPr>
              <a:t>μεγάλων</a:t>
            </a:r>
            <a:r>
              <a:rPr lang="el-GR" sz="2000" i="1" dirty="0">
                <a:latin typeface="Calibri"/>
                <a:ea typeface="Calibri"/>
                <a:cs typeface="Calibri"/>
                <a:sym typeface="Calibri"/>
              </a:rPr>
              <a:t> αρτηριών.</a:t>
            </a:r>
            <a:endParaRPr sz="2000" i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320A76-F630-3E80-FD74-7A3E0F334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8511" y="2138556"/>
            <a:ext cx="4046977" cy="460764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9"/>
          <p:cNvSpPr txBox="1">
            <a:spLocks noGrp="1"/>
          </p:cNvSpPr>
          <p:nvPr>
            <p:ph type="title"/>
          </p:nvPr>
        </p:nvSpPr>
        <p:spPr>
          <a:xfrm>
            <a:off x="555171" y="-272143"/>
            <a:ext cx="8229600" cy="1052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 dirty="0"/>
              <a:t>Κλινικό σκέλος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CB87EB-188D-84FF-87B0-996E0F00E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25" y="1328056"/>
            <a:ext cx="8711949" cy="387531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Γραφή 1">
                <a:extLst>
                  <a:ext uri="{FF2B5EF4-FFF2-40B4-BE49-F238E27FC236}">
                    <a16:creationId xmlns:a16="http://schemas.microsoft.com/office/drawing/2014/main" id="{7F74EC47-DA8C-E4F7-D8B3-A6A57B1A1080}"/>
                  </a:ext>
                </a:extLst>
              </p14:cNvPr>
              <p14:cNvContentPartPr/>
              <p14:nvPr/>
            </p14:nvContentPartPr>
            <p14:xfrm>
              <a:off x="2692440" y="4591080"/>
              <a:ext cx="1175040" cy="444960"/>
            </p14:xfrm>
          </p:contentPart>
        </mc:Choice>
        <mc:Fallback xmlns="">
          <p:pic>
            <p:nvPicPr>
              <p:cNvPr id="2" name="Γραφή 1">
                <a:extLst>
                  <a:ext uri="{FF2B5EF4-FFF2-40B4-BE49-F238E27FC236}">
                    <a16:creationId xmlns:a16="http://schemas.microsoft.com/office/drawing/2014/main" id="{7F74EC47-DA8C-E4F7-D8B3-A6A57B1A108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83080" y="4581720"/>
                <a:ext cx="1193760" cy="4636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3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l-GR" dirty="0" err="1"/>
              <a:t>Παθολογοανατομικό</a:t>
            </a:r>
            <a:r>
              <a:rPr lang="el-GR" dirty="0"/>
              <a:t> σκέλος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DF8B63-770E-7853-5B7C-F2B7F29E5CF8}"/>
              </a:ext>
            </a:extLst>
          </p:cNvPr>
          <p:cNvSpPr txBox="1"/>
          <p:nvPr/>
        </p:nvSpPr>
        <p:spPr>
          <a:xfrm>
            <a:off x="0" y="431801"/>
            <a:ext cx="91439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Ένα εγκεφαλικό επεισόδιο σε μια </a:t>
            </a:r>
            <a:r>
              <a:rPr lang="el-GR" sz="1600" b="1" spc="600" dirty="0">
                <a:latin typeface="Calibri" panose="020F0502020204030204" pitchFamily="34" charset="0"/>
                <a:cs typeface="Calibri" panose="020F0502020204030204" pitchFamily="34" charset="0"/>
              </a:rPr>
              <a:t>βαθιά</a:t>
            </a:r>
            <a:r>
              <a:rPr lang="el-G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περιοχή 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του εγκεφάλου (για παράδειγμα, ένα εγκεφαλικό επεισόδιο στον θάλαμο, στα βασικά γάγγλια ή στη γέφυρα) ονομάζεται </a:t>
            </a:r>
            <a:r>
              <a:rPr lang="el-GR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κενοτοπιώδες</a:t>
            </a:r>
            <a:r>
              <a:rPr lang="el-G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εγκεφαλικό επεισόδιο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. Υπάρχουν δύο κύριες διεργασίες που ευθύνονται: </a:t>
            </a:r>
            <a:r>
              <a:rPr lang="el-GR" sz="1600" b="1" dirty="0">
                <a:latin typeface="Calibri" panose="020F0502020204030204" pitchFamily="34" charset="0"/>
                <a:cs typeface="Calibri" panose="020F0502020204030204" pitchFamily="34" charset="0"/>
              </a:rPr>
              <a:t>η πάχυνση του </a:t>
            </a:r>
            <a:r>
              <a:rPr lang="el-GR" sz="1600" b="1" spc="600" dirty="0">
                <a:latin typeface="Calibri" panose="020F0502020204030204" pitchFamily="34" charset="0"/>
                <a:cs typeface="Calibri" panose="020F0502020204030204" pitchFamily="34" charset="0"/>
              </a:rPr>
              <a:t>μέσου</a:t>
            </a:r>
            <a:r>
              <a:rPr lang="el-G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αρτηριακού χιτώνα και η επακόλουθη απόφραξη του αυλού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 ή </a:t>
            </a:r>
            <a:r>
              <a:rPr lang="el-GR" sz="1600" b="1" dirty="0">
                <a:latin typeface="Calibri" panose="020F0502020204030204" pitchFamily="34" charset="0"/>
                <a:cs typeface="Calibri" panose="020F0502020204030204" pitchFamily="34" charset="0"/>
              </a:rPr>
              <a:t>η απόφραξη εντός της μητρικής αρτηρίας λόγω του σχηματισμού πλάκας  στον  </a:t>
            </a:r>
            <a:r>
              <a:rPr lang="el-GR" sz="1600" b="1" spc="600" dirty="0">
                <a:latin typeface="Calibri" panose="020F0502020204030204" pitchFamily="34" charset="0"/>
                <a:cs typeface="Calibri" panose="020F0502020204030204" pitchFamily="34" charset="0"/>
              </a:rPr>
              <a:t>έσω</a:t>
            </a:r>
            <a:r>
              <a:rPr lang="el-G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χιτώνα της (αθηροσκλήρωση).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4C19F91A-AFA6-C17C-095C-84B62B2A0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30" y="1926555"/>
            <a:ext cx="3592809" cy="32971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344DD4-92C0-36A1-9E1F-68EE38DFC50C}"/>
              </a:ext>
            </a:extLst>
          </p:cNvPr>
          <p:cNvSpPr txBox="1"/>
          <p:nvPr/>
        </p:nvSpPr>
        <p:spPr>
          <a:xfrm rot="10800000" flipV="1">
            <a:off x="121527" y="5250683"/>
            <a:ext cx="3592807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Η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αρτηριοσκλήρυνση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που προκύπτει από τη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χρόνια υπέρταση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οδηγεί σε μικρά 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κενοτοπιώδη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έμφρακτα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. Ένα απομακρυσμένο, μικρό τέτοιο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έμφρακτο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φαίνεται εδώ στη γέφυρα. Τέτοιες βλάβες είναι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πιο συχνές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στα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βασικά γάγγλια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, τη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βαθιά λευκή ουσία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και το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εγκεφαλικό στέλεχος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1B452F69-1867-9D62-E63F-A44071AA5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004335" y="2758084"/>
            <a:ext cx="4817146" cy="31540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5D7DC9-FFC4-5FD8-01DF-A542C8DC9769}"/>
              </a:ext>
            </a:extLst>
          </p:cNvPr>
          <p:cNvSpPr txBox="1"/>
          <p:nvPr/>
        </p:nvSpPr>
        <p:spPr>
          <a:xfrm>
            <a:off x="6989951" y="1926553"/>
            <a:ext cx="2154049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Κυστικός χώρος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από τη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διαλυμένη περιοχή της 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ρευστοποιού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νέκρωσης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. Μπορεί να ανευρίσκεται και χρωστική ουσία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αιμοσιδηρίνης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από αιμορραγία.</a:t>
            </a:r>
          </a:p>
        </p:txBody>
      </p:sp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E40E2D02-BDB9-7D18-209D-9C9504322C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0250" y="3575154"/>
            <a:ext cx="2013450" cy="12730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0196B1F-ABE6-F6A3-C3E7-40680DE811B8}"/>
              </a:ext>
            </a:extLst>
          </p:cNvPr>
          <p:cNvSpPr txBox="1"/>
          <p:nvPr/>
        </p:nvSpPr>
        <p:spPr>
          <a:xfrm rot="10800000" flipV="1">
            <a:off x="6988997" y="4923341"/>
            <a:ext cx="2154050" cy="195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Διάγραμμα που δείχνει τη σχέση ενός </a:t>
            </a:r>
            <a:r>
              <a:rPr lang="el-GR" sz="1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κενοτοπιώδους</a:t>
            </a:r>
            <a:r>
              <a:rPr lang="el-GR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εμφράκτου</a:t>
            </a:r>
            <a:r>
              <a:rPr lang="el-GR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στη γέφυρα</a:t>
            </a:r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 με την </a:t>
            </a:r>
            <a:r>
              <a:rPr lang="el-GR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αιτιοπαθογενετική</a:t>
            </a:r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 αγγειακή </a:t>
            </a:r>
            <a:r>
              <a:rPr lang="el-GR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βλάβη της </a:t>
            </a:r>
            <a:r>
              <a:rPr lang="el-GR" sz="1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διατιτρώσας</a:t>
            </a:r>
            <a:r>
              <a:rPr lang="el-GR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αρτηρίας</a:t>
            </a:r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. Η αρτηρία </a:t>
            </a:r>
            <a:r>
              <a:rPr lang="el-GR" sz="1100" i="1" dirty="0">
                <a:latin typeface="Calibri" panose="020F0502020204030204" pitchFamily="34" charset="0"/>
                <a:cs typeface="Calibri" panose="020F0502020204030204" pitchFamily="34" charset="0"/>
              </a:rPr>
              <a:t>πέρα</a:t>
            </a:r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 από την περιοχή της αρτηριακής αποδιοργάνωσης είναι </a:t>
            </a:r>
            <a:r>
              <a:rPr lang="el-GR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θρομβωμένη</a:t>
            </a:r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 και </a:t>
            </a:r>
            <a:r>
              <a:rPr lang="el-GR" sz="1100" b="1" dirty="0">
                <a:latin typeface="Calibri" panose="020F0502020204030204" pitchFamily="34" charset="0"/>
                <a:cs typeface="Calibri" panose="020F0502020204030204" pitchFamily="34" charset="0"/>
              </a:rPr>
              <a:t>θρόμβος </a:t>
            </a:r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έχει επίσης σχηματιστεί με </a:t>
            </a:r>
            <a:r>
              <a:rPr lang="el-GR" sz="1100" b="1" dirty="0">
                <a:latin typeface="Calibri" panose="020F0502020204030204" pitchFamily="34" charset="0"/>
                <a:cs typeface="Calibri" panose="020F0502020204030204" pitchFamily="34" charset="0"/>
              </a:rPr>
              <a:t>ανάδρομο</a:t>
            </a:r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 τρόπο εκτεινόμενος προς </a:t>
            </a:r>
            <a:r>
              <a:rPr lang="el-GR" sz="1100" b="1" dirty="0">
                <a:latin typeface="Calibri" panose="020F0502020204030204" pitchFamily="34" charset="0"/>
                <a:cs typeface="Calibri" panose="020F0502020204030204" pitchFamily="34" charset="0"/>
              </a:rPr>
              <a:t>τη μητρική βασική αρτηρία</a:t>
            </a:r>
            <a:r>
              <a:rPr lang="en-US" sz="11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l-GR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 b="1" dirty="0"/>
              <a:t>Νευρικό σύστημα</a:t>
            </a:r>
            <a:br>
              <a:rPr lang="el-GR" dirty="0"/>
            </a:br>
            <a:r>
              <a:rPr lang="el-GR" sz="3600" dirty="0"/>
              <a:t>Βραχεία παρουσίαση </a:t>
            </a:r>
            <a:r>
              <a:rPr lang="el-GR" sz="3600" b="1" dirty="0"/>
              <a:t>4</a:t>
            </a:r>
            <a:r>
              <a:rPr lang="el-GR" sz="3600" b="1" baseline="30000" dirty="0"/>
              <a:t>ου</a:t>
            </a:r>
            <a:r>
              <a:rPr lang="el-GR" sz="3600" dirty="0"/>
              <a:t> περιστατικού</a:t>
            </a:r>
            <a:endParaRPr sz="3600" dirty="0"/>
          </a:p>
        </p:txBody>
      </p:sp>
      <p:sp>
        <p:nvSpPr>
          <p:cNvPr id="486" name="Google Shape;486;p31"/>
          <p:cNvSpPr txBox="1">
            <a:spLocks noGrp="1"/>
          </p:cNvSpPr>
          <p:nvPr>
            <p:ph type="body" idx="1"/>
          </p:nvPr>
        </p:nvSpPr>
        <p:spPr>
          <a:xfrm>
            <a:off x="0" y="4941167"/>
            <a:ext cx="9144000" cy="191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57175" lvl="0" indent="-11620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57175" lvl="0" indent="-116204" algn="l" rtl="0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Ανδρέας Χ. </a:t>
            </a:r>
            <a:r>
              <a:rPr lang="el-GR" sz="2800" dirty="0" err="1"/>
              <a:t>Λάζαρης</a:t>
            </a:r>
            <a:r>
              <a:rPr lang="el-GR" sz="2800" dirty="0"/>
              <a:t>, Ιατρός - </a:t>
            </a:r>
            <a:r>
              <a:rPr lang="el-GR" sz="2800" dirty="0" err="1"/>
              <a:t>Ιστοπαθολόγος</a:t>
            </a:r>
            <a:endParaRPr sz="2800" dirty="0"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Χαράλαμπος Χ. Μυλωνάς, Ιατρός – </a:t>
            </a:r>
            <a:r>
              <a:rPr lang="el-GR" sz="2800" dirty="0" err="1"/>
              <a:t>Eιδικός</a:t>
            </a:r>
            <a:r>
              <a:rPr lang="el-GR" sz="2800" dirty="0"/>
              <a:t> Παθολόγος</a:t>
            </a:r>
            <a:endParaRPr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AE172C-5FA6-43E5-E390-5C287CFFD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477" y="1873288"/>
            <a:ext cx="3878207" cy="3503313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2"/>
          <p:cNvSpPr txBox="1">
            <a:spLocks noGrp="1"/>
          </p:cNvSpPr>
          <p:nvPr>
            <p:ph type="title"/>
          </p:nvPr>
        </p:nvSpPr>
        <p:spPr>
          <a:xfrm>
            <a:off x="1485900" y="0"/>
            <a:ext cx="6172200" cy="548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l-GR"/>
              <a:t>4</a:t>
            </a:r>
            <a:r>
              <a:rPr lang="el-GR" baseline="30000"/>
              <a:t>ο</a:t>
            </a:r>
            <a:r>
              <a:rPr lang="el-GR"/>
              <a:t> Περιστατικό</a:t>
            </a:r>
            <a:endParaRPr/>
          </a:p>
        </p:txBody>
      </p:sp>
      <p:sp>
        <p:nvSpPr>
          <p:cNvPr id="493" name="Google Shape;493;p32"/>
          <p:cNvSpPr txBox="1"/>
          <p:nvPr/>
        </p:nvSpPr>
        <p:spPr>
          <a:xfrm>
            <a:off x="0" y="428017"/>
            <a:ext cx="9143999" cy="4693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b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Ιστορικό: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>
                <a:latin typeface="Calibri"/>
                <a:ea typeface="Calibri"/>
                <a:cs typeface="Calibri"/>
                <a:sym typeface="Calibri"/>
              </a:rPr>
              <a:t>Γυναίκα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900" dirty="0">
                <a:latin typeface="Calibri"/>
                <a:ea typeface="Calibri"/>
                <a:cs typeface="Calibri"/>
                <a:sym typeface="Calibri"/>
              </a:rPr>
              <a:t>40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ετών, διακομίζεται λόγω επεισοδίου </a:t>
            </a:r>
            <a:r>
              <a:rPr lang="el-GR" sz="19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γενικευμένων επιληπτικών σπασμών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Το επεισόδιο έχει παρέλθει, αλλά η ασθενής βρίσκεται ακόμα στη </a:t>
            </a:r>
            <a:r>
              <a:rPr lang="el-GR" sz="19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μετακριτική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περίοδο του επεισοδίου (σύγχυση, υπνηλία, κεφαλαλγία). Οι οικείοι της αναφέρουν ότι έχει ελεύθερο ατομικό αναμνηστικό, αλλά ανέφερε </a:t>
            </a:r>
            <a:r>
              <a:rPr lang="el-GR" sz="19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κεφαλαλγία από μηνών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l-GR" sz="1900" dirty="0"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b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Κλινική εξέταση: 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Αποπροσανατολισμένη</a:t>
            </a:r>
            <a:r>
              <a:rPr lang="el-GR" sz="1900" dirty="0">
                <a:latin typeface="Calibri"/>
                <a:ea typeface="Calibri"/>
                <a:cs typeface="Calibri"/>
                <a:sym typeface="Calibri"/>
              </a:rPr>
              <a:t> σε </a:t>
            </a:r>
            <a:r>
              <a:rPr lang="el-G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χώρο</a:t>
            </a:r>
            <a:r>
              <a:rPr lang="el-GR" sz="1900" dirty="0">
                <a:latin typeface="Calibri"/>
                <a:ea typeface="Calibri"/>
                <a:cs typeface="Calibri"/>
                <a:sym typeface="Calibri"/>
              </a:rPr>
              <a:t> και </a:t>
            </a:r>
            <a:r>
              <a:rPr lang="el-G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χρόνο</a:t>
            </a:r>
            <a:r>
              <a:rPr lang="el-GR" sz="1900" dirty="0">
                <a:latin typeface="Calibri"/>
                <a:ea typeface="Calibri"/>
                <a:cs typeface="Calibri"/>
                <a:sym typeface="Calibri"/>
              </a:rPr>
              <a:t>, προσανατολισμένη προς τα  πρόσωπα. </a:t>
            </a:r>
            <a:r>
              <a:rPr lang="el-GR" sz="1900" dirty="0" err="1">
                <a:latin typeface="Calibri"/>
                <a:ea typeface="Calibri"/>
                <a:cs typeface="Calibri"/>
                <a:sym typeface="Calibri"/>
              </a:rPr>
              <a:t>Τετρακινητική</a:t>
            </a:r>
            <a:r>
              <a:rPr lang="el-GR" sz="1900" dirty="0">
                <a:latin typeface="Calibri"/>
                <a:ea typeface="Calibri"/>
                <a:cs typeface="Calibri"/>
                <a:sym typeface="Calibri"/>
              </a:rPr>
              <a:t> η ασθενής, αισθητικότητα και </a:t>
            </a:r>
            <a:r>
              <a:rPr lang="el-GR" sz="1900" dirty="0" err="1">
                <a:latin typeface="Calibri"/>
                <a:ea typeface="Calibri"/>
                <a:cs typeface="Calibri"/>
                <a:sym typeface="Calibri"/>
              </a:rPr>
              <a:t>τενόντια</a:t>
            </a:r>
            <a:r>
              <a:rPr lang="el-GR" sz="1900" dirty="0">
                <a:latin typeface="Calibri"/>
                <a:ea typeface="Calibri"/>
                <a:cs typeface="Calibri"/>
                <a:sym typeface="Calibri"/>
              </a:rPr>
              <a:t> αντανακλαστικά χωρίς ευρήματα, εγκεφαλικές συζυγίες 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>
                <a:latin typeface="Calibri"/>
                <a:ea typeface="Calibri"/>
                <a:cs typeface="Calibri"/>
                <a:sym typeface="Calibri"/>
              </a:rPr>
              <a:t>χωρίς ευρήματα.</a:t>
            </a:r>
            <a:endParaRPr sz="19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l-GR" sz="19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b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Εργαστηριακός έλεγχος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Χωρίς ευρήματα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1CC7AC-F2C6-75EF-226B-C8F5F8125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922" y="3346315"/>
            <a:ext cx="6051164" cy="3403211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B0BF0-1B9B-CE62-0F79-C3B714509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Μαγνητική τομογραφία Τ1</a:t>
            </a:r>
          </a:p>
        </p:txBody>
      </p:sp>
      <p:sp>
        <p:nvSpPr>
          <p:cNvPr id="4" name="Google Shape;437;p25">
            <a:extLst>
              <a:ext uri="{FF2B5EF4-FFF2-40B4-BE49-F238E27FC236}">
                <a16:creationId xmlns:a16="http://schemas.microsoft.com/office/drawing/2014/main" id="{DFE0DE2D-D2DD-898B-9DFC-6954ED0E03DF}"/>
              </a:ext>
            </a:extLst>
          </p:cNvPr>
          <p:cNvSpPr txBox="1"/>
          <p:nvPr/>
        </p:nvSpPr>
        <p:spPr>
          <a:xfrm>
            <a:off x="272142" y="5248000"/>
            <a:ext cx="8234360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Με σκιαγραφικό                       Χωρίς σκιαγραφικό                 Με σκιαγραφικό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>
                <a:latin typeface="Calibri"/>
                <a:ea typeface="Calibri"/>
                <a:cs typeface="Calibri"/>
                <a:sym typeface="Calibri"/>
              </a:rPr>
              <a:t>          οβελιαία τομή                                                        εγκάρσια τομή</a:t>
            </a:r>
            <a:endParaRPr lang="el-GR" sz="19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87E361-BFF2-29EE-1F17-62B5C1F92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35" y="1624519"/>
            <a:ext cx="8950473" cy="348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367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33"/>
          <p:cNvSpPr txBox="1">
            <a:spLocks noGrp="1"/>
          </p:cNvSpPr>
          <p:nvPr>
            <p:ph type="title"/>
          </p:nvPr>
        </p:nvSpPr>
        <p:spPr>
          <a:xfrm>
            <a:off x="0" y="175099"/>
            <a:ext cx="8964488" cy="573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 dirty="0"/>
              <a:t>Μακροσκοπική εικόνα της αλλοίωσης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1DDBFC-C8B5-AF8F-3A3E-6666C9044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801" y="834873"/>
            <a:ext cx="8634398" cy="5653476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34"/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430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 dirty="0" err="1"/>
              <a:t>Μικροσκόπηση</a:t>
            </a:r>
            <a:r>
              <a:rPr lang="el-GR" dirty="0"/>
              <a:t> μορφώματος </a:t>
            </a:r>
            <a:endParaRPr dirty="0"/>
          </a:p>
        </p:txBody>
      </p:sp>
      <p:sp>
        <p:nvSpPr>
          <p:cNvPr id="509" name="Google Shape;509;p34"/>
          <p:cNvSpPr txBox="1"/>
          <p:nvPr/>
        </p:nvSpPr>
        <p:spPr>
          <a:xfrm>
            <a:off x="418997" y="6557918"/>
            <a:ext cx="7987071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               Φυσιολογικό                                                                                                           Ασθενούς</a:t>
            </a: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A54C5D-E5DE-55B9-28A3-CD1A00941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62" y="3632990"/>
            <a:ext cx="4376056" cy="2924928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21ABEC24-4495-501C-FAB6-896F337CA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753061" y="878304"/>
            <a:ext cx="988567" cy="4330368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6019908F-CD4B-506F-3C28-1252DCD04C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880908" y="1446461"/>
            <a:ext cx="5768502" cy="4522506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F832F49E-EBD7-40B1-2DDB-394F335408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608" y="472341"/>
            <a:ext cx="3326005" cy="19979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/>
              <a:t>Ερώτηση</a:t>
            </a:r>
            <a:endParaRPr/>
          </a:p>
        </p:txBody>
      </p:sp>
      <p:sp>
        <p:nvSpPr>
          <p:cNvPr id="519" name="Google Shape;519;p35"/>
          <p:cNvSpPr txBox="1"/>
          <p:nvPr/>
        </p:nvSpPr>
        <p:spPr>
          <a:xfrm>
            <a:off x="457200" y="1394793"/>
            <a:ext cx="7478688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Ποια η </a:t>
            </a:r>
            <a:r>
              <a:rPr lang="el-GR" sz="3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νόσος </a:t>
            </a:r>
            <a:r>
              <a:rPr lang="el-GR" sz="3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της ασθενούς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και ποια η </a:t>
            </a:r>
            <a:r>
              <a:rPr lang="el-GR" sz="3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πρόγνωση</a:t>
            </a:r>
            <a:r>
              <a:rPr lang="el-GR" sz="3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 dirty="0"/>
          </a:p>
        </p:txBody>
      </p:sp>
      <p:pic>
        <p:nvPicPr>
          <p:cNvPr id="520" name="Google Shape;520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5776" y="3356992"/>
            <a:ext cx="3648379" cy="2880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36"/>
          <p:cNvSpPr txBox="1">
            <a:spLocks noGrp="1"/>
          </p:cNvSpPr>
          <p:nvPr>
            <p:ph type="title"/>
          </p:nvPr>
        </p:nvSpPr>
        <p:spPr>
          <a:xfrm>
            <a:off x="1485900" y="89420"/>
            <a:ext cx="6172200" cy="328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 dirty="0"/>
              <a:t>Απάντηση</a:t>
            </a:r>
            <a:endParaRPr dirty="0"/>
          </a:p>
        </p:txBody>
      </p:sp>
      <p:sp>
        <p:nvSpPr>
          <p:cNvPr id="526" name="Google Shape;526;p36"/>
          <p:cNvSpPr txBox="1"/>
          <p:nvPr/>
        </p:nvSpPr>
        <p:spPr>
          <a:xfrm>
            <a:off x="0" y="496112"/>
            <a:ext cx="9144000" cy="1352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Η ασθενής εμφάνισε </a:t>
            </a:r>
            <a:r>
              <a:rPr lang="el-GR" sz="2000" b="1" dirty="0" err="1">
                <a:latin typeface="Calibri"/>
                <a:ea typeface="Calibri"/>
                <a:cs typeface="Calibri"/>
                <a:sym typeface="Calibri"/>
              </a:rPr>
              <a:t>μηνιγγοθηλιακό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000" b="1" dirty="0" err="1">
                <a:latin typeface="Calibri"/>
                <a:ea typeface="Calibri"/>
                <a:cs typeface="Calibri"/>
                <a:sym typeface="Calibri"/>
              </a:rPr>
              <a:t>μηνιγγίωμα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, τον </a:t>
            </a:r>
            <a:r>
              <a:rPr lang="el-G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πιο συχνό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πρωτοπαθή όγκο του κεντρικού νευρικού συστήματος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. Η </a:t>
            </a:r>
            <a:r>
              <a:rPr lang="el-GR" sz="2000" b="1" dirty="0">
                <a:latin typeface="Calibri"/>
                <a:ea typeface="Calibri"/>
                <a:cs typeface="Calibri"/>
                <a:sym typeface="Calibri"/>
              </a:rPr>
              <a:t>πρόγνωση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 μετά από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πλήρη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 αφαίρεση του όγκου είναι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άριστη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, ενώ σε </a:t>
            </a:r>
            <a:r>
              <a:rPr lang="el-GR" sz="2000" i="1" dirty="0">
                <a:latin typeface="Calibri"/>
                <a:ea typeface="Calibri"/>
                <a:cs typeface="Calibri"/>
                <a:sym typeface="Calibri"/>
              </a:rPr>
              <a:t>μη πλήρη αφαίρεση 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προστίθεται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ακτινοβόληση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 για </a:t>
            </a:r>
            <a:r>
              <a:rPr lang="el-GR" sz="2000" i="1" dirty="0">
                <a:latin typeface="Calibri"/>
                <a:ea typeface="Calibri"/>
                <a:cs typeface="Calibri"/>
                <a:sym typeface="Calibri"/>
              </a:rPr>
              <a:t>πρόληψη υποτροπής.  </a:t>
            </a:r>
            <a:r>
              <a:rPr lang="en-US" sz="2000" i="1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sz="2000" i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A09698-C845-3655-1B53-A862B12E4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444" y="1844316"/>
            <a:ext cx="7005105" cy="39403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6902BC-ED0F-5F75-54D5-C570E4A21A11}"/>
              </a:ext>
            </a:extLst>
          </p:cNvPr>
          <p:cNvSpPr txBox="1"/>
          <p:nvPr/>
        </p:nvSpPr>
        <p:spPr>
          <a:xfrm rot="10800000" flipV="1">
            <a:off x="-1" y="5784688"/>
            <a:ext cx="91439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Οι </a:t>
            </a:r>
            <a:r>
              <a:rPr 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παραλλαγές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χαμηλού βαθμού </a:t>
            </a:r>
            <a:r>
              <a:rPr lang="el-G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μηνιγγιωμάτων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που μπορεί να έχουν </a:t>
            </a:r>
            <a:r>
              <a:rPr lang="el-G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προβάλλον</a:t>
            </a:r>
            <a:r>
              <a:rPr 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l-G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περιογκικό</a:t>
            </a:r>
            <a:r>
              <a:rPr 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οίδημα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είναι το εκκριτικό, το </a:t>
            </a:r>
            <a:r>
              <a:rPr lang="el-G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αγγειωματώδες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, το </a:t>
            </a:r>
            <a:r>
              <a:rPr lang="el-G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μικροκυστικό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και η πλούσια σε </a:t>
            </a:r>
            <a:r>
              <a:rPr lang="el-G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λεμφοπλασματοκύτταρα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5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l-GR" sz="2800" dirty="0"/>
              <a:t>Εκτίμηση από τον </a:t>
            </a:r>
            <a:r>
              <a:rPr lang="el-GR" sz="2800" b="1" dirty="0" err="1"/>
              <a:t>νευρο</a:t>
            </a:r>
            <a:r>
              <a:rPr lang="el-GR" sz="2800" dirty="0" err="1"/>
              <a:t>παθολογοανατόμο</a:t>
            </a:r>
            <a:endParaRPr dirty="0"/>
          </a:p>
        </p:txBody>
      </p:sp>
      <p:sp>
        <p:nvSpPr>
          <p:cNvPr id="273" name="Google Shape;273;p5"/>
          <p:cNvSpPr txBox="1">
            <a:spLocks noGrp="1"/>
          </p:cNvSpPr>
          <p:nvPr>
            <p:ph type="body" idx="1"/>
          </p:nvPr>
        </p:nvSpPr>
        <p:spPr>
          <a:xfrm>
            <a:off x="1" y="857250"/>
            <a:ext cx="9144000" cy="5369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57175" lvl="0" indent="-257175" algn="just">
              <a:spcBef>
                <a:spcPts val="0"/>
              </a:spcBef>
              <a:buSzPts val="1875"/>
              <a:buFont typeface="Calibri"/>
              <a:buChar char="-"/>
            </a:pPr>
            <a:r>
              <a:rPr lang="el-GR" sz="1875" dirty="0"/>
              <a:t>Μακροσκοπική και μικροσκοπική εξέταση των </a:t>
            </a:r>
            <a:r>
              <a:rPr lang="el-GR" sz="1875" b="1" dirty="0"/>
              <a:t>νευρικών ιστών, ιδίως του εγκεφάλου, αλλά και του νωτιαίου μυελού, των περιφερικών νεύρων και των σκελετικών μυών.</a:t>
            </a:r>
          </a:p>
          <a:p>
            <a:pPr marL="257175" lvl="0" indent="-257175" algn="just">
              <a:spcBef>
                <a:spcPts val="0"/>
              </a:spcBef>
              <a:buSzPts val="1875"/>
              <a:buFont typeface="Calibri"/>
              <a:buChar char="-"/>
            </a:pPr>
            <a:endParaRPr lang="el-GR" sz="1875" dirty="0"/>
          </a:p>
          <a:p>
            <a:pPr marL="257175" lvl="0" indent="-257175" algn="just">
              <a:spcBef>
                <a:spcPts val="0"/>
              </a:spcBef>
              <a:buSzPts val="1875"/>
              <a:buFont typeface="Calibri"/>
              <a:buChar char="-"/>
            </a:pPr>
            <a:r>
              <a:rPr lang="el-GR" sz="1875" dirty="0"/>
              <a:t>Οι </a:t>
            </a:r>
            <a:r>
              <a:rPr lang="el-GR" sz="1875" b="1" spc="300" dirty="0" err="1"/>
              <a:t>νευρο</a:t>
            </a:r>
            <a:r>
              <a:rPr lang="el-GR" sz="1875" b="1" dirty="0" err="1"/>
              <a:t>παθολ</a:t>
            </a:r>
            <a:r>
              <a:rPr lang="en-US" sz="1875" b="1" dirty="0"/>
              <a:t>o</a:t>
            </a:r>
            <a:r>
              <a:rPr lang="el-GR" sz="1875" b="1" dirty="0" err="1"/>
              <a:t>γοανατόμοι</a:t>
            </a:r>
            <a:r>
              <a:rPr lang="el-GR" sz="1875" b="1" dirty="0"/>
              <a:t> </a:t>
            </a:r>
            <a:r>
              <a:rPr lang="el-GR" sz="1875" dirty="0"/>
              <a:t>αφιερώνουν τον περισσότερο χρόνο τους κάνοντας διαγνώσεις </a:t>
            </a:r>
            <a:r>
              <a:rPr lang="el-GR" sz="1875" b="1" spc="600" dirty="0"/>
              <a:t>όγκων</a:t>
            </a:r>
            <a:r>
              <a:rPr lang="el-GR" sz="1875" b="1" dirty="0"/>
              <a:t>, εκφυλιστικών, μεταβολικών, ανοσολογικών, </a:t>
            </a:r>
            <a:r>
              <a:rPr lang="el-GR" sz="1875" b="1" spc="300" dirty="0"/>
              <a:t>αγγειακών, φλεγμονωδών διαταραχών και λοιμώξεων</a:t>
            </a:r>
            <a:r>
              <a:rPr lang="el-GR" sz="1875" b="1" dirty="0"/>
              <a:t> </a:t>
            </a:r>
            <a:r>
              <a:rPr lang="el-GR" sz="1875" dirty="0"/>
              <a:t>του νευρικού συστήματος σε νοσηλευόμενους ασθενείς. Όπως και οι συνάδελφοί τους σε άλλους τομείς της </a:t>
            </a:r>
            <a:r>
              <a:rPr lang="el-GR" sz="1875" dirty="0" err="1"/>
              <a:t>ιστοπαθολογίας</a:t>
            </a:r>
            <a:r>
              <a:rPr lang="el-GR" sz="1875" dirty="0"/>
              <a:t>, είναι υπεύθυνοι </a:t>
            </a:r>
            <a:r>
              <a:rPr lang="el-GR" sz="1875" b="1" dirty="0"/>
              <a:t>και</a:t>
            </a:r>
            <a:r>
              <a:rPr lang="el-GR" sz="1875" dirty="0"/>
              <a:t> για τη </a:t>
            </a:r>
            <a:r>
              <a:rPr lang="el-GR" sz="1875" b="1" u="sng" dirty="0"/>
              <a:t>μεταθανάτια εξέταση </a:t>
            </a:r>
            <a:r>
              <a:rPr lang="el-GR" sz="1875" dirty="0"/>
              <a:t>των νευρικών ιστών (</a:t>
            </a:r>
            <a:r>
              <a:rPr lang="el-GR" sz="1875" dirty="0" err="1"/>
              <a:t>νεκροτομική</a:t>
            </a:r>
            <a:r>
              <a:rPr lang="el-GR" sz="1875" dirty="0"/>
              <a:t> μακροσκοπική και μικροσκοπική κατόπιν </a:t>
            </a:r>
            <a:r>
              <a:rPr lang="el-GR" sz="1875" dirty="0" err="1"/>
              <a:t>ιστοληψίας</a:t>
            </a:r>
            <a:r>
              <a:rPr lang="el-GR" sz="1875" dirty="0"/>
              <a:t>, εκτίμηση εγκεφάλου) για τη μελέτη της </a:t>
            </a:r>
            <a:r>
              <a:rPr lang="el-GR" sz="1875" b="1" dirty="0"/>
              <a:t>άνοιας</a:t>
            </a:r>
            <a:r>
              <a:rPr lang="el-GR" sz="1875" dirty="0"/>
              <a:t>, τη διερεύνηση </a:t>
            </a:r>
            <a:r>
              <a:rPr lang="el-GR" sz="1875" b="1" dirty="0"/>
              <a:t>γενετικών νόσων </a:t>
            </a:r>
            <a:r>
              <a:rPr lang="el-GR" sz="1875" dirty="0"/>
              <a:t>και την εκτίμηση του </a:t>
            </a:r>
            <a:r>
              <a:rPr lang="el-GR" sz="1875" dirty="0" err="1"/>
              <a:t>ενδοκρανιακού</a:t>
            </a:r>
            <a:r>
              <a:rPr lang="el-GR" sz="1875" dirty="0"/>
              <a:t> </a:t>
            </a:r>
            <a:r>
              <a:rPr lang="el-GR" sz="1875" b="1" dirty="0"/>
              <a:t>τραύματος</a:t>
            </a:r>
            <a:r>
              <a:rPr lang="el-GR" sz="1875" dirty="0"/>
              <a:t>.</a:t>
            </a:r>
            <a:endParaRPr lang="en-US" sz="1875" dirty="0"/>
          </a:p>
          <a:p>
            <a:pPr marL="257175" lvl="0" indent="-257175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75"/>
              <a:buFont typeface="Calibri"/>
              <a:buChar char="-"/>
            </a:pPr>
            <a:endParaRPr lang="el-GR" sz="1875" dirty="0"/>
          </a:p>
          <a:p>
            <a:pPr marL="257175" lvl="0" indent="-257175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75"/>
              <a:buFont typeface="Calibri"/>
              <a:buChar char="-"/>
            </a:pPr>
            <a:r>
              <a:rPr lang="el-GR" sz="1875" dirty="0"/>
              <a:t>Συνήθως, δείγματα  </a:t>
            </a:r>
            <a:r>
              <a:rPr lang="el-GR" sz="1875" b="1" dirty="0"/>
              <a:t>βιοψίας εγκεφαλικών όγκων </a:t>
            </a:r>
            <a:r>
              <a:rPr lang="el-GR" sz="1875" dirty="0"/>
              <a:t>ασθενών, για ταυτοποίηση και καθορισμό περαιτέρω θεραπευτικών ενεργειών. </a:t>
            </a:r>
          </a:p>
          <a:p>
            <a:pPr marL="257175" lvl="0" indent="-257175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75"/>
              <a:buFont typeface="Calibri"/>
              <a:buChar char="-"/>
            </a:pPr>
            <a:endParaRPr lang="en-US" sz="1875" dirty="0"/>
          </a:p>
          <a:p>
            <a:pPr marL="257175" lvl="0" indent="-257175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75"/>
              <a:buFont typeface="Calibri"/>
              <a:buChar char="-"/>
            </a:pPr>
            <a:endParaRPr lang="en-US" sz="1875" dirty="0"/>
          </a:p>
          <a:p>
            <a:pPr marL="257175" lvl="0" indent="-257175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75"/>
              <a:buFont typeface="Calibri"/>
              <a:buChar char="-"/>
            </a:pPr>
            <a:r>
              <a:rPr lang="el-GR" sz="1875" dirty="0" err="1"/>
              <a:t>Εκτομές</a:t>
            </a:r>
            <a:r>
              <a:rPr lang="el-GR" sz="1875" dirty="0"/>
              <a:t> συγγενών </a:t>
            </a:r>
            <a:r>
              <a:rPr lang="el-GR" sz="1875" dirty="0" err="1"/>
              <a:t>αρτηριοφλεβωδών</a:t>
            </a:r>
            <a:r>
              <a:rPr lang="el-GR" sz="1875" dirty="0"/>
              <a:t> δυσπλασιών εγκεφάλου σε περιπτώσεις ανθεκτικής στα φάρμακα επιληψίας.</a:t>
            </a:r>
          </a:p>
          <a:p>
            <a:pPr marL="257175" lvl="0" indent="-2571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75"/>
              <a:buFont typeface="Calibri"/>
              <a:buChar char="-"/>
            </a:pPr>
            <a:endParaRPr lang="el-GR" sz="1875" dirty="0"/>
          </a:p>
          <a:p>
            <a:pPr marL="257175" lvl="0" indent="-138112" algn="l" rtl="0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75"/>
              <a:buFont typeface="Calibri"/>
              <a:buNone/>
            </a:pPr>
            <a:endParaRPr sz="1875" dirty="0"/>
          </a:p>
          <a:p>
            <a:pPr marL="257175" lvl="0" indent="-257175" algn="l" rtl="0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75"/>
              <a:buFont typeface="Calibri"/>
              <a:buChar char="-"/>
            </a:pPr>
            <a:r>
              <a:rPr lang="el-GR" sz="1875" b="1" dirty="0"/>
              <a:t>Συνεργασία</a:t>
            </a:r>
            <a:r>
              <a:rPr lang="el-GR" sz="1875" dirty="0"/>
              <a:t> κλινικού ιατρού </a:t>
            </a:r>
          </a:p>
          <a:p>
            <a:pPr marL="0" lvl="0" indent="0" algn="l" rtl="0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75"/>
              <a:buNone/>
            </a:pPr>
            <a:r>
              <a:rPr lang="el-GR" sz="1875" dirty="0"/>
              <a:t>     (νευρολόγου, νευροχειρουργού)</a:t>
            </a:r>
          </a:p>
          <a:p>
            <a:pPr marL="0" lvl="0" indent="0" algn="l" rtl="0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75"/>
              <a:buNone/>
            </a:pPr>
            <a:r>
              <a:rPr lang="el-GR" sz="1875" dirty="0"/>
              <a:t>     με τον </a:t>
            </a:r>
            <a:r>
              <a:rPr lang="el-GR" sz="1875" dirty="0" err="1"/>
              <a:t>νευροπαθολογοανατόμο</a:t>
            </a:r>
            <a:r>
              <a:rPr lang="el-GR" sz="1875" dirty="0"/>
              <a:t> </a:t>
            </a:r>
            <a:endParaRPr sz="1875" dirty="0"/>
          </a:p>
          <a:p>
            <a:pPr marL="0" lvl="0" indent="0" algn="l" rtl="0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75"/>
              <a:buNone/>
            </a:pPr>
            <a:r>
              <a:rPr lang="el-GR" sz="1875" dirty="0"/>
              <a:t>     </a:t>
            </a:r>
            <a:r>
              <a:rPr lang="el-GR" sz="1875" b="1" dirty="0"/>
              <a:t>απαραίτητη</a:t>
            </a:r>
            <a:r>
              <a:rPr lang="el-GR" sz="1875" dirty="0"/>
              <a:t> για σωστή διάγνωση. </a:t>
            </a:r>
            <a:endParaRPr sz="1875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685272-000D-B03A-170A-CCAAC14C5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522" y="4340259"/>
            <a:ext cx="4126708" cy="2332915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37"/>
          <p:cNvSpPr txBox="1">
            <a:spLocks noGrp="1"/>
          </p:cNvSpPr>
          <p:nvPr>
            <p:ph type="title"/>
          </p:nvPr>
        </p:nvSpPr>
        <p:spPr>
          <a:xfrm>
            <a:off x="328154" y="-555171"/>
            <a:ext cx="8229600" cy="1484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 sz="2500" dirty="0"/>
              <a:t>Κλινικό σκέλος</a:t>
            </a:r>
            <a:endParaRPr sz="25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DEE873-3705-FE74-7982-35649FA06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680" y="377925"/>
            <a:ext cx="6856639" cy="32347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499F64-38FE-7845-2486-6EF37A30F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4923" y="3685120"/>
            <a:ext cx="4668326" cy="3075603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38"/>
          <p:cNvSpPr txBox="1">
            <a:spLocks noGrp="1"/>
          </p:cNvSpPr>
          <p:nvPr>
            <p:ph type="title"/>
          </p:nvPr>
        </p:nvSpPr>
        <p:spPr>
          <a:xfrm>
            <a:off x="0" y="-171400"/>
            <a:ext cx="9144000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l-GR" sz="2400" dirty="0" err="1"/>
              <a:t>Παθολογοανατομική</a:t>
            </a:r>
            <a:r>
              <a:rPr lang="el-GR" sz="2400" dirty="0"/>
              <a:t> θεώρηση </a:t>
            </a:r>
            <a:r>
              <a:rPr lang="el-GR" sz="2400" b="1" spc="600" dirty="0" err="1"/>
              <a:t>μηνιγγιωμάτων</a:t>
            </a:r>
            <a:endParaRPr sz="2400" b="1" spc="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6C2780-DAFC-446E-EE32-303123A72FC2}"/>
              </a:ext>
            </a:extLst>
          </p:cNvPr>
          <p:cNvSpPr txBox="1"/>
          <p:nvPr/>
        </p:nvSpPr>
        <p:spPr>
          <a:xfrm>
            <a:off x="0" y="321013"/>
            <a:ext cx="914400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Προέρχονται  από κύτταρα της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αραχνοειδούς καλύπτρας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που σχετίζονται με τη σκληρά μήνιγγα ή το χοριοειδές πλέγμα. Τα 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μηνιγγιώματα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βαθμού 1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κατά ΠΟΥ χαρακτηρίζονται από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βραδεία ανάπτυξη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έχουν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χαμηλό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μιτωτικό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δείκτη (&lt; 4/10 Ο.Π.Ι.Μ.), καμία διήθηση στον εγκέφαλο και &lt; 3 </a:t>
            </a:r>
            <a:r>
              <a:rPr lang="el-G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άτυπα χαρακτηριστικά (νέκρωση, μεταβολή σε μικρά κύτταρα, αρχιτεκτονική σε στρώσεις, </a:t>
            </a:r>
            <a:r>
              <a:rPr lang="el-GR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μακροπυρήνες</a:t>
            </a:r>
            <a:r>
              <a:rPr lang="el-G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και </a:t>
            </a:r>
            <a:r>
              <a:rPr lang="el-GR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κυτταροβρίθεια</a:t>
            </a:r>
            <a:r>
              <a:rPr lang="el-G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Το επίπεδο της αραχνοειδούς διακρίνεται ανάμεσα στο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μηνιγγίωμα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και το παρέγχυμα του ΚΝΣ.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Τα βαθμού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πιθανόν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να υποτροπιάσουν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, ενώ τα βαθμού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είναι κα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οήθη, με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μεταστατικό δυναμικό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l-GR" b="1" spc="600" dirty="0" err="1">
                <a:latin typeface="Calibri" panose="020F0502020204030204" pitchFamily="34" charset="0"/>
                <a:cs typeface="Calibri" panose="020F0502020204030204" pitchFamily="34" charset="0"/>
              </a:rPr>
              <a:t>Μηνιγγοθηλιακό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μηνιγγίωμα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: Η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πιο κοινή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παραλλαγή στο πλαίσιο του βαθμού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Συνήθως μονήρες. Στο πλαίσιο της 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λοβιώδους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αρχιτεκτονικής, συχνά ανευρίσκονται 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μηνιγγοθηλιακές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σπείρες/στρόβιλοι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Συγκύτια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κυττάρων με ασαφείς κυτταρικές μεμβράνες,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ηωσινόφιλο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κυτταρόπλασμα. Στρογγυλοί ομοιόμορφοι πυρήνες,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ενδοπυρηνικά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ψευδοέγκλειστα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κοινά. Μπορεί να έχει </a:t>
            </a:r>
            <a:r>
              <a:rPr lang="el-GR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αραιά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ψαμμώδη σωμάτια.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Τα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μηνιγγιώματα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με μεταλλάξεις SMO ή AKT1 είναι κυρίως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μηνιγγοθηλιακά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και εντοπίζονται πιο συχνά στη μέση γραμμή ή παράμεσα στη βάση του κρανίου.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13C1DDF6-22A4-1688-AE23-6FFDEA28F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303964" y="3212710"/>
            <a:ext cx="3982489" cy="3123521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A84BA82B-9E9C-50BF-1C10-5B2140BA0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465475" y="3212710"/>
            <a:ext cx="3982490" cy="31235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CB7553-E229-F073-0EE7-D7BECE78E04E}"/>
              </a:ext>
            </a:extLst>
          </p:cNvPr>
          <p:cNvSpPr txBox="1"/>
          <p:nvPr/>
        </p:nvSpPr>
        <p:spPr>
          <a:xfrm>
            <a:off x="3180945" y="2616740"/>
            <a:ext cx="2791838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Το </a:t>
            </a:r>
            <a:r>
              <a:rPr lang="el-GR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μηνιγγιοθηλιακό</a:t>
            </a:r>
            <a:r>
              <a:rPr lang="el-GR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μηνιγγίωμα</a:t>
            </a:r>
            <a:r>
              <a:rPr lang="el-GR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200" i="1" dirty="0">
                <a:latin typeface="Calibri" panose="020F0502020204030204" pitchFamily="34" charset="0"/>
                <a:cs typeface="Calibri" panose="020F0502020204030204" pitchFamily="34" charset="0"/>
              </a:rPr>
              <a:t>μπορεί 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να έχει ένα </a:t>
            </a:r>
            <a:r>
              <a:rPr lang="el-GR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συγκυτιακό</a:t>
            </a:r>
            <a:r>
              <a:rPr lang="el-G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πρότυπο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ανάπτυξης που πρέπει να </a:t>
            </a:r>
            <a:r>
              <a:rPr lang="el-G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διαχωριστεί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από την </a:t>
            </a:r>
            <a:r>
              <a:rPr lang="el-GR" sz="1200" i="1" dirty="0">
                <a:latin typeface="Calibri" panose="020F0502020204030204" pitchFamily="34" charset="0"/>
                <a:cs typeface="Calibri" panose="020F0502020204030204" pitchFamily="34" charset="0"/>
              </a:rPr>
              <a:t>αρχιτεκτονική σε στρώσεις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, το οποίο είναι ένα </a:t>
            </a:r>
            <a:r>
              <a:rPr lang="el-GR" sz="1200" i="1" dirty="0">
                <a:latin typeface="Calibri" panose="020F0502020204030204" pitchFamily="34" charset="0"/>
                <a:cs typeface="Calibri" panose="020F0502020204030204" pitchFamily="34" charset="0"/>
              </a:rPr>
              <a:t>άτυπο χαρακτηριστικό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. Οι </a:t>
            </a:r>
            <a:r>
              <a:rPr lang="el-G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ομοιόμορφοι, ήπιοι πυρήνες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και το </a:t>
            </a:r>
            <a:r>
              <a:rPr lang="el-G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άφθονο κυτταρόπλασμα 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συνηγορούν υπέρ του προτύπου  </a:t>
            </a:r>
            <a:r>
              <a:rPr lang="el-GR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συγκυτιακής</a:t>
            </a:r>
            <a:r>
              <a:rPr lang="el-G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ανάπτυξης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, ενώ άλλα, </a:t>
            </a:r>
            <a:r>
              <a:rPr lang="el-GR" sz="1200" i="1" dirty="0">
                <a:latin typeface="Calibri" panose="020F0502020204030204" pitchFamily="34" charset="0"/>
                <a:cs typeface="Calibri" panose="020F0502020204030204" pitchFamily="34" charset="0"/>
              </a:rPr>
              <a:t>άτυπα χαρακτηριστικά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όπως οι </a:t>
            </a:r>
            <a:r>
              <a:rPr lang="el-GR" sz="1200" i="1" dirty="0">
                <a:latin typeface="Calibri" panose="020F0502020204030204" pitchFamily="34" charset="0"/>
                <a:cs typeface="Calibri" panose="020F0502020204030204" pitchFamily="34" charset="0"/>
              </a:rPr>
              <a:t>μιτώσεις, η </a:t>
            </a:r>
            <a:r>
              <a:rPr lang="el-GR" sz="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κυτταροβρίθεια</a:t>
            </a:r>
            <a:r>
              <a:rPr lang="el-GR" sz="1200" i="1" dirty="0">
                <a:latin typeface="Calibri" panose="020F0502020204030204" pitchFamily="34" charset="0"/>
                <a:cs typeface="Calibri" panose="020F0502020204030204" pitchFamily="34" charset="0"/>
              </a:rPr>
              <a:t>, οι </a:t>
            </a:r>
            <a:r>
              <a:rPr lang="el-GR" sz="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μακροπύρηνες</a:t>
            </a:r>
            <a:r>
              <a:rPr lang="el-GR" sz="1200" i="1" dirty="0">
                <a:latin typeface="Calibri" panose="020F0502020204030204" pitchFamily="34" charset="0"/>
                <a:cs typeface="Calibri" panose="020F0502020204030204" pitchFamily="34" charset="0"/>
              </a:rPr>
              <a:t> και η μεταβολή σε μικρά κύτταρα 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υποστηρίζουν την </a:t>
            </a:r>
            <a:r>
              <a:rPr lang="el-GR" sz="1200" i="1" dirty="0">
                <a:latin typeface="Calibri" panose="020F0502020204030204" pitchFamily="34" charset="0"/>
                <a:cs typeface="Calibri" panose="020F0502020204030204" pitchFamily="34" charset="0"/>
              </a:rPr>
              <a:t>αρχιτεκτονική σε στρώσεις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O 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υποδοχέας </a:t>
            </a:r>
            <a:r>
              <a:rPr 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σωματοστατίνης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 (</a:t>
            </a:r>
            <a:r>
              <a:rPr lang="el-GR" sz="1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200" b="1" dirty="0">
                <a:latin typeface="Calibri" panose="020F0502020204030204" pitchFamily="34" charset="0"/>
                <a:cs typeface="Calibri" panose="020F0502020204030204" pitchFamily="34" charset="0"/>
              </a:rPr>
              <a:t>SSTR2a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είναι ένας ειδικός </a:t>
            </a:r>
            <a:r>
              <a:rPr 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ανοσοδείκτης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για το </a:t>
            </a:r>
            <a:r>
              <a:rPr 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μηνιγγίωμα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μεταξύ των όγκων του ΚΝΣ. Η συντριπτική πλειονότητα των </a:t>
            </a:r>
            <a:r>
              <a:rPr lang="el-GR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μηνιγγοθηλιακών</a:t>
            </a:r>
            <a:r>
              <a:rPr lang="el-GR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μηνιγγιωμάτων</a:t>
            </a:r>
            <a:r>
              <a:rPr lang="el-GR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εμφανίζει διάχυτη και ισχυρή </a:t>
            </a:r>
            <a:r>
              <a:rPr 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μεμβρανική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ανοσοδραστικότητα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στο SSTR2a. Τα αιμοφόρα αγγεία, η σκληρά μήνιγγα και το κολλαγόνο είναι αρνητικά.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3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 b="1" dirty="0"/>
              <a:t>Νευρικό σύστημα</a:t>
            </a:r>
            <a:br>
              <a:rPr lang="el-GR" dirty="0"/>
            </a:br>
            <a:r>
              <a:rPr lang="el-GR" sz="3600" dirty="0"/>
              <a:t>Βραχεία παρουσίαση </a:t>
            </a:r>
            <a:r>
              <a:rPr lang="el-GR" sz="3600" b="1" dirty="0"/>
              <a:t>5</a:t>
            </a:r>
            <a:r>
              <a:rPr lang="el-GR" sz="3600" b="1" baseline="30000" dirty="0"/>
              <a:t>ου</a:t>
            </a:r>
            <a:r>
              <a:rPr lang="el-GR" sz="3600" dirty="0"/>
              <a:t> περιστατικού</a:t>
            </a:r>
            <a:endParaRPr sz="3600" dirty="0"/>
          </a:p>
        </p:txBody>
      </p:sp>
      <p:sp>
        <p:nvSpPr>
          <p:cNvPr id="547" name="Google Shape;547;p39"/>
          <p:cNvSpPr txBox="1">
            <a:spLocks noGrp="1"/>
          </p:cNvSpPr>
          <p:nvPr>
            <p:ph type="body" idx="1"/>
          </p:nvPr>
        </p:nvSpPr>
        <p:spPr>
          <a:xfrm>
            <a:off x="0" y="4941167"/>
            <a:ext cx="9144000" cy="191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57175" lvl="0" indent="-11620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57175" lvl="0" indent="-116204" algn="l" rtl="0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Ανδρέας Χ. </a:t>
            </a:r>
            <a:r>
              <a:rPr lang="el-GR" sz="2800" dirty="0" err="1"/>
              <a:t>Λάζαρης</a:t>
            </a:r>
            <a:r>
              <a:rPr lang="el-GR" sz="2800" dirty="0"/>
              <a:t>, Ιατρός - </a:t>
            </a:r>
            <a:r>
              <a:rPr lang="el-GR" sz="2800" dirty="0" err="1"/>
              <a:t>Ιστοπαθολόγος</a:t>
            </a:r>
            <a:endParaRPr sz="2800" dirty="0"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Χαράλαμπος Χ. Μυλωνάς, Ιατρός - Ειδικός Παθολόγος</a:t>
            </a:r>
            <a:endParaRPr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641C6E-4875-847D-F6B7-75313C3F9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086" y="1887008"/>
            <a:ext cx="3853543" cy="3481033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40"/>
          <p:cNvSpPr txBox="1">
            <a:spLocks noGrp="1"/>
          </p:cNvSpPr>
          <p:nvPr>
            <p:ph type="title"/>
          </p:nvPr>
        </p:nvSpPr>
        <p:spPr>
          <a:xfrm>
            <a:off x="323528" y="0"/>
            <a:ext cx="8229600" cy="69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l-GR"/>
              <a:t>5</a:t>
            </a:r>
            <a:r>
              <a:rPr lang="el-GR" baseline="30000"/>
              <a:t>ο</a:t>
            </a:r>
            <a:r>
              <a:rPr lang="el-GR"/>
              <a:t>  Περιστατικό</a:t>
            </a:r>
            <a:endParaRPr/>
          </a:p>
        </p:txBody>
      </p:sp>
      <p:sp>
        <p:nvSpPr>
          <p:cNvPr id="554" name="Google Shape;554;p40"/>
          <p:cNvSpPr txBox="1"/>
          <p:nvPr/>
        </p:nvSpPr>
        <p:spPr>
          <a:xfrm>
            <a:off x="0" y="764704"/>
            <a:ext cx="9144000" cy="5416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Ιστορικό:</a:t>
            </a:r>
            <a:r>
              <a:rPr lang="el-G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Αγόρι </a:t>
            </a:r>
            <a:r>
              <a:rPr lang="el-GR" sz="18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12 μηνών</a:t>
            </a:r>
            <a:r>
              <a:rPr lang="el-G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με ελεύθερο </a:t>
            </a:r>
            <a:r>
              <a:rPr lang="el-GR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περιγεννητικό</a:t>
            </a:r>
            <a:r>
              <a:rPr lang="el-G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ιστορικό, διακομίζεται λόγω </a:t>
            </a:r>
            <a:r>
              <a:rPr lang="el-G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έντονης </a:t>
            </a:r>
            <a:r>
              <a:rPr lang="el-G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ληθαργικότητας</a:t>
            </a:r>
            <a:r>
              <a:rPr lang="el-G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l-G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Τις προηγούμενες ημέρες εμφάνιζε </a:t>
            </a:r>
            <a:r>
              <a:rPr lang="el-GR" sz="18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μεγάλη ευερεθιστότητα </a:t>
            </a:r>
            <a:r>
              <a:rPr lang="el-G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και </a:t>
            </a:r>
            <a:r>
              <a:rPr lang="el-GR" sz="18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επεισόδια εμέτων. 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Κλινική εξέταση: </a:t>
            </a:r>
            <a:endParaRPr sz="1800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b="1" dirty="0" err="1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Μακρο</a:t>
            </a:r>
            <a:r>
              <a:rPr lang="el-GR" sz="1800" dirty="0" err="1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κεφαλία</a:t>
            </a:r>
            <a:r>
              <a:rPr lang="el-G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κωματώδης κατάσταση </a:t>
            </a:r>
            <a:r>
              <a:rPr lang="el-G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GCS 8/15)</a:t>
            </a:r>
            <a:r>
              <a:rPr lang="el-G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αυτόματη αναπνοή, 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κόρες σε μυδρίαση 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αλλά </a:t>
            </a:r>
            <a:r>
              <a:rPr lang="el-GR" sz="18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αντιδρώσες στο φως</a:t>
            </a:r>
            <a:r>
              <a:rPr lang="el-G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οίδημα οπτικής θηλής </a:t>
            </a:r>
            <a:r>
              <a:rPr lang="el-G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σε οφθαλμοσκόπηση.</a:t>
            </a:r>
            <a:endParaRPr sz="1800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l-GR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l-GR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Εργαστηριακός έλεγχος</a:t>
            </a:r>
            <a:r>
              <a:rPr lang="el-G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sz="1800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Χωρίς</a:t>
            </a:r>
            <a:r>
              <a:rPr lang="el-G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ευρήματα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F1B6AB-FEB5-D075-1D3A-D97DE7C34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512" y="1772824"/>
            <a:ext cx="4728087" cy="241007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B868B9-3DDF-CBD8-B1F3-DF080BD979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2511" y="4328655"/>
            <a:ext cx="4754739" cy="1974867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41"/>
          <p:cNvSpPr txBox="1">
            <a:spLocks noGrp="1"/>
          </p:cNvSpPr>
          <p:nvPr>
            <p:ph type="title"/>
          </p:nvPr>
        </p:nvSpPr>
        <p:spPr>
          <a:xfrm>
            <a:off x="0" y="-99393"/>
            <a:ext cx="9144000" cy="183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l-GR" dirty="0"/>
              <a:t>Μαγνητική Τ2 ακολουθία</a:t>
            </a:r>
            <a:endParaRPr dirty="0"/>
          </a:p>
        </p:txBody>
      </p:sp>
      <p:sp>
        <p:nvSpPr>
          <p:cNvPr id="561" name="Google Shape;561;p41"/>
          <p:cNvSpPr txBox="1"/>
          <p:nvPr/>
        </p:nvSpPr>
        <p:spPr>
          <a:xfrm>
            <a:off x="1043608" y="6381328"/>
            <a:ext cx="74168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Φυσιολογικό                                                                   Ασθενούς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32807F-8BB2-BCCC-C73C-1112847E8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75" y="2088251"/>
            <a:ext cx="4497625" cy="41792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8EE2EC-510D-1571-744E-D033DBE45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6361" y="2088251"/>
            <a:ext cx="4433264" cy="4179208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D3F71-5AB5-F4EE-8835-237F30C21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Μακροσκοπική εκτίμηση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E015C0-77B2-8F59-5C85-6D845BCE6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106" y="2159540"/>
            <a:ext cx="4332268" cy="3120445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12231B-933C-0881-73AF-F200E532F9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626" y="2532413"/>
            <a:ext cx="4347195" cy="2374698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3D3B24-7BC6-0FA6-257D-83F6F51C8A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009" y="5279985"/>
            <a:ext cx="8461981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9813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42"/>
          <p:cNvSpPr txBox="1">
            <a:spLocks noGrp="1"/>
          </p:cNvSpPr>
          <p:nvPr>
            <p:ph type="title"/>
          </p:nvPr>
        </p:nvSpPr>
        <p:spPr>
          <a:xfrm>
            <a:off x="-1543614" y="-211405"/>
            <a:ext cx="10687614" cy="1180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l-GR" sz="2800" dirty="0"/>
              <a:t>               Καλοήθης ιστολογία  του όγκου</a:t>
            </a:r>
            <a:endParaRPr sz="2800" dirty="0"/>
          </a:p>
        </p:txBody>
      </p:sp>
      <p:sp>
        <p:nvSpPr>
          <p:cNvPr id="569" name="Google Shape;569;p42"/>
          <p:cNvSpPr txBox="1"/>
          <p:nvPr/>
        </p:nvSpPr>
        <p:spPr>
          <a:xfrm>
            <a:off x="489856" y="6442522"/>
            <a:ext cx="846043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Φυσιολογικό                                                                    Ασθενούς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6682D0-5D48-E398-8D49-178AC88A0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56" y="3823122"/>
            <a:ext cx="3981697" cy="2619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B3E84A-8CAF-CFE8-E4B1-7D516CBA8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56" y="809459"/>
            <a:ext cx="3029106" cy="25020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49A18C-10B5-3238-C9AA-45601AE7EA1F}"/>
              </a:ext>
            </a:extLst>
          </p:cNvPr>
          <p:cNvSpPr txBox="1"/>
          <p:nvPr/>
        </p:nvSpPr>
        <p:spPr>
          <a:xfrm flipH="1">
            <a:off x="3058886" y="544286"/>
            <a:ext cx="1731546" cy="3158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Χαρακτηριστική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ινιδώδης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περιαγγειακή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ψευδοροζέτα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εντός κυτταρικής μάζας </a:t>
            </a:r>
          </a:p>
          <a:p>
            <a:pPr algn="ctr"/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σε τομή ψυκτικού και, σε κανονική τομή, εν προκειμένω, άφθονες  αληθείς ροζέτες με ευδιάκριτους κεντρικούς αυλούς.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E992AE09-E583-A92D-929D-FCA30D3F35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008921" y="1464467"/>
            <a:ext cx="5689205" cy="42669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8" grpId="0"/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4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Ερώτηση</a:t>
            </a:r>
            <a:endParaRPr/>
          </a:p>
        </p:txBody>
      </p:sp>
      <p:sp>
        <p:nvSpPr>
          <p:cNvPr id="579" name="Google Shape;579;p43"/>
          <p:cNvSpPr txBox="1"/>
          <p:nvPr/>
        </p:nvSpPr>
        <p:spPr>
          <a:xfrm>
            <a:off x="251520" y="1948190"/>
            <a:ext cx="8733656" cy="124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Ποια η </a:t>
            </a:r>
            <a:r>
              <a:rPr lang="el-GR" sz="25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νεοπλασματική</a:t>
            </a:r>
            <a:r>
              <a:rPr lang="el-GR" sz="2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νόσος </a:t>
            </a:r>
            <a:r>
              <a:rPr lang="el-GR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του ασθενούς και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ποια </a:t>
            </a:r>
            <a:r>
              <a:rPr lang="el-GR" sz="2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επιπλοκή</a:t>
            </a:r>
            <a:r>
              <a:rPr lang="el-GR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ανέπτυξε ο ασθενής;</a:t>
            </a:r>
            <a:endParaRPr dirty="0"/>
          </a:p>
        </p:txBody>
      </p:sp>
      <p:pic>
        <p:nvPicPr>
          <p:cNvPr id="580" name="Google Shape;580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27784" y="3645024"/>
            <a:ext cx="3700327" cy="2921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44"/>
          <p:cNvSpPr txBox="1"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Απάντηση</a:t>
            </a:r>
            <a:endParaRPr/>
          </a:p>
        </p:txBody>
      </p:sp>
      <p:sp>
        <p:nvSpPr>
          <p:cNvPr id="586" name="Google Shape;586;p44"/>
          <p:cNvSpPr txBox="1"/>
          <p:nvPr/>
        </p:nvSpPr>
        <p:spPr>
          <a:xfrm>
            <a:off x="0" y="1176671"/>
            <a:ext cx="9144000" cy="3477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 ασθενής εμφάνισε </a:t>
            </a:r>
            <a:r>
              <a:rPr lang="el-GR" sz="2000" b="1" spc="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επενδύμωμα</a:t>
            </a:r>
            <a:r>
              <a:rPr lang="el-G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εγκεφάλου, έναν όγκο </a:t>
            </a:r>
            <a:r>
              <a:rPr lang="el-GR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από </a:t>
            </a:r>
            <a:r>
              <a:rPr lang="el-GR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επενδυματικά</a:t>
            </a:r>
            <a:r>
              <a:rPr lang="el-GR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κύτταρα </a:t>
            </a:r>
            <a:r>
              <a:rPr lang="el-G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που αναπτύσσεται </a:t>
            </a:r>
            <a:r>
              <a:rPr lang="el-GR" sz="20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κυρίως στις κοιλίες </a:t>
            </a:r>
            <a:r>
              <a:rPr lang="el-G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(και συχνότερα στην </a:t>
            </a:r>
            <a:r>
              <a:rPr lang="el-GR" sz="20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4η</a:t>
            </a:r>
            <a:r>
              <a:rPr lang="el-G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και στον </a:t>
            </a:r>
            <a:r>
              <a:rPr lang="el-GR" sz="20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κεντρικό σωλήνα του νωτιαίου μυελού</a:t>
            </a:r>
            <a:r>
              <a:rPr lang="el-G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Η επιπλοκή του ασθενούς είναι ο </a:t>
            </a:r>
            <a:r>
              <a:rPr lang="el-GR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αποφρακτικός υδροκέφαλος</a:t>
            </a:r>
            <a:r>
              <a:rPr lang="el-G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με </a:t>
            </a:r>
            <a:r>
              <a:rPr lang="el-GR" sz="2000" i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απόφραξη</a:t>
            </a:r>
            <a:r>
              <a:rPr lang="el-GR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της ροής του εγκεφαλονωτιαίου υγρού </a:t>
            </a:r>
            <a:r>
              <a:rPr lang="el-G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και </a:t>
            </a:r>
            <a:r>
              <a:rPr lang="el-GR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αύξηση της </a:t>
            </a:r>
            <a:r>
              <a:rPr lang="el-GR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ενδοκράνιας</a:t>
            </a:r>
            <a:r>
              <a:rPr lang="el-GR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πίεσης</a:t>
            </a:r>
            <a:r>
              <a:rPr lang="el-G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l-GR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ctr" rtl="0">
              <a:spcBef>
                <a:spcPts val="0"/>
              </a:spcBef>
              <a:spcAft>
                <a:spcPts val="0"/>
              </a:spcAft>
            </a:pPr>
            <a:endParaRPr lang="el-GR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ctr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l-GR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ctr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l-GR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ctr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l-GR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9F543B-B2F9-55C6-0D21-FD6346953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2876" y="3021609"/>
            <a:ext cx="3505628" cy="35319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792410-27E8-AB89-8677-048285F78E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111" y="3429000"/>
            <a:ext cx="5058251" cy="2769115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28ACFF2-B883-0BE5-BB1E-E1FBDCC17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629" y="3318544"/>
            <a:ext cx="3002276" cy="33988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CE02D9-04B7-41B0-B441-1565E32FAD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8005" y="512925"/>
            <a:ext cx="1708645" cy="31779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C38F9F-CE04-D658-DB3F-6CDCA9767156}"/>
              </a:ext>
            </a:extLst>
          </p:cNvPr>
          <p:cNvSpPr txBox="1"/>
          <p:nvPr/>
        </p:nvSpPr>
        <p:spPr>
          <a:xfrm>
            <a:off x="755564" y="0"/>
            <a:ext cx="45960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500" dirty="0"/>
              <a:t>Κλινικό σκέλος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A81E679-741F-766D-58BE-0DE2F2E350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3629" y="512925"/>
            <a:ext cx="3002277" cy="26824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C580097-18DC-8382-0327-B49DAC92E83F}"/>
              </a:ext>
            </a:extLst>
          </p:cNvPr>
          <p:cNvSpPr txBox="1"/>
          <p:nvPr/>
        </p:nvSpPr>
        <p:spPr>
          <a:xfrm>
            <a:off x="5722228" y="1535844"/>
            <a:ext cx="35140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500" dirty="0"/>
              <a:t>ή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E6DE5F6-38A9-FC76-D95E-1C6F67EC05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2925"/>
            <a:ext cx="3988005" cy="551843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 b="1" dirty="0"/>
              <a:t>Νευρικό σύστημα</a:t>
            </a:r>
            <a:br>
              <a:rPr lang="el-GR" dirty="0"/>
            </a:br>
            <a:r>
              <a:rPr lang="el-GR" sz="3600" dirty="0"/>
              <a:t>Βραχεία παρουσίαση </a:t>
            </a:r>
            <a:r>
              <a:rPr lang="el-GR" sz="3600" b="1" dirty="0"/>
              <a:t>1</a:t>
            </a:r>
            <a:r>
              <a:rPr lang="el-GR" sz="3600" b="1" baseline="30000" dirty="0"/>
              <a:t>ου</a:t>
            </a:r>
            <a:r>
              <a:rPr lang="el-GR" sz="3600" dirty="0"/>
              <a:t> περιστατικού</a:t>
            </a:r>
            <a:endParaRPr sz="3600" dirty="0"/>
          </a:p>
        </p:txBody>
      </p:sp>
      <p:sp>
        <p:nvSpPr>
          <p:cNvPr id="287" name="Google Shape;287;p7"/>
          <p:cNvSpPr txBox="1">
            <a:spLocks noGrp="1"/>
          </p:cNvSpPr>
          <p:nvPr>
            <p:ph type="body" idx="1"/>
          </p:nvPr>
        </p:nvSpPr>
        <p:spPr>
          <a:xfrm>
            <a:off x="0" y="4941167"/>
            <a:ext cx="9144000" cy="191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57175" lvl="0" indent="-11620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57175" lvl="0" indent="-116204" algn="l" rtl="0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Ανδρέας Χ. </a:t>
            </a:r>
            <a:r>
              <a:rPr lang="el-GR" sz="2800" dirty="0" err="1"/>
              <a:t>Λάζαρης</a:t>
            </a:r>
            <a:r>
              <a:rPr lang="el-GR" sz="2800" dirty="0"/>
              <a:t>, Ιατρός - </a:t>
            </a:r>
            <a:r>
              <a:rPr lang="el-GR" sz="2800" dirty="0" err="1"/>
              <a:t>Ιστοπαθολόγος</a:t>
            </a:r>
            <a:endParaRPr sz="2800" dirty="0"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Χαράλαμπος Χ. Μυλωνάς, Ιατρός - </a:t>
            </a:r>
            <a:r>
              <a:rPr lang="el-GR" sz="2800" dirty="0" err="1"/>
              <a:t>Eιδικός</a:t>
            </a:r>
            <a:r>
              <a:rPr lang="el-GR" sz="2800" dirty="0"/>
              <a:t> Παθολόγος</a:t>
            </a:r>
            <a:endParaRPr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D4A2E5-AE0B-537D-254E-CA1BFEC52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386" y="1549750"/>
            <a:ext cx="4445228" cy="4019757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B7075-614F-ADE1-84AC-1629E4030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7549"/>
            <a:ext cx="9144000" cy="369651"/>
          </a:xfrm>
        </p:spPr>
        <p:txBody>
          <a:bodyPr>
            <a:noAutofit/>
          </a:bodyPr>
          <a:lstStyle/>
          <a:p>
            <a:r>
              <a:rPr lang="el-GR" sz="2400" dirty="0" err="1"/>
              <a:t>Παθολογοανατομική</a:t>
            </a:r>
            <a:r>
              <a:rPr lang="el-GR" sz="2400" dirty="0"/>
              <a:t> θεώρηση </a:t>
            </a:r>
            <a:r>
              <a:rPr lang="el-GR" sz="2400" dirty="0" err="1"/>
              <a:t>επενδυμωμάτων</a:t>
            </a:r>
            <a:endParaRPr lang="el-GR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195862-1483-0A00-F59D-B0D6799EA045}"/>
              </a:ext>
            </a:extLst>
          </p:cNvPr>
          <p:cNvSpPr txBox="1"/>
          <p:nvPr/>
        </p:nvSpPr>
        <p:spPr>
          <a:xfrm>
            <a:off x="0" y="282102"/>
            <a:ext cx="9144000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Περιγεγραμμένος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νευροεπιθηλιακός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όγκος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με ιστολογικά και μοριακά χαρακτηριστικά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επενδυματικής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διαφοροποίησης,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ο οποίος μπορεί  να αναπτυχθεί στην </a:t>
            </a:r>
            <a:r>
              <a:rPr lang="el-GR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υπερσκηνίδια</a:t>
            </a:r>
            <a:r>
              <a:rPr lang="el-G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περιοχή (ανώτερη περιοχή του εγκεφάλου),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στον </a:t>
            </a:r>
            <a:r>
              <a:rPr lang="el-GR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οπίσθιο βόθρο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ή στον </a:t>
            </a:r>
            <a:r>
              <a:rPr lang="el-GR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νωτιαίο μυελό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l-G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Οι </a:t>
            </a:r>
            <a:r>
              <a:rPr lang="el-GR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υπερσκηνιδιακοί</a:t>
            </a:r>
            <a:r>
              <a:rPr lang="el-G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επενδυμωματικοί</a:t>
            </a:r>
            <a:r>
              <a:rPr lang="el-G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όγκοι περιλαμβάνουν το </a:t>
            </a:r>
            <a:r>
              <a:rPr lang="el-GR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υπερσκηνιδιακό</a:t>
            </a:r>
            <a:r>
              <a:rPr lang="el-G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επενδύμωμα</a:t>
            </a:r>
            <a:r>
              <a:rPr lang="el-G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ST)</a:t>
            </a:r>
            <a:r>
              <a:rPr lang="el-G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το θετικό στη σύντηξη ZFTA, το </a:t>
            </a:r>
            <a:r>
              <a:rPr lang="el-GR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υπερσκηνιδιακό</a:t>
            </a:r>
            <a:r>
              <a:rPr lang="el-G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l-GR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επενδύμωμα</a:t>
            </a:r>
            <a:r>
              <a:rPr lang="el-G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(ST) </a:t>
            </a:r>
            <a:r>
              <a:rPr lang="el-G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το θετικό στη  σύντηξη YAP1  ή το </a:t>
            </a:r>
            <a:r>
              <a:rPr lang="el-GR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υπερσκηνιδιακό</a:t>
            </a:r>
            <a:r>
              <a:rPr lang="el-G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l-GR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υπο</a:t>
            </a:r>
            <a:r>
              <a:rPr lang="el-GR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επενδύμωμα</a:t>
            </a:r>
            <a:r>
              <a:rPr lang="el-G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(ST-SE). 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l-GR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Οι </a:t>
            </a:r>
            <a:r>
              <a:rPr lang="el-GR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επενδυμωματικοί</a:t>
            </a:r>
            <a:r>
              <a:rPr lang="el-GR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όγκοι  του οπίσθιου βόθρου περιλαμβάνουν το </a:t>
            </a:r>
            <a:r>
              <a:rPr lang="el-GR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επενδύμωμα</a:t>
            </a:r>
            <a:r>
              <a:rPr lang="el-GR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οπίσθιου βόθρου της ομάδας Α (PFA), της ομάδας Β (PFB) και το </a:t>
            </a:r>
            <a:r>
              <a:rPr lang="el-GR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υπο</a:t>
            </a:r>
            <a:r>
              <a:rPr lang="el-GR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επενδύμωμα</a:t>
            </a:r>
            <a:r>
              <a:rPr lang="el-GR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του οπίσθιου βόθρου (PF-SE).</a:t>
            </a:r>
          </a:p>
          <a:p>
            <a:pPr algn="just"/>
            <a:r>
              <a:rPr lang="el-GR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Οι </a:t>
            </a:r>
            <a:r>
              <a:rPr lang="el-GR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επενδυμωματικοί</a:t>
            </a:r>
            <a:r>
              <a:rPr lang="el-GR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όγκοι του νωτιαίου μυελού περιλαμβάνουν το νωτιαίο </a:t>
            </a:r>
            <a:r>
              <a:rPr lang="el-GR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επενδύμωμα</a:t>
            </a:r>
            <a:r>
              <a:rPr lang="el-GR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(SP-EP), το νωτιαίο </a:t>
            </a:r>
            <a:r>
              <a:rPr lang="el-GR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επενδύμωμα</a:t>
            </a:r>
            <a:r>
              <a:rPr lang="el-GR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με ενίσχυση του MYCN (SP-MYCN), το νωτιαίο </a:t>
            </a:r>
            <a:r>
              <a:rPr lang="el-GR" u="sng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υπο</a:t>
            </a:r>
            <a:r>
              <a:rPr lang="el-GR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επενδύμωμα</a:t>
            </a:r>
            <a:r>
              <a:rPr lang="el-GR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(SP-SE) και το </a:t>
            </a:r>
            <a:r>
              <a:rPr lang="el-GR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μυξοθηλώδες</a:t>
            </a:r>
            <a:r>
              <a:rPr lang="el-GR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επενδύμωμα</a:t>
            </a:r>
            <a:r>
              <a:rPr lang="el-GR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(SP-MP).</a:t>
            </a:r>
          </a:p>
          <a:p>
            <a:pPr algn="just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Τα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κοινά ιστολογικά χαρακτηριστικά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σε όλους τους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υποτύπους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του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επενδυμώματος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περιλαμβάνουν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b="1" u="sng" spc="300" dirty="0" err="1">
                <a:latin typeface="Calibri" panose="020F0502020204030204" pitchFamily="34" charset="0"/>
                <a:cs typeface="Calibri" panose="020F0502020204030204" pitchFamily="34" charset="0"/>
              </a:rPr>
              <a:t>ινιδώδεις</a:t>
            </a:r>
            <a:r>
              <a:rPr lang="el-GR" b="1" u="sng" spc="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b="1" u="sng" spc="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περιαγγειακές</a:t>
            </a:r>
            <a:r>
              <a:rPr lang="el-GR" b="1" u="sng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b="1" u="sng" spc="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ψευδοροζέτες</a:t>
            </a:r>
            <a:r>
              <a:rPr lang="el-GR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αριστ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εικ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.) 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αληθείς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επενδυματικές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ροζέτες, θετική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κυτταροπλασματική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ανοσοθετικότητα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GFAP και S100,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περιπυρηνική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στικτή ή με τη μορφή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μικροαυλών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αντιδραστικότητα 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EMA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ενίοτε εστιακή (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δεξ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εικ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.) και αρνητική πυρηνική αντιδραστικότητα Olig2.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0AA50D27-829F-8D5F-04E9-04F44D486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6662" y="2976971"/>
            <a:ext cx="4699366" cy="3685086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F37B638A-DBCE-10F4-77F7-40E5E0709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72" y="3175202"/>
            <a:ext cx="4168937" cy="326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8"/>
          <p:cNvSpPr txBox="1">
            <a:spLocks noGrp="1"/>
          </p:cNvSpPr>
          <p:nvPr>
            <p:ph type="title"/>
          </p:nvPr>
        </p:nvSpPr>
        <p:spPr>
          <a:xfrm>
            <a:off x="467544" y="13171"/>
            <a:ext cx="8229600" cy="67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l-GR"/>
              <a:t>1o Περιστατικό</a:t>
            </a:r>
            <a:endParaRPr/>
          </a:p>
        </p:txBody>
      </p:sp>
      <p:sp>
        <p:nvSpPr>
          <p:cNvPr id="294" name="Google Shape;294;p8"/>
          <p:cNvSpPr txBox="1"/>
          <p:nvPr/>
        </p:nvSpPr>
        <p:spPr>
          <a:xfrm>
            <a:off x="107504" y="764704"/>
            <a:ext cx="6783154" cy="5601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2000" b="1" i="0" u="sng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Ιστορικό:</a:t>
            </a:r>
            <a:r>
              <a:rPr lang="el-GR" sz="2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sz="2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2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Άνδρας 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l-GR" sz="2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ετών,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προσέρχεται αιτιώμενος </a:t>
            </a:r>
            <a:r>
              <a:rPr 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προοδευτικά επιδεινούμενο τρόμο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(αρχικά στο αριστερό, αλλά τελικά και στα δύο άνω άκρα),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δυσκολία στην επιτέλεση καθημερινών δραστηριοτήτων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, καθώς και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συχνές πτώσεις από μηνών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. Αναφέρει ελεύθερο ατομικό αναμνηστικό.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lang="el-G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2000" b="1" i="0" u="sng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Κλινική εξέταση: 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20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Τρόμος ηρεμίας, βραδυκινησία, θετικό σημείο οδοντωτού τροχού (δυσκαμψία), σκυφτή στάση σώματος και αργή έναρξη κινήσεων, χωρίς αιώρηση των άνω άκρων στο περπάτημα.</a:t>
            </a:r>
            <a:endParaRPr sz="20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lang="en-US" sz="2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2000" b="1" i="0" u="sng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Εργαστηριακός έλεγχος</a:t>
            </a:r>
            <a:r>
              <a:rPr lang="el-GR" sz="2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Χωρίς ευρήματα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1A5879-8D1B-9957-5633-963F35663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0658" y="1139092"/>
            <a:ext cx="2145838" cy="557635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"/>
          <p:cNvSpPr txBox="1">
            <a:spLocks noGrp="1"/>
          </p:cNvSpPr>
          <p:nvPr>
            <p:ph type="title"/>
          </p:nvPr>
        </p:nvSpPr>
        <p:spPr>
          <a:xfrm>
            <a:off x="457200" y="-171401"/>
            <a:ext cx="8229600" cy="1114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-US" sz="3000" dirty="0"/>
              <a:t>A</a:t>
            </a:r>
            <a:r>
              <a:rPr lang="el-GR" sz="3000" dirty="0" err="1"/>
              <a:t>ξονική</a:t>
            </a:r>
            <a:r>
              <a:rPr lang="el-GR" sz="3000" dirty="0"/>
              <a:t> τομογραφία</a:t>
            </a:r>
            <a:endParaRPr dirty="0"/>
          </a:p>
        </p:txBody>
      </p:sp>
      <p:sp>
        <p:nvSpPr>
          <p:cNvPr id="305" name="Google Shape;305;p9"/>
          <p:cNvSpPr txBox="1"/>
          <p:nvPr/>
        </p:nvSpPr>
        <p:spPr>
          <a:xfrm rot="10800000" flipV="1">
            <a:off x="204281" y="6436690"/>
            <a:ext cx="882298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Φυσιολογικό                                                                     Ασθενούς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37A3F9-3EAE-508F-0178-EEF2AEA30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60" y="710119"/>
            <a:ext cx="4352602" cy="57271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7E0BA4-5E63-1496-132A-8058CAE36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4940" y="671123"/>
            <a:ext cx="4274779" cy="579859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634DB-C18F-76F4-AF4F-32AB1132B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7906"/>
            <a:ext cx="8229600" cy="1077507"/>
          </a:xfrm>
        </p:spPr>
        <p:txBody>
          <a:bodyPr/>
          <a:lstStyle/>
          <a:p>
            <a:r>
              <a:rPr lang="el-GR" dirty="0"/>
              <a:t>ΡΕΤ </a:t>
            </a:r>
            <a:r>
              <a:rPr lang="en-US" dirty="0"/>
              <a:t>scan</a:t>
            </a:r>
            <a:endParaRPr lang="el-G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BDCE37-7DD1-D4E0-8FA2-50A56922D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719" y="1050587"/>
            <a:ext cx="7710561" cy="556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515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5E758-CC96-B711-564F-2D5171280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57" y="-187027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 err="1"/>
              <a:t>Νεκροτομικό</a:t>
            </a:r>
            <a:r>
              <a:rPr lang="el-GR" dirty="0"/>
              <a:t> παρασκεύασμα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6C0D39-FD74-48BA-0598-4D6AFC348F4A}"/>
              </a:ext>
            </a:extLst>
          </p:cNvPr>
          <p:cNvSpPr txBox="1"/>
          <p:nvPr/>
        </p:nvSpPr>
        <p:spPr>
          <a:xfrm>
            <a:off x="1653702" y="6575898"/>
            <a:ext cx="6184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                  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Ασθενούς                                                                          Φυσιολογικό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18CEE1-8EDD-43FE-5B8D-5F759C4CA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385" y="804963"/>
            <a:ext cx="3929743" cy="2624037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22343052-F11E-08C1-9769-7AD972958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730" y="3567214"/>
            <a:ext cx="7078540" cy="287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64201"/>
      </p:ext>
    </p:extLst>
  </p:cSld>
  <p:clrMapOvr>
    <a:masterClrMapping/>
  </p:clrMapOvr>
</p:sld>
</file>

<file path=ppt/theme/theme1.xml><?xml version="1.0" encoding="utf-8"?>
<a:theme xmlns:a="http://schemas.openxmlformats.org/drawingml/2006/main" name="2_Θέμα του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Θέμα του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2494</TotalTime>
  <Words>2603</Words>
  <Application>Microsoft Office PowerPoint</Application>
  <PresentationFormat>Προβολή στην οθόνη (4:3)</PresentationFormat>
  <Paragraphs>236</Paragraphs>
  <Slides>50</Slides>
  <Notes>43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3</vt:i4>
      </vt:variant>
      <vt:variant>
        <vt:lpstr>Τίτλοι διαφανειών</vt:lpstr>
      </vt:variant>
      <vt:variant>
        <vt:i4>50</vt:i4>
      </vt:variant>
    </vt:vector>
  </HeadingPairs>
  <TitlesOfParts>
    <vt:vector size="55" baseType="lpstr">
      <vt:lpstr>Arial</vt:lpstr>
      <vt:lpstr>Calibri</vt:lpstr>
      <vt:lpstr>2_Θέμα του Office</vt:lpstr>
      <vt:lpstr>Θέμα του Office</vt:lpstr>
      <vt:lpstr>1_Θέμα του Office</vt:lpstr>
      <vt:lpstr>Νευρικό σύστημα Μια σύντομη εισαγωγή </vt:lpstr>
      <vt:lpstr>Αρχική εκτίμηση από τον κλινικό ιατρό</vt:lpstr>
      <vt:lpstr>Εκτίμηση από τον εργαστηριακό ιατρό</vt:lpstr>
      <vt:lpstr>Εκτίμηση από τον νευροπαθολογοανατόμο</vt:lpstr>
      <vt:lpstr>Νευρικό σύστημα Βραχεία παρουσίαση 1ου περιστατικού</vt:lpstr>
      <vt:lpstr>1o Περιστατικό</vt:lpstr>
      <vt:lpstr>Aξονική τομογραφία</vt:lpstr>
      <vt:lpstr>ΡΕΤ scan</vt:lpstr>
      <vt:lpstr>Νεκροτομικό παρασκεύασμα</vt:lpstr>
      <vt:lpstr>Ιστολογική εκτίμηση νευρώνων μέλαινας ουσίας</vt:lpstr>
      <vt:lpstr>Ερώτηση</vt:lpstr>
      <vt:lpstr>Απάντηση</vt:lpstr>
      <vt:lpstr>Κλινικό σκέλος</vt:lpstr>
      <vt:lpstr>Παθολογοανατομική θεώρηση</vt:lpstr>
      <vt:lpstr>Παρουσίαση του PowerPoint</vt:lpstr>
      <vt:lpstr>Νευρικό σύστημα Βραχεία παρουσίαση 2ου περιστατικού</vt:lpstr>
      <vt:lpstr>2ο Περιστατικό</vt:lpstr>
      <vt:lpstr>Επείγουσα αξονική τομογραφία</vt:lpstr>
      <vt:lpstr>Χειρουργικό πεδίο</vt:lpstr>
      <vt:lpstr>Ερώτηση</vt:lpstr>
      <vt:lpstr>Απάντηση</vt:lpstr>
      <vt:lpstr>Κλινικό σκέλος</vt:lpstr>
      <vt:lpstr>Παθολογοανατομικό σκέλος</vt:lpstr>
      <vt:lpstr>Νευρικό σύστημα Βραχεία παρουσίαση 3ου περιστατικού</vt:lpstr>
      <vt:lpstr>3ο Περιστατικό</vt:lpstr>
      <vt:lpstr>Αξονική τομογραφία</vt:lpstr>
      <vt:lpstr>Νεκροτομικό παρασκεύασμα</vt:lpstr>
      <vt:lpstr>Ιστολογική εκτίμηση </vt:lpstr>
      <vt:lpstr>Ερώτηση</vt:lpstr>
      <vt:lpstr>Απάντηση</vt:lpstr>
      <vt:lpstr>Κλινικό σκέλος</vt:lpstr>
      <vt:lpstr>Παθολογοανατομικό σκέλος</vt:lpstr>
      <vt:lpstr>Νευρικό σύστημα Βραχεία παρουσίαση 4ου περιστατικού</vt:lpstr>
      <vt:lpstr>4ο Περιστατικό</vt:lpstr>
      <vt:lpstr>Μαγνητική τομογραφία Τ1</vt:lpstr>
      <vt:lpstr>Μακροσκοπική εικόνα της αλλοίωσης</vt:lpstr>
      <vt:lpstr>Μικροσκόπηση μορφώματος </vt:lpstr>
      <vt:lpstr>Ερώτηση</vt:lpstr>
      <vt:lpstr>Απάντηση</vt:lpstr>
      <vt:lpstr>Κλινικό σκέλος</vt:lpstr>
      <vt:lpstr>Παθολογοανατομική θεώρηση μηνιγγιωμάτων</vt:lpstr>
      <vt:lpstr>Νευρικό σύστημα Βραχεία παρουσίαση 5ου περιστατικού</vt:lpstr>
      <vt:lpstr>5ο  Περιστατικό</vt:lpstr>
      <vt:lpstr>Μαγνητική Τ2 ακολουθία</vt:lpstr>
      <vt:lpstr>Μακροσκοπική εκτίμηση </vt:lpstr>
      <vt:lpstr>               Καλοήθης ιστολογία  του όγκου</vt:lpstr>
      <vt:lpstr>Ερώτηση</vt:lpstr>
      <vt:lpstr>Απάντηση</vt:lpstr>
      <vt:lpstr>Παρουσίαση του PowerPoint</vt:lpstr>
      <vt:lpstr>Παθολογοανατομική θεώρηση επενδυμωμάτων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Αιμοποιητικό σύστημα Μια σύντομη εισαγωγή </dc:title>
  <dc:creator>User</dc:creator>
  <cp:lastModifiedBy>user</cp:lastModifiedBy>
  <cp:revision>31</cp:revision>
  <dcterms:created xsi:type="dcterms:W3CDTF">2021-08-02T10:33:48Z</dcterms:created>
  <dcterms:modified xsi:type="dcterms:W3CDTF">2024-05-03T06:33:27Z</dcterms:modified>
</cp:coreProperties>
</file>