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5" r:id="rId21"/>
    <p:sldId id="274" r:id="rId22"/>
    <p:sldId id="273" r:id="rId23"/>
    <p:sldId id="277" r:id="rId24"/>
    <p:sldId id="278" r:id="rId25"/>
    <p:sldId id="279" r:id="rId26"/>
    <p:sldId id="280" r:id="rId27"/>
    <p:sldId id="285" r:id="rId28"/>
    <p:sldId id="281" r:id="rId29"/>
    <p:sldId id="282" r:id="rId30"/>
    <p:sldId id="283" r:id="rId31"/>
    <p:sldId id="297" r:id="rId32"/>
    <p:sldId id="286" r:id="rId33"/>
    <p:sldId id="287" r:id="rId34"/>
    <p:sldId id="288" r:id="rId35"/>
    <p:sldId id="289" r:id="rId36"/>
    <p:sldId id="290" r:id="rId37"/>
    <p:sldId id="294" r:id="rId38"/>
    <p:sldId id="295" r:id="rId39"/>
    <p:sldId id="296" r:id="rId40"/>
    <p:sldId id="298" r:id="rId41"/>
    <p:sldId id="299" r:id="rId42"/>
    <p:sldId id="300" r:id="rId43"/>
    <p:sldId id="301" r:id="rId44"/>
    <p:sldId id="302" r:id="rId45"/>
    <p:sldId id="303" r:id="rId46"/>
    <p:sldId id="291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7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0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1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0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8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5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3D3C7-ABA7-4C2F-A395-ED54EBAD381D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69811-1A33-46D5-8443-052128DAB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588451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645761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15034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3425"/>
            <a:ext cx="3888432" cy="6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594093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95488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49335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80108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54545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572817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21884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616335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07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564665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9088"/>
            <a:ext cx="721458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23521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08306"/>
            <a:ext cx="668492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50645"/>
            <a:ext cx="4536504" cy="53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2305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44768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58451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66137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440727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71808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21826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18236"/>
            <a:ext cx="4896544" cy="62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3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9163"/>
            <a:ext cx="4032448" cy="63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802478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764704"/>
            <a:ext cx="5022694" cy="53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11961"/>
            <a:ext cx="64316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33337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52669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3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55250"/>
            <a:ext cx="749229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3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779"/>
            <a:ext cx="4104456" cy="59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41503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35265"/>
            <a:ext cx="5112568" cy="53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3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46375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86268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24571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537882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46561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1835"/>
            <a:ext cx="3960440" cy="60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63786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60" y="1268760"/>
            <a:ext cx="637941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3" y="1556792"/>
            <a:ext cx="8784977" cy="355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01019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644719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50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505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03499"/>
            <a:ext cx="5040560" cy="58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9001"/>
            <a:ext cx="3960440" cy="60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280920" cy="39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5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63935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387174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38560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39610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9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Pathology</dc:creator>
  <cp:lastModifiedBy>Ioannis Panayiotides</cp:lastModifiedBy>
  <cp:revision>3</cp:revision>
  <dcterms:created xsi:type="dcterms:W3CDTF">2018-02-20T16:24:07Z</dcterms:created>
  <dcterms:modified xsi:type="dcterms:W3CDTF">2018-02-22T21:16:26Z</dcterms:modified>
</cp:coreProperties>
</file>