
<file path=[Content_Types].xml><?xml version="1.0" encoding="utf-8"?>
<Types xmlns="http://schemas.openxmlformats.org/package/2006/content-types"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24"/>
  </p:notesMasterIdLst>
  <p:sldIdLst>
    <p:sldId id="278" r:id="rId3"/>
    <p:sldId id="279" r:id="rId4"/>
    <p:sldId id="310" r:id="rId5"/>
    <p:sldId id="307" r:id="rId6"/>
    <p:sldId id="282" r:id="rId7"/>
    <p:sldId id="283" r:id="rId8"/>
    <p:sldId id="297" r:id="rId9"/>
    <p:sldId id="262" r:id="rId10"/>
    <p:sldId id="263" r:id="rId11"/>
    <p:sldId id="306" r:id="rId12"/>
    <p:sldId id="266" r:id="rId13"/>
    <p:sldId id="267" r:id="rId14"/>
    <p:sldId id="294" r:id="rId15"/>
    <p:sldId id="270" r:id="rId16"/>
    <p:sldId id="271" r:id="rId17"/>
    <p:sldId id="299" r:id="rId18"/>
    <p:sldId id="311" r:id="rId19"/>
    <p:sldId id="274" r:id="rId20"/>
    <p:sldId id="275" r:id="rId21"/>
    <p:sldId id="312" r:id="rId22"/>
    <p:sldId id="309" r:id="rId2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4" roundtripDataSignature="AMtx7mjDo2bMlZJxU1JJHW+Wh9W8Plyz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FE9752-71F4-4CE3-99B9-21C01B235B9C}" v="8" dt="2024-01-12T14:31:43.7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95507" autoAdjust="0"/>
  </p:normalViewPr>
  <p:slideViewPr>
    <p:cSldViewPr snapToGrid="0">
      <p:cViewPr varScale="1">
        <p:scale>
          <a:sx n="79" d="100"/>
          <a:sy n="79" d="100"/>
        </p:scale>
        <p:origin x="1454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59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60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56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ry Mylon" userId="2e16d37e575f3fd9" providerId="LiveId" clId="{DFB70E78-F8F9-4B13-9FCE-6A67C2AB931C}"/>
    <pc:docChg chg="undo custSel addSld delSld modSld sldOrd addMainMaster delMainMaster modMainMaster">
      <pc:chgData name="Harry Mylon" userId="2e16d37e575f3fd9" providerId="LiveId" clId="{DFB70E78-F8F9-4B13-9FCE-6A67C2AB931C}" dt="2024-01-10T13:37:14.153" v="5152" actId="20577"/>
      <pc:docMkLst>
        <pc:docMk/>
      </pc:docMkLst>
      <pc:sldChg chg="modSp del mod">
        <pc:chgData name="Harry Mylon" userId="2e16d37e575f3fd9" providerId="LiveId" clId="{DFB70E78-F8F9-4B13-9FCE-6A67C2AB931C}" dt="2024-01-09T07:41:51.033" v="79" actId="47"/>
        <pc:sldMkLst>
          <pc:docMk/>
          <pc:sldMk cId="0" sldId="256"/>
        </pc:sldMkLst>
        <pc:spChg chg="mod">
          <ac:chgData name="Harry Mylon" userId="2e16d37e575f3fd9" providerId="LiveId" clId="{DFB70E78-F8F9-4B13-9FCE-6A67C2AB931C}" dt="2024-01-09T07:36:47.321" v="76" actId="6549"/>
          <ac:spMkLst>
            <pc:docMk/>
            <pc:sldMk cId="0" sldId="256"/>
            <ac:spMk id="240" creationId="{00000000-0000-0000-0000-000000000000}"/>
          </ac:spMkLst>
        </pc:spChg>
      </pc:sldChg>
      <pc:sldChg chg="del">
        <pc:chgData name="Harry Mylon" userId="2e16d37e575f3fd9" providerId="LiveId" clId="{DFB70E78-F8F9-4B13-9FCE-6A67C2AB931C}" dt="2024-01-09T07:41:52.166" v="80" actId="47"/>
        <pc:sldMkLst>
          <pc:docMk/>
          <pc:sldMk cId="0" sldId="257"/>
        </pc:sldMkLst>
      </pc:sldChg>
      <pc:sldChg chg="del">
        <pc:chgData name="Harry Mylon" userId="2e16d37e575f3fd9" providerId="LiveId" clId="{DFB70E78-F8F9-4B13-9FCE-6A67C2AB931C}" dt="2024-01-09T07:41:36.993" v="78" actId="47"/>
        <pc:sldMkLst>
          <pc:docMk/>
          <pc:sldMk cId="0" sldId="258"/>
        </pc:sldMkLst>
      </pc:sldChg>
      <pc:sldChg chg="del">
        <pc:chgData name="Harry Mylon" userId="2e16d37e575f3fd9" providerId="LiveId" clId="{DFB70E78-F8F9-4B13-9FCE-6A67C2AB931C}" dt="2024-01-09T07:41:35.563" v="77" actId="47"/>
        <pc:sldMkLst>
          <pc:docMk/>
          <pc:sldMk cId="0" sldId="261"/>
        </pc:sldMkLst>
      </pc:sldChg>
      <pc:sldChg chg="addSp delSp modSp mod">
        <pc:chgData name="Harry Mylon" userId="2e16d37e575f3fd9" providerId="LiveId" clId="{DFB70E78-F8F9-4B13-9FCE-6A67C2AB931C}" dt="2024-01-09T10:07:16.668" v="4700" actId="20577"/>
        <pc:sldMkLst>
          <pc:docMk/>
          <pc:sldMk cId="0" sldId="262"/>
        </pc:sldMkLst>
        <pc:spChg chg="mod">
          <ac:chgData name="Harry Mylon" userId="2e16d37e575f3fd9" providerId="LiveId" clId="{DFB70E78-F8F9-4B13-9FCE-6A67C2AB931C}" dt="2024-01-09T10:07:16.668" v="4700" actId="20577"/>
          <ac:spMkLst>
            <pc:docMk/>
            <pc:sldMk cId="0" sldId="262"/>
            <ac:spMk id="286" creationId="{00000000-0000-0000-0000-000000000000}"/>
          </ac:spMkLst>
        </pc:spChg>
        <pc:spChg chg="mod">
          <ac:chgData name="Harry Mylon" userId="2e16d37e575f3fd9" providerId="LiveId" clId="{DFB70E78-F8F9-4B13-9FCE-6A67C2AB931C}" dt="2024-01-09T07:42:13.406" v="109" actId="313"/>
          <ac:spMkLst>
            <pc:docMk/>
            <pc:sldMk cId="0" sldId="262"/>
            <ac:spMk id="287" creationId="{00000000-0000-0000-0000-000000000000}"/>
          </ac:spMkLst>
        </pc:spChg>
        <pc:picChg chg="add mod">
          <ac:chgData name="Harry Mylon" userId="2e16d37e575f3fd9" providerId="LiveId" clId="{DFB70E78-F8F9-4B13-9FCE-6A67C2AB931C}" dt="2024-01-09T07:44:42.589" v="200" actId="1076"/>
          <ac:picMkLst>
            <pc:docMk/>
            <pc:sldMk cId="0" sldId="262"/>
            <ac:picMk id="3" creationId="{0A6FA84D-FA79-881C-0F3D-05F5660BFB77}"/>
          </ac:picMkLst>
        </pc:picChg>
        <pc:picChg chg="del">
          <ac:chgData name="Harry Mylon" userId="2e16d37e575f3fd9" providerId="LiveId" clId="{DFB70E78-F8F9-4B13-9FCE-6A67C2AB931C}" dt="2024-01-09T07:43:34.222" v="197" actId="478"/>
          <ac:picMkLst>
            <pc:docMk/>
            <pc:sldMk cId="0" sldId="262"/>
            <ac:picMk id="4" creationId="{63B1D2B7-4DEB-3B91-FD13-26E2E21E7DCE}"/>
          </ac:picMkLst>
        </pc:picChg>
      </pc:sldChg>
      <pc:sldChg chg="addSp delSp modSp mod">
        <pc:chgData name="Harry Mylon" userId="2e16d37e575f3fd9" providerId="LiveId" clId="{DFB70E78-F8F9-4B13-9FCE-6A67C2AB931C}" dt="2024-01-09T10:07:21.914" v="4704" actId="20577"/>
        <pc:sldMkLst>
          <pc:docMk/>
          <pc:sldMk cId="0" sldId="263"/>
        </pc:sldMkLst>
        <pc:spChg chg="add mod">
          <ac:chgData name="Harry Mylon" userId="2e16d37e575f3fd9" providerId="LiveId" clId="{DFB70E78-F8F9-4B13-9FCE-6A67C2AB931C}" dt="2024-01-09T08:40:59.258" v="1256" actId="1035"/>
          <ac:spMkLst>
            <pc:docMk/>
            <pc:sldMk cId="0" sldId="263"/>
            <ac:spMk id="7" creationId="{109934F5-DAAD-745F-DE92-BFA2CD1CA745}"/>
          </ac:spMkLst>
        </pc:spChg>
        <pc:spChg chg="mod">
          <ac:chgData name="Harry Mylon" userId="2e16d37e575f3fd9" providerId="LiveId" clId="{DFB70E78-F8F9-4B13-9FCE-6A67C2AB931C}" dt="2024-01-09T10:07:21.914" v="4704" actId="20577"/>
          <ac:spMkLst>
            <pc:docMk/>
            <pc:sldMk cId="0" sldId="263"/>
            <ac:spMk id="293" creationId="{00000000-0000-0000-0000-000000000000}"/>
          </ac:spMkLst>
        </pc:spChg>
        <pc:spChg chg="mod">
          <ac:chgData name="Harry Mylon" userId="2e16d37e575f3fd9" providerId="LiveId" clId="{DFB70E78-F8F9-4B13-9FCE-6A67C2AB931C}" dt="2024-01-09T10:07:20.122" v="4702" actId="1036"/>
          <ac:spMkLst>
            <pc:docMk/>
            <pc:sldMk cId="0" sldId="263"/>
            <ac:spMk id="294" creationId="{00000000-0000-0000-0000-000000000000}"/>
          </ac:spMkLst>
        </pc:spChg>
        <pc:picChg chg="del">
          <ac:chgData name="Harry Mylon" userId="2e16d37e575f3fd9" providerId="LiveId" clId="{DFB70E78-F8F9-4B13-9FCE-6A67C2AB931C}" dt="2024-01-09T08:19:50.081" v="876" actId="478"/>
          <ac:picMkLst>
            <pc:docMk/>
            <pc:sldMk cId="0" sldId="263"/>
            <ac:picMk id="3" creationId="{119B8BCF-A5C2-EDAD-CD4C-80DB7B37E3A7}"/>
          </ac:picMkLst>
        </pc:picChg>
        <pc:picChg chg="add mod">
          <ac:chgData name="Harry Mylon" userId="2e16d37e575f3fd9" providerId="LiveId" clId="{DFB70E78-F8F9-4B13-9FCE-6A67C2AB931C}" dt="2024-01-09T08:40:55.897" v="1251" actId="1035"/>
          <ac:picMkLst>
            <pc:docMk/>
            <pc:sldMk cId="0" sldId="263"/>
            <ac:picMk id="4" creationId="{68BDAD6B-B293-3FA3-62C9-51FEA8E6D204}"/>
          </ac:picMkLst>
        </pc:picChg>
        <pc:picChg chg="add mod">
          <ac:chgData name="Harry Mylon" userId="2e16d37e575f3fd9" providerId="LiveId" clId="{DFB70E78-F8F9-4B13-9FCE-6A67C2AB931C}" dt="2024-01-09T08:40:56.397" v="1253" actId="1035"/>
          <ac:picMkLst>
            <pc:docMk/>
            <pc:sldMk cId="0" sldId="263"/>
            <ac:picMk id="6" creationId="{75815CC8-1282-E64F-D4D6-BF9841642864}"/>
          </ac:picMkLst>
        </pc:picChg>
      </pc:sldChg>
      <pc:sldChg chg="del">
        <pc:chgData name="Harry Mylon" userId="2e16d37e575f3fd9" providerId="LiveId" clId="{DFB70E78-F8F9-4B13-9FCE-6A67C2AB931C}" dt="2024-01-09T08:41:17.537" v="1257" actId="47"/>
        <pc:sldMkLst>
          <pc:docMk/>
          <pc:sldMk cId="0" sldId="264"/>
        </pc:sldMkLst>
      </pc:sldChg>
      <pc:sldChg chg="modSp mod">
        <pc:chgData name="Harry Mylon" userId="2e16d37e575f3fd9" providerId="LiveId" clId="{DFB70E78-F8F9-4B13-9FCE-6A67C2AB931C}" dt="2024-01-09T08:48:54.388" v="1585" actId="6549"/>
        <pc:sldMkLst>
          <pc:docMk/>
          <pc:sldMk cId="0" sldId="266"/>
        </pc:sldMkLst>
        <pc:spChg chg="mod">
          <ac:chgData name="Harry Mylon" userId="2e16d37e575f3fd9" providerId="LiveId" clId="{DFB70E78-F8F9-4B13-9FCE-6A67C2AB931C}" dt="2024-01-09T08:48:54.388" v="1585" actId="6549"/>
          <ac:spMkLst>
            <pc:docMk/>
            <pc:sldMk cId="0" sldId="266"/>
            <ac:spMk id="323" creationId="{00000000-0000-0000-0000-000000000000}"/>
          </ac:spMkLst>
        </pc:spChg>
      </pc:sldChg>
      <pc:sldChg chg="delSp modSp mod">
        <pc:chgData name="Harry Mylon" userId="2e16d37e575f3fd9" providerId="LiveId" clId="{DFB70E78-F8F9-4B13-9FCE-6A67C2AB931C}" dt="2024-01-10T13:37:07.466" v="5151" actId="20577"/>
        <pc:sldMkLst>
          <pc:docMk/>
          <pc:sldMk cId="0" sldId="267"/>
        </pc:sldMkLst>
        <pc:spChg chg="mod">
          <ac:chgData name="Harry Mylon" userId="2e16d37e575f3fd9" providerId="LiveId" clId="{DFB70E78-F8F9-4B13-9FCE-6A67C2AB931C}" dt="2024-01-09T09:05:23.776" v="2617" actId="20577"/>
          <ac:spMkLst>
            <pc:docMk/>
            <pc:sldMk cId="0" sldId="267"/>
            <ac:spMk id="329" creationId="{00000000-0000-0000-0000-000000000000}"/>
          </ac:spMkLst>
        </pc:spChg>
        <pc:spChg chg="mod">
          <ac:chgData name="Harry Mylon" userId="2e16d37e575f3fd9" providerId="LiveId" clId="{DFB70E78-F8F9-4B13-9FCE-6A67C2AB931C}" dt="2024-01-10T13:37:07.466" v="5151" actId="20577"/>
          <ac:spMkLst>
            <pc:docMk/>
            <pc:sldMk cId="0" sldId="267"/>
            <ac:spMk id="330" creationId="{00000000-0000-0000-0000-000000000000}"/>
          </ac:spMkLst>
        </pc:spChg>
        <pc:picChg chg="del">
          <ac:chgData name="Harry Mylon" userId="2e16d37e575f3fd9" providerId="LiveId" clId="{DFB70E78-F8F9-4B13-9FCE-6A67C2AB931C}" dt="2024-01-09T08:49:00.257" v="1586" actId="478"/>
          <ac:picMkLst>
            <pc:docMk/>
            <pc:sldMk cId="0" sldId="267"/>
            <ac:picMk id="3" creationId="{B2DC958D-A461-B15D-2ABF-4D9536CE38F4}"/>
          </ac:picMkLst>
        </pc:picChg>
      </pc:sldChg>
      <pc:sldChg chg="del">
        <pc:chgData name="Harry Mylon" userId="2e16d37e575f3fd9" providerId="LiveId" clId="{DFB70E78-F8F9-4B13-9FCE-6A67C2AB931C}" dt="2024-01-09T09:05:15.994" v="2599" actId="47"/>
        <pc:sldMkLst>
          <pc:docMk/>
          <pc:sldMk cId="0" sldId="268"/>
        </pc:sldMkLst>
      </pc:sldChg>
      <pc:sldChg chg="addSp delSp modSp mod">
        <pc:chgData name="Harry Mylon" userId="2e16d37e575f3fd9" providerId="LiveId" clId="{DFB70E78-F8F9-4B13-9FCE-6A67C2AB931C}" dt="2024-01-09T10:07:28.434" v="4706" actId="20577"/>
        <pc:sldMkLst>
          <pc:docMk/>
          <pc:sldMk cId="0" sldId="270"/>
        </pc:sldMkLst>
        <pc:spChg chg="mod">
          <ac:chgData name="Harry Mylon" userId="2e16d37e575f3fd9" providerId="LiveId" clId="{DFB70E78-F8F9-4B13-9FCE-6A67C2AB931C}" dt="2024-01-09T10:07:28.434" v="4706" actId="20577"/>
          <ac:spMkLst>
            <pc:docMk/>
            <pc:sldMk cId="0" sldId="270"/>
            <ac:spMk id="353" creationId="{00000000-0000-0000-0000-000000000000}"/>
          </ac:spMkLst>
        </pc:spChg>
        <pc:spChg chg="mod">
          <ac:chgData name="Harry Mylon" userId="2e16d37e575f3fd9" providerId="LiveId" clId="{DFB70E78-F8F9-4B13-9FCE-6A67C2AB931C}" dt="2024-01-09T07:42:41.622" v="138" actId="313"/>
          <ac:spMkLst>
            <pc:docMk/>
            <pc:sldMk cId="0" sldId="270"/>
            <ac:spMk id="354" creationId="{00000000-0000-0000-0000-000000000000}"/>
          </ac:spMkLst>
        </pc:spChg>
        <pc:picChg chg="add mod">
          <ac:chgData name="Harry Mylon" userId="2e16d37e575f3fd9" providerId="LiveId" clId="{DFB70E78-F8F9-4B13-9FCE-6A67C2AB931C}" dt="2024-01-09T07:44:51.680" v="203" actId="1076"/>
          <ac:picMkLst>
            <pc:docMk/>
            <pc:sldMk cId="0" sldId="270"/>
            <ac:picMk id="3" creationId="{177B3EBD-3A57-08C2-0CBE-8809C858E6A8}"/>
          </ac:picMkLst>
        </pc:picChg>
        <pc:picChg chg="del">
          <ac:chgData name="Harry Mylon" userId="2e16d37e575f3fd9" providerId="LiveId" clId="{DFB70E78-F8F9-4B13-9FCE-6A67C2AB931C}" dt="2024-01-09T07:43:31.063" v="196" actId="478"/>
          <ac:picMkLst>
            <pc:docMk/>
            <pc:sldMk cId="0" sldId="270"/>
            <ac:picMk id="4" creationId="{7C6B63FF-E7C3-7477-5D16-13CE83D402A4}"/>
          </ac:picMkLst>
        </pc:picChg>
      </pc:sldChg>
      <pc:sldChg chg="addSp delSp modSp mod">
        <pc:chgData name="Harry Mylon" userId="2e16d37e575f3fd9" providerId="LiveId" clId="{DFB70E78-F8F9-4B13-9FCE-6A67C2AB931C}" dt="2024-01-09T10:07:33.136" v="4708" actId="6549"/>
        <pc:sldMkLst>
          <pc:docMk/>
          <pc:sldMk cId="0" sldId="271"/>
        </pc:sldMkLst>
        <pc:spChg chg="mod">
          <ac:chgData name="Harry Mylon" userId="2e16d37e575f3fd9" providerId="LiveId" clId="{DFB70E78-F8F9-4B13-9FCE-6A67C2AB931C}" dt="2024-01-09T10:07:33.136" v="4708" actId="6549"/>
          <ac:spMkLst>
            <pc:docMk/>
            <pc:sldMk cId="0" sldId="271"/>
            <ac:spMk id="360" creationId="{00000000-0000-0000-0000-000000000000}"/>
          </ac:spMkLst>
        </pc:spChg>
        <pc:spChg chg="mod">
          <ac:chgData name="Harry Mylon" userId="2e16d37e575f3fd9" providerId="LiveId" clId="{DFB70E78-F8F9-4B13-9FCE-6A67C2AB931C}" dt="2024-01-09T09:15:26.910" v="3152" actId="20577"/>
          <ac:spMkLst>
            <pc:docMk/>
            <pc:sldMk cId="0" sldId="271"/>
            <ac:spMk id="361" creationId="{00000000-0000-0000-0000-000000000000}"/>
          </ac:spMkLst>
        </pc:spChg>
        <pc:picChg chg="del">
          <ac:chgData name="Harry Mylon" userId="2e16d37e575f3fd9" providerId="LiveId" clId="{DFB70E78-F8F9-4B13-9FCE-6A67C2AB931C}" dt="2024-01-09T09:06:36.533" v="2757" actId="478"/>
          <ac:picMkLst>
            <pc:docMk/>
            <pc:sldMk cId="0" sldId="271"/>
            <ac:picMk id="3" creationId="{7F619434-6445-2F14-6EB5-E21C13932D97}"/>
          </ac:picMkLst>
        </pc:picChg>
        <pc:picChg chg="add del mod">
          <ac:chgData name="Harry Mylon" userId="2e16d37e575f3fd9" providerId="LiveId" clId="{DFB70E78-F8F9-4B13-9FCE-6A67C2AB931C}" dt="2024-01-09T09:14:40.516" v="3106" actId="478"/>
          <ac:picMkLst>
            <pc:docMk/>
            <pc:sldMk cId="0" sldId="271"/>
            <ac:picMk id="4" creationId="{17035E48-0E88-BD34-9EB1-DFAFD5F08371}"/>
          </ac:picMkLst>
        </pc:picChg>
        <pc:picChg chg="add mod">
          <ac:chgData name="Harry Mylon" userId="2e16d37e575f3fd9" providerId="LiveId" clId="{DFB70E78-F8F9-4B13-9FCE-6A67C2AB931C}" dt="2024-01-09T09:15:04.022" v="3111" actId="1076"/>
          <ac:picMkLst>
            <pc:docMk/>
            <pc:sldMk cId="0" sldId="271"/>
            <ac:picMk id="6" creationId="{17BD4DBE-9B7E-6672-7BAC-F4803D8EFFF6}"/>
          </ac:picMkLst>
        </pc:picChg>
      </pc:sldChg>
      <pc:sldChg chg="del">
        <pc:chgData name="Harry Mylon" userId="2e16d37e575f3fd9" providerId="LiveId" clId="{DFB70E78-F8F9-4B13-9FCE-6A67C2AB931C}" dt="2024-01-09T09:15:37.141" v="3153" actId="47"/>
        <pc:sldMkLst>
          <pc:docMk/>
          <pc:sldMk cId="0" sldId="272"/>
        </pc:sldMkLst>
      </pc:sldChg>
      <pc:sldChg chg="modSp mod">
        <pc:chgData name="Harry Mylon" userId="2e16d37e575f3fd9" providerId="LiveId" clId="{DFB70E78-F8F9-4B13-9FCE-6A67C2AB931C}" dt="2024-01-09T09:22:03.965" v="3239" actId="20577"/>
        <pc:sldMkLst>
          <pc:docMk/>
          <pc:sldMk cId="0" sldId="274"/>
        </pc:sldMkLst>
        <pc:spChg chg="mod">
          <ac:chgData name="Harry Mylon" userId="2e16d37e575f3fd9" providerId="LiveId" clId="{DFB70E78-F8F9-4B13-9FCE-6A67C2AB931C}" dt="2024-01-09T09:22:03.965" v="3239" actId="20577"/>
          <ac:spMkLst>
            <pc:docMk/>
            <pc:sldMk cId="0" sldId="274"/>
            <ac:spMk id="391" creationId="{00000000-0000-0000-0000-000000000000}"/>
          </ac:spMkLst>
        </pc:spChg>
      </pc:sldChg>
      <pc:sldChg chg="addSp delSp modSp mod">
        <pc:chgData name="Harry Mylon" userId="2e16d37e575f3fd9" providerId="LiveId" clId="{DFB70E78-F8F9-4B13-9FCE-6A67C2AB931C}" dt="2024-01-10T13:27:30.724" v="5150" actId="20577"/>
        <pc:sldMkLst>
          <pc:docMk/>
          <pc:sldMk cId="0" sldId="275"/>
        </pc:sldMkLst>
        <pc:spChg chg="mod">
          <ac:chgData name="Harry Mylon" userId="2e16d37e575f3fd9" providerId="LiveId" clId="{DFB70E78-F8F9-4B13-9FCE-6A67C2AB931C}" dt="2024-01-09T09:23:53.303" v="3454" actId="1076"/>
          <ac:spMkLst>
            <pc:docMk/>
            <pc:sldMk cId="0" sldId="275"/>
            <ac:spMk id="397" creationId="{00000000-0000-0000-0000-000000000000}"/>
          </ac:spMkLst>
        </pc:spChg>
        <pc:spChg chg="mod">
          <ac:chgData name="Harry Mylon" userId="2e16d37e575f3fd9" providerId="LiveId" clId="{DFB70E78-F8F9-4B13-9FCE-6A67C2AB931C}" dt="2024-01-10T13:27:30.724" v="5150" actId="20577"/>
          <ac:spMkLst>
            <pc:docMk/>
            <pc:sldMk cId="0" sldId="275"/>
            <ac:spMk id="398" creationId="{00000000-0000-0000-0000-000000000000}"/>
          </ac:spMkLst>
        </pc:spChg>
        <pc:picChg chg="add mod">
          <ac:chgData name="Harry Mylon" userId="2e16d37e575f3fd9" providerId="LiveId" clId="{DFB70E78-F8F9-4B13-9FCE-6A67C2AB931C}" dt="2024-01-09T09:25:15.113" v="3461" actId="1076"/>
          <ac:picMkLst>
            <pc:docMk/>
            <pc:sldMk cId="0" sldId="275"/>
            <ac:picMk id="3" creationId="{FAE81984-629A-2D1E-85AE-34EBF58514D3}"/>
          </ac:picMkLst>
        </pc:picChg>
        <pc:picChg chg="del">
          <ac:chgData name="Harry Mylon" userId="2e16d37e575f3fd9" providerId="LiveId" clId="{DFB70E78-F8F9-4B13-9FCE-6A67C2AB931C}" dt="2024-01-09T09:22:13.349" v="3246" actId="478"/>
          <ac:picMkLst>
            <pc:docMk/>
            <pc:sldMk cId="0" sldId="275"/>
            <ac:picMk id="5" creationId="{3C9F437A-850E-E603-E3D6-66E025361871}"/>
          </ac:picMkLst>
        </pc:picChg>
        <pc:picChg chg="del">
          <ac:chgData name="Harry Mylon" userId="2e16d37e575f3fd9" providerId="LiveId" clId="{DFB70E78-F8F9-4B13-9FCE-6A67C2AB931C}" dt="2024-01-09T09:22:13.883" v="3247" actId="478"/>
          <ac:picMkLst>
            <pc:docMk/>
            <pc:sldMk cId="0" sldId="275"/>
            <ac:picMk id="6" creationId="{F38BF7B8-3AF0-E15F-0B8F-33FC8F7DFCBF}"/>
          </ac:picMkLst>
        </pc:picChg>
      </pc:sldChg>
      <pc:sldChg chg="addSp delSp modSp add del mod">
        <pc:chgData name="Harry Mylon" userId="2e16d37e575f3fd9" providerId="LiveId" clId="{DFB70E78-F8F9-4B13-9FCE-6A67C2AB931C}" dt="2024-01-09T10:08:00.620" v="4709" actId="2696"/>
        <pc:sldMkLst>
          <pc:docMk/>
          <pc:sldMk cId="323012088" sldId="278"/>
        </pc:sldMkLst>
        <pc:spChg chg="mod">
          <ac:chgData name="Harry Mylon" userId="2e16d37e575f3fd9" providerId="LiveId" clId="{DFB70E78-F8F9-4B13-9FCE-6A67C2AB931C}" dt="2024-01-09T10:07:07.758" v="4698" actId="20577"/>
          <ac:spMkLst>
            <pc:docMk/>
            <pc:sldMk cId="323012088" sldId="278"/>
            <ac:spMk id="421" creationId="{00000000-0000-0000-0000-000000000000}"/>
          </ac:spMkLst>
        </pc:spChg>
        <pc:spChg chg="mod">
          <ac:chgData name="Harry Mylon" userId="2e16d37e575f3fd9" providerId="LiveId" clId="{DFB70E78-F8F9-4B13-9FCE-6A67C2AB931C}" dt="2024-01-09T07:43:17.602" v="194" actId="20577"/>
          <ac:spMkLst>
            <pc:docMk/>
            <pc:sldMk cId="323012088" sldId="278"/>
            <ac:spMk id="422" creationId="{00000000-0000-0000-0000-000000000000}"/>
          </ac:spMkLst>
        </pc:spChg>
        <pc:picChg chg="add mod">
          <ac:chgData name="Harry Mylon" userId="2e16d37e575f3fd9" providerId="LiveId" clId="{DFB70E78-F8F9-4B13-9FCE-6A67C2AB931C}" dt="2024-01-09T07:45:03.902" v="208" actId="1076"/>
          <ac:picMkLst>
            <pc:docMk/>
            <pc:sldMk cId="323012088" sldId="278"/>
            <ac:picMk id="3" creationId="{870C7535-2746-1E12-F2C2-B52F7BC64FAD}"/>
          </ac:picMkLst>
        </pc:picChg>
        <pc:picChg chg="del">
          <ac:chgData name="Harry Mylon" userId="2e16d37e575f3fd9" providerId="LiveId" clId="{DFB70E78-F8F9-4B13-9FCE-6A67C2AB931C}" dt="2024-01-09T07:43:26.802" v="195" actId="478"/>
          <ac:picMkLst>
            <pc:docMk/>
            <pc:sldMk cId="323012088" sldId="278"/>
            <ac:picMk id="4" creationId="{7FBFA1ED-2C96-B7FB-6214-C59945B2774F}"/>
          </ac:picMkLst>
        </pc:picChg>
      </pc:sldChg>
      <pc:sldChg chg="addSp delSp modSp add del mod">
        <pc:chgData name="Harry Mylon" userId="2e16d37e575f3fd9" providerId="LiveId" clId="{DFB70E78-F8F9-4B13-9FCE-6A67C2AB931C}" dt="2024-01-09T10:08:00.620" v="4709" actId="2696"/>
        <pc:sldMkLst>
          <pc:docMk/>
          <pc:sldMk cId="580461767" sldId="279"/>
        </pc:sldMkLst>
        <pc:spChg chg="mod">
          <ac:chgData name="Harry Mylon" userId="2e16d37e575f3fd9" providerId="LiveId" clId="{DFB70E78-F8F9-4B13-9FCE-6A67C2AB931C}" dt="2024-01-09T10:07:01.876" v="4696" actId="6549"/>
          <ac:spMkLst>
            <pc:docMk/>
            <pc:sldMk cId="580461767" sldId="279"/>
            <ac:spMk id="428" creationId="{00000000-0000-0000-0000-000000000000}"/>
          </ac:spMkLst>
        </pc:spChg>
        <pc:spChg chg="mod">
          <ac:chgData name="Harry Mylon" userId="2e16d37e575f3fd9" providerId="LiveId" clId="{DFB70E78-F8F9-4B13-9FCE-6A67C2AB931C}" dt="2024-01-09T09:59:51.917" v="4043" actId="20577"/>
          <ac:spMkLst>
            <pc:docMk/>
            <pc:sldMk cId="580461767" sldId="279"/>
            <ac:spMk id="429" creationId="{00000000-0000-0000-0000-000000000000}"/>
          </ac:spMkLst>
        </pc:spChg>
        <pc:picChg chg="del">
          <ac:chgData name="Harry Mylon" userId="2e16d37e575f3fd9" providerId="LiveId" clId="{DFB70E78-F8F9-4B13-9FCE-6A67C2AB931C}" dt="2024-01-09T09:56:17.538" v="3685" actId="478"/>
          <ac:picMkLst>
            <pc:docMk/>
            <pc:sldMk cId="580461767" sldId="279"/>
            <ac:picMk id="3" creationId="{487769D1-F4A3-3ACF-D071-DC19A364743A}"/>
          </ac:picMkLst>
        </pc:picChg>
        <pc:picChg chg="add mod">
          <ac:chgData name="Harry Mylon" userId="2e16d37e575f3fd9" providerId="LiveId" clId="{DFB70E78-F8F9-4B13-9FCE-6A67C2AB931C}" dt="2024-01-09T09:56:21.667" v="3688" actId="14100"/>
          <ac:picMkLst>
            <pc:docMk/>
            <pc:sldMk cId="580461767" sldId="279"/>
            <ac:picMk id="4" creationId="{E32C0EA1-2DCC-8DAD-F53A-D7D0EC2B639A}"/>
          </ac:picMkLst>
        </pc:picChg>
      </pc:sldChg>
      <pc:sldChg chg="add del">
        <pc:chgData name="Harry Mylon" userId="2e16d37e575f3fd9" providerId="LiveId" clId="{DFB70E78-F8F9-4B13-9FCE-6A67C2AB931C}" dt="2024-01-09T09:49:43.785" v="3608" actId="47"/>
        <pc:sldMkLst>
          <pc:docMk/>
          <pc:sldMk cId="0" sldId="280"/>
        </pc:sldMkLst>
      </pc:sldChg>
      <pc:sldChg chg="modSp add del mod">
        <pc:chgData name="Harry Mylon" userId="2e16d37e575f3fd9" providerId="LiveId" clId="{DFB70E78-F8F9-4B13-9FCE-6A67C2AB931C}" dt="2024-01-09T10:08:00.620" v="4709" actId="2696"/>
        <pc:sldMkLst>
          <pc:docMk/>
          <pc:sldMk cId="3299339122" sldId="282"/>
        </pc:sldMkLst>
        <pc:spChg chg="mod">
          <ac:chgData name="Harry Mylon" userId="2e16d37e575f3fd9" providerId="LiveId" clId="{DFB70E78-F8F9-4B13-9FCE-6A67C2AB931C}" dt="2024-01-09T10:00:49.708" v="4249" actId="1076"/>
          <ac:spMkLst>
            <pc:docMk/>
            <pc:sldMk cId="3299339122" sldId="282"/>
            <ac:spMk id="455" creationId="{00000000-0000-0000-0000-000000000000}"/>
          </ac:spMkLst>
        </pc:spChg>
        <pc:spChg chg="mod">
          <ac:chgData name="Harry Mylon" userId="2e16d37e575f3fd9" providerId="LiveId" clId="{DFB70E78-F8F9-4B13-9FCE-6A67C2AB931C}" dt="2024-01-09T10:01:21.956" v="4268" actId="255"/>
          <ac:spMkLst>
            <pc:docMk/>
            <pc:sldMk cId="3299339122" sldId="282"/>
            <ac:spMk id="456" creationId="{00000000-0000-0000-0000-000000000000}"/>
          </ac:spMkLst>
        </pc:spChg>
        <pc:picChg chg="mod">
          <ac:chgData name="Harry Mylon" userId="2e16d37e575f3fd9" providerId="LiveId" clId="{DFB70E78-F8F9-4B13-9FCE-6A67C2AB931C}" dt="2024-01-09T10:01:23.955" v="4273" actId="1036"/>
          <ac:picMkLst>
            <pc:docMk/>
            <pc:sldMk cId="3299339122" sldId="282"/>
            <ac:picMk id="457" creationId="{00000000-0000-0000-0000-000000000000}"/>
          </ac:picMkLst>
        </pc:picChg>
      </pc:sldChg>
      <pc:sldChg chg="delSp modSp add del mod">
        <pc:chgData name="Harry Mylon" userId="2e16d37e575f3fd9" providerId="LiveId" clId="{DFB70E78-F8F9-4B13-9FCE-6A67C2AB931C}" dt="2024-01-10T13:37:14.153" v="5152" actId="20577"/>
        <pc:sldMkLst>
          <pc:docMk/>
          <pc:sldMk cId="206734733" sldId="283"/>
        </pc:sldMkLst>
        <pc:spChg chg="mod">
          <ac:chgData name="Harry Mylon" userId="2e16d37e575f3fd9" providerId="LiveId" clId="{DFB70E78-F8F9-4B13-9FCE-6A67C2AB931C}" dt="2024-01-10T13:37:14.153" v="5152" actId="20577"/>
          <ac:spMkLst>
            <pc:docMk/>
            <pc:sldMk cId="206734733" sldId="283"/>
            <ac:spMk id="463" creationId="{00000000-0000-0000-0000-000000000000}"/>
          </ac:spMkLst>
        </pc:spChg>
        <pc:picChg chg="del">
          <ac:chgData name="Harry Mylon" userId="2e16d37e575f3fd9" providerId="LiveId" clId="{DFB70E78-F8F9-4B13-9FCE-6A67C2AB931C}" dt="2024-01-09T10:02:18.971" v="4414" actId="478"/>
          <ac:picMkLst>
            <pc:docMk/>
            <pc:sldMk cId="206734733" sldId="283"/>
            <ac:picMk id="5" creationId="{21A88F9C-3C8A-F66C-0A55-AA26B01542DE}"/>
          </ac:picMkLst>
        </pc:picChg>
      </pc:sldChg>
      <pc:sldChg chg="del">
        <pc:chgData name="Harry Mylon" userId="2e16d37e575f3fd9" providerId="LiveId" clId="{DFB70E78-F8F9-4B13-9FCE-6A67C2AB931C}" dt="2024-01-08T20:53:05.260" v="0" actId="47"/>
        <pc:sldMkLst>
          <pc:docMk/>
          <pc:sldMk cId="0" sldId="286"/>
        </pc:sldMkLst>
      </pc:sldChg>
      <pc:sldChg chg="del">
        <pc:chgData name="Harry Mylon" userId="2e16d37e575f3fd9" providerId="LiveId" clId="{DFB70E78-F8F9-4B13-9FCE-6A67C2AB931C}" dt="2024-01-08T20:53:06.666" v="1" actId="47"/>
        <pc:sldMkLst>
          <pc:docMk/>
          <pc:sldMk cId="0" sldId="287"/>
        </pc:sldMkLst>
      </pc:sldChg>
      <pc:sldChg chg="del">
        <pc:chgData name="Harry Mylon" userId="2e16d37e575f3fd9" providerId="LiveId" clId="{DFB70E78-F8F9-4B13-9FCE-6A67C2AB931C}" dt="2024-01-08T20:53:07.244" v="2" actId="47"/>
        <pc:sldMkLst>
          <pc:docMk/>
          <pc:sldMk cId="0" sldId="288"/>
        </pc:sldMkLst>
      </pc:sldChg>
      <pc:sldChg chg="del">
        <pc:chgData name="Harry Mylon" userId="2e16d37e575f3fd9" providerId="LiveId" clId="{DFB70E78-F8F9-4B13-9FCE-6A67C2AB931C}" dt="2024-01-08T20:53:07.775" v="4" actId="47"/>
        <pc:sldMkLst>
          <pc:docMk/>
          <pc:sldMk cId="0" sldId="290"/>
        </pc:sldMkLst>
      </pc:sldChg>
      <pc:sldChg chg="del">
        <pc:chgData name="Harry Mylon" userId="2e16d37e575f3fd9" providerId="LiveId" clId="{DFB70E78-F8F9-4B13-9FCE-6A67C2AB931C}" dt="2024-01-08T20:53:08.072" v="5" actId="47"/>
        <pc:sldMkLst>
          <pc:docMk/>
          <pc:sldMk cId="0" sldId="291"/>
        </pc:sldMkLst>
      </pc:sldChg>
      <pc:sldChg chg="delSp modSp mod delAnim">
        <pc:chgData name="Harry Mylon" userId="2e16d37e575f3fd9" providerId="LiveId" clId="{DFB70E78-F8F9-4B13-9FCE-6A67C2AB931C}" dt="2024-01-09T08:56:35.337" v="2381" actId="1076"/>
        <pc:sldMkLst>
          <pc:docMk/>
          <pc:sldMk cId="1807289522" sldId="294"/>
        </pc:sldMkLst>
        <pc:spChg chg="mod">
          <ac:chgData name="Harry Mylon" userId="2e16d37e575f3fd9" providerId="LiveId" clId="{DFB70E78-F8F9-4B13-9FCE-6A67C2AB931C}" dt="2024-01-09T08:56:35.337" v="2381" actId="1076"/>
          <ac:spMkLst>
            <pc:docMk/>
            <pc:sldMk cId="1807289522" sldId="294"/>
            <ac:spMk id="2" creationId="{6A159090-4049-D22C-993D-C800BF0A8489}"/>
          </ac:spMkLst>
        </pc:spChg>
        <pc:spChg chg="del">
          <ac:chgData name="Harry Mylon" userId="2e16d37e575f3fd9" providerId="LiveId" clId="{DFB70E78-F8F9-4B13-9FCE-6A67C2AB931C}" dt="2024-01-09T08:56:31.857" v="2379" actId="478"/>
          <ac:spMkLst>
            <pc:docMk/>
            <pc:sldMk cId="1807289522" sldId="294"/>
            <ac:spMk id="4" creationId="{00000000-0000-0000-0000-000000000000}"/>
          </ac:spMkLst>
        </pc:spChg>
        <pc:spChg chg="del">
          <ac:chgData name="Harry Mylon" userId="2e16d37e575f3fd9" providerId="LiveId" clId="{DFB70E78-F8F9-4B13-9FCE-6A67C2AB931C}" dt="2024-01-09T08:56:30.549" v="2378" actId="478"/>
          <ac:spMkLst>
            <pc:docMk/>
            <pc:sldMk cId="1807289522" sldId="294"/>
            <ac:spMk id="7" creationId="{00000000-0000-0000-0000-000000000000}"/>
          </ac:spMkLst>
        </pc:spChg>
        <pc:picChg chg="del">
          <ac:chgData name="Harry Mylon" userId="2e16d37e575f3fd9" providerId="LiveId" clId="{DFB70E78-F8F9-4B13-9FCE-6A67C2AB931C}" dt="2024-01-09T08:56:28.327" v="2375" actId="478"/>
          <ac:picMkLst>
            <pc:docMk/>
            <pc:sldMk cId="1807289522" sldId="294"/>
            <ac:picMk id="3" creationId="{1A818B6C-DAAB-FB07-2546-F3FD4BA73E8D}"/>
          </ac:picMkLst>
        </pc:picChg>
        <pc:picChg chg="del">
          <ac:chgData name="Harry Mylon" userId="2e16d37e575f3fd9" providerId="LiveId" clId="{DFB70E78-F8F9-4B13-9FCE-6A67C2AB931C}" dt="2024-01-09T08:56:28.857" v="2376" actId="478"/>
          <ac:picMkLst>
            <pc:docMk/>
            <pc:sldMk cId="1807289522" sldId="294"/>
            <ac:picMk id="2050" creationId="{00000000-0000-0000-0000-000000000000}"/>
          </ac:picMkLst>
        </pc:picChg>
        <pc:picChg chg="del">
          <ac:chgData name="Harry Mylon" userId="2e16d37e575f3fd9" providerId="LiveId" clId="{DFB70E78-F8F9-4B13-9FCE-6A67C2AB931C}" dt="2024-01-09T08:56:29.247" v="2377" actId="478"/>
          <ac:picMkLst>
            <pc:docMk/>
            <pc:sldMk cId="1807289522" sldId="294"/>
            <ac:picMk id="2051" creationId="{00000000-0000-0000-0000-000000000000}"/>
          </ac:picMkLst>
        </pc:picChg>
      </pc:sldChg>
      <pc:sldChg chg="add del">
        <pc:chgData name="Harry Mylon" userId="2e16d37e575f3fd9" providerId="LiveId" clId="{DFB70E78-F8F9-4B13-9FCE-6A67C2AB931C}" dt="2024-01-09T09:25:50.096" v="3462" actId="47"/>
        <pc:sldMkLst>
          <pc:docMk/>
          <pc:sldMk cId="3230282717" sldId="295"/>
        </pc:sldMkLst>
      </pc:sldChg>
      <pc:sldChg chg="del">
        <pc:chgData name="Harry Mylon" userId="2e16d37e575f3fd9" providerId="LiveId" clId="{DFB70E78-F8F9-4B13-9FCE-6A67C2AB931C}" dt="2024-01-08T20:53:08.244" v="6" actId="47"/>
        <pc:sldMkLst>
          <pc:docMk/>
          <pc:sldMk cId="141367695" sldId="296"/>
        </pc:sldMkLst>
      </pc:sldChg>
      <pc:sldChg chg="addSp delSp modSp add del mod delAnim">
        <pc:chgData name="Harry Mylon" userId="2e16d37e575f3fd9" providerId="LiveId" clId="{DFB70E78-F8F9-4B13-9FCE-6A67C2AB931C}" dt="2024-01-09T10:08:00.620" v="4709" actId="2696"/>
        <pc:sldMkLst>
          <pc:docMk/>
          <pc:sldMk cId="3235697360" sldId="297"/>
        </pc:sldMkLst>
        <pc:spChg chg="add del mod">
          <ac:chgData name="Harry Mylon" userId="2e16d37e575f3fd9" providerId="LiveId" clId="{DFB70E78-F8F9-4B13-9FCE-6A67C2AB931C}" dt="2024-01-09T10:03:45.882" v="4634" actId="478"/>
          <ac:spMkLst>
            <pc:docMk/>
            <pc:sldMk cId="3235697360" sldId="297"/>
            <ac:spMk id="4" creationId="{C4B78700-D1D8-3488-52EA-05E58697B4BF}"/>
          </ac:spMkLst>
        </pc:spChg>
        <pc:spChg chg="del">
          <ac:chgData name="Harry Mylon" userId="2e16d37e575f3fd9" providerId="LiveId" clId="{DFB70E78-F8F9-4B13-9FCE-6A67C2AB931C}" dt="2024-01-09T10:03:43.858" v="4633" actId="478"/>
          <ac:spMkLst>
            <pc:docMk/>
            <pc:sldMk cId="3235697360" sldId="297"/>
            <ac:spMk id="5" creationId="{22329411-2853-A8C1-01AD-DF10E8BFF08E}"/>
          </ac:spMkLst>
        </pc:spChg>
        <pc:spChg chg="del">
          <ac:chgData name="Harry Mylon" userId="2e16d37e575f3fd9" providerId="LiveId" clId="{DFB70E78-F8F9-4B13-9FCE-6A67C2AB931C}" dt="2024-01-09T10:03:40.369" v="4631" actId="478"/>
          <ac:spMkLst>
            <pc:docMk/>
            <pc:sldMk cId="3235697360" sldId="297"/>
            <ac:spMk id="6" creationId="{00000000-0000-0000-0000-000000000000}"/>
          </ac:spMkLst>
        </pc:spChg>
        <pc:spChg chg="del">
          <ac:chgData name="Harry Mylon" userId="2e16d37e575f3fd9" providerId="LiveId" clId="{DFB70E78-F8F9-4B13-9FCE-6A67C2AB931C}" dt="2024-01-09T10:03:42.578" v="4632" actId="478"/>
          <ac:spMkLst>
            <pc:docMk/>
            <pc:sldMk cId="3235697360" sldId="297"/>
            <ac:spMk id="7" creationId="{00000000-0000-0000-0000-000000000000}"/>
          </ac:spMkLst>
        </pc:spChg>
        <pc:picChg chg="del">
          <ac:chgData name="Harry Mylon" userId="2e16d37e575f3fd9" providerId="LiveId" clId="{DFB70E78-F8F9-4B13-9FCE-6A67C2AB931C}" dt="2024-01-09T10:03:38.336" v="4629" actId="478"/>
          <ac:picMkLst>
            <pc:docMk/>
            <pc:sldMk cId="3235697360" sldId="297"/>
            <ac:picMk id="6146" creationId="{00000000-0000-0000-0000-000000000000}"/>
          </ac:picMkLst>
        </pc:picChg>
        <pc:picChg chg="del">
          <ac:chgData name="Harry Mylon" userId="2e16d37e575f3fd9" providerId="LiveId" clId="{DFB70E78-F8F9-4B13-9FCE-6A67C2AB931C}" dt="2024-01-09T10:03:39.012" v="4630" actId="478"/>
          <ac:picMkLst>
            <pc:docMk/>
            <pc:sldMk cId="3235697360" sldId="297"/>
            <ac:picMk id="6147" creationId="{00000000-0000-0000-0000-000000000000}"/>
          </ac:picMkLst>
        </pc:picChg>
      </pc:sldChg>
      <pc:sldChg chg="addSp delSp modSp mod modNotesTx">
        <pc:chgData name="Harry Mylon" userId="2e16d37e575f3fd9" providerId="LiveId" clId="{DFB70E78-F8F9-4B13-9FCE-6A67C2AB931C}" dt="2024-01-09T09:21:43.810" v="3173" actId="1076"/>
        <pc:sldMkLst>
          <pc:docMk/>
          <pc:sldMk cId="3076589182" sldId="299"/>
        </pc:sldMkLst>
        <pc:spChg chg="mod">
          <ac:chgData name="Harry Mylon" userId="2e16d37e575f3fd9" providerId="LiveId" clId="{DFB70E78-F8F9-4B13-9FCE-6A67C2AB931C}" dt="2024-01-09T09:20:27.143" v="3167" actId="1076"/>
          <ac:spMkLst>
            <pc:docMk/>
            <pc:sldMk cId="3076589182" sldId="299"/>
            <ac:spMk id="2" creationId="{D20372E7-72A4-DEAF-7B93-4B94752E1F6A}"/>
          </ac:spMkLst>
        </pc:spChg>
        <pc:picChg chg="add mod">
          <ac:chgData name="Harry Mylon" userId="2e16d37e575f3fd9" providerId="LiveId" clId="{DFB70E78-F8F9-4B13-9FCE-6A67C2AB931C}" dt="2024-01-09T09:16:20.510" v="3163" actId="1076"/>
          <ac:picMkLst>
            <pc:docMk/>
            <pc:sldMk cId="3076589182" sldId="299"/>
            <ac:picMk id="4" creationId="{D09A684A-9E73-51A3-9CF4-35F58885CD2E}"/>
          </ac:picMkLst>
        </pc:picChg>
        <pc:picChg chg="del">
          <ac:chgData name="Harry Mylon" userId="2e16d37e575f3fd9" providerId="LiveId" clId="{DFB70E78-F8F9-4B13-9FCE-6A67C2AB931C}" dt="2024-01-09T09:15:40.396" v="3156" actId="478"/>
          <ac:picMkLst>
            <pc:docMk/>
            <pc:sldMk cId="3076589182" sldId="299"/>
            <ac:picMk id="5" creationId="{AC4A8C63-3EA7-FB25-94CE-B689EE99A39D}"/>
          </ac:picMkLst>
        </pc:picChg>
        <pc:picChg chg="del">
          <ac:chgData name="Harry Mylon" userId="2e16d37e575f3fd9" providerId="LiveId" clId="{DFB70E78-F8F9-4B13-9FCE-6A67C2AB931C}" dt="2024-01-09T09:15:39.457" v="3154" actId="478"/>
          <ac:picMkLst>
            <pc:docMk/>
            <pc:sldMk cId="3076589182" sldId="299"/>
            <ac:picMk id="7" creationId="{86D94568-4575-77F6-E31E-C0ACF82545CB}"/>
          </ac:picMkLst>
        </pc:picChg>
        <pc:picChg chg="mod">
          <ac:chgData name="Harry Mylon" userId="2e16d37e575f3fd9" providerId="LiveId" clId="{DFB70E78-F8F9-4B13-9FCE-6A67C2AB931C}" dt="2024-01-09T09:15:48.343" v="3160" actId="1076"/>
          <ac:picMkLst>
            <pc:docMk/>
            <pc:sldMk cId="3076589182" sldId="299"/>
            <ac:picMk id="8" creationId="{2274BADE-7DFC-9E7F-623F-757156266F75}"/>
          </ac:picMkLst>
        </pc:picChg>
        <pc:picChg chg="add mod">
          <ac:chgData name="Harry Mylon" userId="2e16d37e575f3fd9" providerId="LiveId" clId="{DFB70E78-F8F9-4B13-9FCE-6A67C2AB931C}" dt="2024-01-09T09:20:29.392" v="3168" actId="1076"/>
          <ac:picMkLst>
            <pc:docMk/>
            <pc:sldMk cId="3076589182" sldId="299"/>
            <ac:picMk id="9" creationId="{A3903F0C-D6CA-3FBA-AECD-7FCEFF06B3D4}"/>
          </ac:picMkLst>
        </pc:picChg>
        <pc:picChg chg="add del mod">
          <ac:chgData name="Harry Mylon" userId="2e16d37e575f3fd9" providerId="LiveId" clId="{DFB70E78-F8F9-4B13-9FCE-6A67C2AB931C}" dt="2024-01-09T09:21:24.366" v="3171" actId="478"/>
          <ac:picMkLst>
            <pc:docMk/>
            <pc:sldMk cId="3076589182" sldId="299"/>
            <ac:picMk id="11" creationId="{505681B6-704B-00F6-1D97-CAD02D8E06FA}"/>
          </ac:picMkLst>
        </pc:picChg>
        <pc:picChg chg="add mod">
          <ac:chgData name="Harry Mylon" userId="2e16d37e575f3fd9" providerId="LiveId" clId="{DFB70E78-F8F9-4B13-9FCE-6A67C2AB931C}" dt="2024-01-09T09:21:43.810" v="3173" actId="1076"/>
          <ac:picMkLst>
            <pc:docMk/>
            <pc:sldMk cId="3076589182" sldId="299"/>
            <ac:picMk id="13" creationId="{FB5AF047-DB13-81A5-BD24-B4342A478B61}"/>
          </ac:picMkLst>
        </pc:picChg>
        <pc:picChg chg="del">
          <ac:chgData name="Harry Mylon" userId="2e16d37e575f3fd9" providerId="LiveId" clId="{DFB70E78-F8F9-4B13-9FCE-6A67C2AB931C}" dt="2024-01-09T09:15:39.813" v="3155" actId="478"/>
          <ac:picMkLst>
            <pc:docMk/>
            <pc:sldMk cId="3076589182" sldId="299"/>
            <ac:picMk id="3074" creationId="{00000000-0000-0000-0000-000000000000}"/>
          </ac:picMkLst>
        </pc:picChg>
      </pc:sldChg>
      <pc:sldChg chg="del">
        <pc:chgData name="Harry Mylon" userId="2e16d37e575f3fd9" providerId="LiveId" clId="{DFB70E78-F8F9-4B13-9FCE-6A67C2AB931C}" dt="2024-01-08T20:53:07.619" v="3" actId="47"/>
        <pc:sldMkLst>
          <pc:docMk/>
          <pc:sldMk cId="1702760034" sldId="300"/>
        </pc:sldMkLst>
      </pc:sldChg>
      <pc:sldChg chg="add del">
        <pc:chgData name="Harry Mylon" userId="2e16d37e575f3fd9" providerId="LiveId" clId="{DFB70E78-F8F9-4B13-9FCE-6A67C2AB931C}" dt="2024-01-08T20:53:48.671" v="41" actId="47"/>
        <pc:sldMkLst>
          <pc:docMk/>
          <pc:sldMk cId="2957498245" sldId="302"/>
        </pc:sldMkLst>
      </pc:sldChg>
      <pc:sldChg chg="add del">
        <pc:chgData name="Harry Mylon" userId="2e16d37e575f3fd9" providerId="LiveId" clId="{DFB70E78-F8F9-4B13-9FCE-6A67C2AB931C}" dt="2024-01-08T20:53:56.533" v="46" actId="47"/>
        <pc:sldMkLst>
          <pc:docMk/>
          <pc:sldMk cId="2929720950" sldId="303"/>
        </pc:sldMkLst>
      </pc:sldChg>
      <pc:sldChg chg="add del">
        <pc:chgData name="Harry Mylon" userId="2e16d37e575f3fd9" providerId="LiveId" clId="{DFB70E78-F8F9-4B13-9FCE-6A67C2AB931C}" dt="2024-01-08T20:53:57.955" v="47" actId="47"/>
        <pc:sldMkLst>
          <pc:docMk/>
          <pc:sldMk cId="2952388118" sldId="304"/>
        </pc:sldMkLst>
      </pc:sldChg>
      <pc:sldChg chg="addSp delSp modSp mod modNotesTx">
        <pc:chgData name="Harry Mylon" userId="2e16d37e575f3fd9" providerId="LiveId" clId="{DFB70E78-F8F9-4B13-9FCE-6A67C2AB931C}" dt="2024-01-09T08:47:47.508" v="1336" actId="1076"/>
        <pc:sldMkLst>
          <pc:docMk/>
          <pc:sldMk cId="1420928696" sldId="306"/>
        </pc:sldMkLst>
        <pc:spChg chg="mod">
          <ac:chgData name="Harry Mylon" userId="2e16d37e575f3fd9" providerId="LiveId" clId="{DFB70E78-F8F9-4B13-9FCE-6A67C2AB931C}" dt="2024-01-09T08:42:14.259" v="1328" actId="20577"/>
          <ac:spMkLst>
            <pc:docMk/>
            <pc:sldMk cId="1420928696" sldId="306"/>
            <ac:spMk id="2" creationId="{DD34D662-B28A-09FD-F847-4D226D393A0B}"/>
          </ac:spMkLst>
        </pc:spChg>
        <pc:picChg chg="add mod">
          <ac:chgData name="Harry Mylon" userId="2e16d37e575f3fd9" providerId="LiveId" clId="{DFB70E78-F8F9-4B13-9FCE-6A67C2AB931C}" dt="2024-01-09T08:42:59.576" v="1332" actId="1076"/>
          <ac:picMkLst>
            <pc:docMk/>
            <pc:sldMk cId="1420928696" sldId="306"/>
            <ac:picMk id="4" creationId="{FBCDD28E-648A-2ECE-FB10-2F62B8B63EF3}"/>
          </ac:picMkLst>
        </pc:picChg>
        <pc:picChg chg="del">
          <ac:chgData name="Harry Mylon" userId="2e16d37e575f3fd9" providerId="LiveId" clId="{DFB70E78-F8F9-4B13-9FCE-6A67C2AB931C}" dt="2024-01-09T08:41:36.372" v="1262" actId="478"/>
          <ac:picMkLst>
            <pc:docMk/>
            <pc:sldMk cId="1420928696" sldId="306"/>
            <ac:picMk id="5" creationId="{386F9E47-9C5A-3B44-E52C-F4AF58D6FD80}"/>
          </ac:picMkLst>
        </pc:picChg>
        <pc:picChg chg="mod">
          <ac:chgData name="Harry Mylon" userId="2e16d37e575f3fd9" providerId="LiveId" clId="{DFB70E78-F8F9-4B13-9FCE-6A67C2AB931C}" dt="2024-01-09T08:42:21.787" v="1330" actId="1076"/>
          <ac:picMkLst>
            <pc:docMk/>
            <pc:sldMk cId="1420928696" sldId="306"/>
            <ac:picMk id="6" creationId="{5FE79B7E-80F5-12CA-BA27-116D188EF2CD}"/>
          </ac:picMkLst>
        </pc:picChg>
        <pc:picChg chg="del">
          <ac:chgData name="Harry Mylon" userId="2e16d37e575f3fd9" providerId="LiveId" clId="{DFB70E78-F8F9-4B13-9FCE-6A67C2AB931C}" dt="2024-01-09T08:41:34.987" v="1259" actId="478"/>
          <ac:picMkLst>
            <pc:docMk/>
            <pc:sldMk cId="1420928696" sldId="306"/>
            <ac:picMk id="8" creationId="{AED5CAB9-CD0A-D95B-1392-8EBD7FE6CF68}"/>
          </ac:picMkLst>
        </pc:picChg>
        <pc:picChg chg="add mod">
          <ac:chgData name="Harry Mylon" userId="2e16d37e575f3fd9" providerId="LiveId" clId="{DFB70E78-F8F9-4B13-9FCE-6A67C2AB931C}" dt="2024-01-09T08:47:47.508" v="1336" actId="1076"/>
          <ac:picMkLst>
            <pc:docMk/>
            <pc:sldMk cId="1420928696" sldId="306"/>
            <ac:picMk id="9" creationId="{05AB409A-4656-48A9-C306-3E3E07EC848E}"/>
          </ac:picMkLst>
        </pc:picChg>
        <pc:picChg chg="del">
          <ac:chgData name="Harry Mylon" userId="2e16d37e575f3fd9" providerId="LiveId" clId="{DFB70E78-F8F9-4B13-9FCE-6A67C2AB931C}" dt="2024-01-09T08:41:34.489" v="1258" actId="478"/>
          <ac:picMkLst>
            <pc:docMk/>
            <pc:sldMk cId="1420928696" sldId="306"/>
            <ac:picMk id="10" creationId="{E3F6089B-1299-803A-F0C3-B26AB4C6BF57}"/>
          </ac:picMkLst>
        </pc:picChg>
        <pc:picChg chg="del">
          <ac:chgData name="Harry Mylon" userId="2e16d37e575f3fd9" providerId="LiveId" clId="{DFB70E78-F8F9-4B13-9FCE-6A67C2AB931C}" dt="2024-01-09T08:41:35.477" v="1260" actId="478"/>
          <ac:picMkLst>
            <pc:docMk/>
            <pc:sldMk cId="1420928696" sldId="306"/>
            <ac:picMk id="1026" creationId="{00000000-0000-0000-0000-000000000000}"/>
          </ac:picMkLst>
        </pc:picChg>
        <pc:picChg chg="del">
          <ac:chgData name="Harry Mylon" userId="2e16d37e575f3fd9" providerId="LiveId" clId="{DFB70E78-F8F9-4B13-9FCE-6A67C2AB931C}" dt="2024-01-09T08:41:35.897" v="1261" actId="478"/>
          <ac:picMkLst>
            <pc:docMk/>
            <pc:sldMk cId="1420928696" sldId="306"/>
            <ac:picMk id="1027" creationId="{00000000-0000-0000-0000-000000000000}"/>
          </ac:picMkLst>
        </pc:picChg>
      </pc:sldChg>
      <pc:sldChg chg="addSp delSp modSp add del mod">
        <pc:chgData name="Harry Mylon" userId="2e16d37e575f3fd9" providerId="LiveId" clId="{DFB70E78-F8F9-4B13-9FCE-6A67C2AB931C}" dt="2024-01-09T10:08:00.620" v="4709" actId="2696"/>
        <pc:sldMkLst>
          <pc:docMk/>
          <pc:sldMk cId="379605363" sldId="307"/>
        </pc:sldMkLst>
        <pc:spChg chg="mod">
          <ac:chgData name="Harry Mylon" userId="2e16d37e575f3fd9" providerId="LiveId" clId="{DFB70E78-F8F9-4B13-9FCE-6A67C2AB931C}" dt="2024-01-09T10:02:54.578" v="4468" actId="1076"/>
          <ac:spMkLst>
            <pc:docMk/>
            <pc:sldMk cId="379605363" sldId="307"/>
            <ac:spMk id="2" creationId="{B53F6333-4C0C-60F2-153E-FCEA9656142E}"/>
          </ac:spMkLst>
        </pc:spChg>
        <pc:spChg chg="mod">
          <ac:chgData name="Harry Mylon" userId="2e16d37e575f3fd9" providerId="LiveId" clId="{DFB70E78-F8F9-4B13-9FCE-6A67C2AB931C}" dt="2024-01-09T09:43:07.713" v="3591" actId="1076"/>
          <ac:spMkLst>
            <pc:docMk/>
            <pc:sldMk cId="379605363" sldId="307"/>
            <ac:spMk id="10" creationId="{47680A99-42E0-0220-16A6-A3DC4FF61D0F}"/>
          </ac:spMkLst>
        </pc:spChg>
        <pc:picChg chg="add del mod">
          <ac:chgData name="Harry Mylon" userId="2e16d37e575f3fd9" providerId="LiveId" clId="{DFB70E78-F8F9-4B13-9FCE-6A67C2AB931C}" dt="2024-01-09T09:43:17.345" v="3595" actId="478"/>
          <ac:picMkLst>
            <pc:docMk/>
            <pc:sldMk cId="379605363" sldId="307"/>
            <ac:picMk id="4" creationId="{EFC6F309-83EC-F9E6-BBC3-C4C5CC28F2E7}"/>
          </ac:picMkLst>
        </pc:picChg>
        <pc:picChg chg="add mod">
          <ac:chgData name="Harry Mylon" userId="2e16d37e575f3fd9" providerId="LiveId" clId="{DFB70E78-F8F9-4B13-9FCE-6A67C2AB931C}" dt="2024-01-09T10:02:49.478" v="4465" actId="1076"/>
          <ac:picMkLst>
            <pc:docMk/>
            <pc:sldMk cId="379605363" sldId="307"/>
            <ac:picMk id="6" creationId="{F561823B-798F-94A6-140B-674B79943249}"/>
          </ac:picMkLst>
        </pc:picChg>
        <pc:picChg chg="del">
          <ac:chgData name="Harry Mylon" userId="2e16d37e575f3fd9" providerId="LiveId" clId="{DFB70E78-F8F9-4B13-9FCE-6A67C2AB931C}" dt="2024-01-09T09:43:02.119" v="3588" actId="478"/>
          <ac:picMkLst>
            <pc:docMk/>
            <pc:sldMk cId="379605363" sldId="307"/>
            <ac:picMk id="7" creationId="{4069E473-12B9-6F85-CB1A-7446268A91BD}"/>
          </ac:picMkLst>
        </pc:picChg>
        <pc:picChg chg="del">
          <ac:chgData name="Harry Mylon" userId="2e16d37e575f3fd9" providerId="LiveId" clId="{DFB70E78-F8F9-4B13-9FCE-6A67C2AB931C}" dt="2024-01-09T09:43:02.764" v="3589" actId="478"/>
          <ac:picMkLst>
            <pc:docMk/>
            <pc:sldMk cId="379605363" sldId="307"/>
            <ac:picMk id="9" creationId="{1317239F-4557-6266-C80B-A1B983C50DDE}"/>
          </ac:picMkLst>
        </pc:picChg>
        <pc:picChg chg="add mod">
          <ac:chgData name="Harry Mylon" userId="2e16d37e575f3fd9" providerId="LiveId" clId="{DFB70E78-F8F9-4B13-9FCE-6A67C2AB931C}" dt="2024-01-09T09:54:47.868" v="3614" actId="1076"/>
          <ac:picMkLst>
            <pc:docMk/>
            <pc:sldMk cId="379605363" sldId="307"/>
            <ac:picMk id="11" creationId="{69B74710-E445-20A6-A9E7-31E98619EBF7}"/>
          </ac:picMkLst>
        </pc:picChg>
        <pc:picChg chg="add mod">
          <ac:chgData name="Harry Mylon" userId="2e16d37e575f3fd9" providerId="LiveId" clId="{DFB70E78-F8F9-4B13-9FCE-6A67C2AB931C}" dt="2024-01-09T10:02:52.176" v="4467" actId="1076"/>
          <ac:picMkLst>
            <pc:docMk/>
            <pc:sldMk cId="379605363" sldId="307"/>
            <ac:picMk id="13" creationId="{32E83854-1851-28CE-D27B-18BD383AC33C}"/>
          </ac:picMkLst>
        </pc:picChg>
        <pc:picChg chg="del">
          <ac:chgData name="Harry Mylon" userId="2e16d37e575f3fd9" providerId="LiveId" clId="{DFB70E78-F8F9-4B13-9FCE-6A67C2AB931C}" dt="2024-01-09T09:43:01.631" v="3587" actId="478"/>
          <ac:picMkLst>
            <pc:docMk/>
            <pc:sldMk cId="379605363" sldId="307"/>
            <ac:picMk id="1026" creationId="{00000000-0000-0000-0000-000000000000}"/>
          </ac:picMkLst>
        </pc:picChg>
      </pc:sldChg>
      <pc:sldChg chg="add del">
        <pc:chgData name="Harry Mylon" userId="2e16d37e575f3fd9" providerId="LiveId" clId="{DFB70E78-F8F9-4B13-9FCE-6A67C2AB931C}" dt="2024-01-09T10:03:36.121" v="4628" actId="47"/>
        <pc:sldMkLst>
          <pc:docMk/>
          <pc:sldMk cId="725434093" sldId="308"/>
        </pc:sldMkLst>
      </pc:sldChg>
      <pc:sldChg chg="delSp modSp new mod">
        <pc:chgData name="Harry Mylon" userId="2e16d37e575f3fd9" providerId="LiveId" clId="{DFB70E78-F8F9-4B13-9FCE-6A67C2AB931C}" dt="2024-01-09T09:26:02.806" v="3498" actId="478"/>
        <pc:sldMkLst>
          <pc:docMk/>
          <pc:sldMk cId="767052246" sldId="309"/>
        </pc:sldMkLst>
        <pc:spChg chg="mod">
          <ac:chgData name="Harry Mylon" userId="2e16d37e575f3fd9" providerId="LiveId" clId="{DFB70E78-F8F9-4B13-9FCE-6A67C2AB931C}" dt="2024-01-09T09:26:00.756" v="3497" actId="20577"/>
          <ac:spMkLst>
            <pc:docMk/>
            <pc:sldMk cId="767052246" sldId="309"/>
            <ac:spMk id="2" creationId="{598012FB-3622-68E1-B8F0-7A81266A34A4}"/>
          </ac:spMkLst>
        </pc:spChg>
        <pc:spChg chg="del">
          <ac:chgData name="Harry Mylon" userId="2e16d37e575f3fd9" providerId="LiveId" clId="{DFB70E78-F8F9-4B13-9FCE-6A67C2AB931C}" dt="2024-01-09T09:26:02.806" v="3498" actId="478"/>
          <ac:spMkLst>
            <pc:docMk/>
            <pc:sldMk cId="767052246" sldId="309"/>
            <ac:spMk id="3" creationId="{634A5B03-3D6B-B7B7-9E4C-4ED054E7BF16}"/>
          </ac:spMkLst>
        </pc:spChg>
      </pc:sldChg>
      <pc:sldChg chg="add del">
        <pc:chgData name="Harry Mylon" userId="2e16d37e575f3fd9" providerId="LiveId" clId="{DFB70E78-F8F9-4B13-9FCE-6A67C2AB931C}" dt="2024-01-08T20:53:58.972" v="48" actId="47"/>
        <pc:sldMkLst>
          <pc:docMk/>
          <pc:sldMk cId="941141234" sldId="309"/>
        </pc:sldMkLst>
      </pc:sldChg>
      <pc:sldChg chg="del ord setBg">
        <pc:chgData name="Harry Mylon" userId="2e16d37e575f3fd9" providerId="LiveId" clId="{DFB70E78-F8F9-4B13-9FCE-6A67C2AB931C}" dt="2024-01-09T07:36:35.290" v="54" actId="47"/>
        <pc:sldMkLst>
          <pc:docMk/>
          <pc:sldMk cId="3148677586" sldId="309"/>
        </pc:sldMkLst>
      </pc:sldChg>
      <pc:sldChg chg="add del">
        <pc:chgData name="Harry Mylon" userId="2e16d37e575f3fd9" providerId="LiveId" clId="{DFB70E78-F8F9-4B13-9FCE-6A67C2AB931C}" dt="2024-01-08T20:53:55.079" v="45" actId="47"/>
        <pc:sldMkLst>
          <pc:docMk/>
          <pc:sldMk cId="1293665999" sldId="310"/>
        </pc:sldMkLst>
      </pc:sldChg>
      <pc:sldChg chg="add del">
        <pc:chgData name="Harry Mylon" userId="2e16d37e575f3fd9" providerId="LiveId" clId="{DFB70E78-F8F9-4B13-9FCE-6A67C2AB931C}" dt="2024-01-08T20:53:53.829" v="44" actId="47"/>
        <pc:sldMkLst>
          <pc:docMk/>
          <pc:sldMk cId="2234536825" sldId="311"/>
        </pc:sldMkLst>
      </pc:sldChg>
      <pc:sldChg chg="add del">
        <pc:chgData name="Harry Mylon" userId="2e16d37e575f3fd9" providerId="LiveId" clId="{DFB70E78-F8F9-4B13-9FCE-6A67C2AB931C}" dt="2024-01-08T20:53:53.204" v="43" actId="47"/>
        <pc:sldMkLst>
          <pc:docMk/>
          <pc:sldMk cId="3242145623" sldId="312"/>
        </pc:sldMkLst>
      </pc:sldChg>
      <pc:sldChg chg="add del">
        <pc:chgData name="Harry Mylon" userId="2e16d37e575f3fd9" providerId="LiveId" clId="{DFB70E78-F8F9-4B13-9FCE-6A67C2AB931C}" dt="2024-01-08T20:53:52.251" v="42" actId="47"/>
        <pc:sldMkLst>
          <pc:docMk/>
          <pc:sldMk cId="2038264384" sldId="313"/>
        </pc:sldMkLst>
      </pc:sldChg>
      <pc:sldMasterChg chg="setBg modSldLayout">
        <pc:chgData name="Harry Mylon" userId="2e16d37e575f3fd9" providerId="LiveId" clId="{DFB70E78-F8F9-4B13-9FCE-6A67C2AB931C}" dt="2024-01-09T07:36:23.122" v="53"/>
        <pc:sldMasterMkLst>
          <pc:docMk/>
          <pc:sldMasterMk cId="0" sldId="2147483648"/>
        </pc:sldMasterMkLst>
        <pc:sldLayoutChg chg="setBg">
          <pc:chgData name="Harry Mylon" userId="2e16d37e575f3fd9" providerId="LiveId" clId="{DFB70E78-F8F9-4B13-9FCE-6A67C2AB931C}" dt="2024-01-09T07:36:23.122" v="53"/>
          <pc:sldLayoutMkLst>
            <pc:docMk/>
            <pc:sldMasterMk cId="0" sldId="2147483648"/>
            <pc:sldLayoutMk cId="0" sldId="2147483649"/>
          </pc:sldLayoutMkLst>
        </pc:sldLayoutChg>
        <pc:sldLayoutChg chg="setBg">
          <pc:chgData name="Harry Mylon" userId="2e16d37e575f3fd9" providerId="LiveId" clId="{DFB70E78-F8F9-4B13-9FCE-6A67C2AB931C}" dt="2024-01-09T07:36:23.122" v="53"/>
          <pc:sldLayoutMkLst>
            <pc:docMk/>
            <pc:sldMasterMk cId="0" sldId="2147483648"/>
            <pc:sldLayoutMk cId="0" sldId="2147483650"/>
          </pc:sldLayoutMkLst>
        </pc:sldLayoutChg>
        <pc:sldLayoutChg chg="setBg">
          <pc:chgData name="Harry Mylon" userId="2e16d37e575f3fd9" providerId="LiveId" clId="{DFB70E78-F8F9-4B13-9FCE-6A67C2AB931C}" dt="2024-01-09T07:36:23.122" v="53"/>
          <pc:sldLayoutMkLst>
            <pc:docMk/>
            <pc:sldMasterMk cId="0" sldId="2147483648"/>
            <pc:sldLayoutMk cId="0" sldId="2147483651"/>
          </pc:sldLayoutMkLst>
        </pc:sldLayoutChg>
        <pc:sldLayoutChg chg="setBg">
          <pc:chgData name="Harry Mylon" userId="2e16d37e575f3fd9" providerId="LiveId" clId="{DFB70E78-F8F9-4B13-9FCE-6A67C2AB931C}" dt="2024-01-09T07:36:23.122" v="53"/>
          <pc:sldLayoutMkLst>
            <pc:docMk/>
            <pc:sldMasterMk cId="0" sldId="2147483648"/>
            <pc:sldLayoutMk cId="0" sldId="2147483652"/>
          </pc:sldLayoutMkLst>
        </pc:sldLayoutChg>
        <pc:sldLayoutChg chg="setBg">
          <pc:chgData name="Harry Mylon" userId="2e16d37e575f3fd9" providerId="LiveId" clId="{DFB70E78-F8F9-4B13-9FCE-6A67C2AB931C}" dt="2024-01-09T07:36:23.122" v="53"/>
          <pc:sldLayoutMkLst>
            <pc:docMk/>
            <pc:sldMasterMk cId="0" sldId="2147483648"/>
            <pc:sldLayoutMk cId="0" sldId="2147483653"/>
          </pc:sldLayoutMkLst>
        </pc:sldLayoutChg>
        <pc:sldLayoutChg chg="setBg">
          <pc:chgData name="Harry Mylon" userId="2e16d37e575f3fd9" providerId="LiveId" clId="{DFB70E78-F8F9-4B13-9FCE-6A67C2AB931C}" dt="2024-01-09T07:36:23.122" v="53"/>
          <pc:sldLayoutMkLst>
            <pc:docMk/>
            <pc:sldMasterMk cId="0" sldId="2147483648"/>
            <pc:sldLayoutMk cId="0" sldId="2147483654"/>
          </pc:sldLayoutMkLst>
        </pc:sldLayoutChg>
        <pc:sldLayoutChg chg="setBg">
          <pc:chgData name="Harry Mylon" userId="2e16d37e575f3fd9" providerId="LiveId" clId="{DFB70E78-F8F9-4B13-9FCE-6A67C2AB931C}" dt="2024-01-09T07:36:23.122" v="53"/>
          <pc:sldLayoutMkLst>
            <pc:docMk/>
            <pc:sldMasterMk cId="0" sldId="2147483648"/>
            <pc:sldLayoutMk cId="0" sldId="2147483655"/>
          </pc:sldLayoutMkLst>
        </pc:sldLayoutChg>
        <pc:sldLayoutChg chg="setBg">
          <pc:chgData name="Harry Mylon" userId="2e16d37e575f3fd9" providerId="LiveId" clId="{DFB70E78-F8F9-4B13-9FCE-6A67C2AB931C}" dt="2024-01-09T07:36:23.122" v="53"/>
          <pc:sldLayoutMkLst>
            <pc:docMk/>
            <pc:sldMasterMk cId="0" sldId="2147483648"/>
            <pc:sldLayoutMk cId="0" sldId="2147483656"/>
          </pc:sldLayoutMkLst>
        </pc:sldLayoutChg>
        <pc:sldLayoutChg chg="setBg">
          <pc:chgData name="Harry Mylon" userId="2e16d37e575f3fd9" providerId="LiveId" clId="{DFB70E78-F8F9-4B13-9FCE-6A67C2AB931C}" dt="2024-01-09T07:36:23.122" v="53"/>
          <pc:sldLayoutMkLst>
            <pc:docMk/>
            <pc:sldMasterMk cId="0" sldId="2147483648"/>
            <pc:sldLayoutMk cId="0" sldId="2147483657"/>
          </pc:sldLayoutMkLst>
        </pc:sldLayoutChg>
        <pc:sldLayoutChg chg="setBg">
          <pc:chgData name="Harry Mylon" userId="2e16d37e575f3fd9" providerId="LiveId" clId="{DFB70E78-F8F9-4B13-9FCE-6A67C2AB931C}" dt="2024-01-09T07:36:23.122" v="53"/>
          <pc:sldLayoutMkLst>
            <pc:docMk/>
            <pc:sldMasterMk cId="0" sldId="2147483648"/>
            <pc:sldLayoutMk cId="0" sldId="2147483658"/>
          </pc:sldLayoutMkLst>
        </pc:sldLayoutChg>
        <pc:sldLayoutChg chg="setBg">
          <pc:chgData name="Harry Mylon" userId="2e16d37e575f3fd9" providerId="LiveId" clId="{DFB70E78-F8F9-4B13-9FCE-6A67C2AB931C}" dt="2024-01-09T07:36:23.122" v="53"/>
          <pc:sldLayoutMkLst>
            <pc:docMk/>
            <pc:sldMasterMk cId="0" sldId="2147483648"/>
            <pc:sldLayoutMk cId="0" sldId="2147483659"/>
          </pc:sldLayoutMkLst>
        </pc:sldLayoutChg>
      </pc:sldMasterChg>
      <pc:sldMasterChg chg="setBg modSldLayout">
        <pc:chgData name="Harry Mylon" userId="2e16d37e575f3fd9" providerId="LiveId" clId="{DFB70E78-F8F9-4B13-9FCE-6A67C2AB931C}" dt="2024-01-09T07:36:23.122" v="53"/>
        <pc:sldMasterMkLst>
          <pc:docMk/>
          <pc:sldMasterMk cId="0" sldId="2147483660"/>
        </pc:sldMasterMkLst>
        <pc:sldLayoutChg chg="setBg">
          <pc:chgData name="Harry Mylon" userId="2e16d37e575f3fd9" providerId="LiveId" clId="{DFB70E78-F8F9-4B13-9FCE-6A67C2AB931C}" dt="2024-01-09T07:36:23.122" v="53"/>
          <pc:sldLayoutMkLst>
            <pc:docMk/>
            <pc:sldMasterMk cId="0" sldId="2147483660"/>
            <pc:sldLayoutMk cId="0" sldId="2147483661"/>
          </pc:sldLayoutMkLst>
        </pc:sldLayoutChg>
        <pc:sldLayoutChg chg="setBg">
          <pc:chgData name="Harry Mylon" userId="2e16d37e575f3fd9" providerId="LiveId" clId="{DFB70E78-F8F9-4B13-9FCE-6A67C2AB931C}" dt="2024-01-09T07:36:23.122" v="53"/>
          <pc:sldLayoutMkLst>
            <pc:docMk/>
            <pc:sldMasterMk cId="0" sldId="2147483660"/>
            <pc:sldLayoutMk cId="0" sldId="2147483662"/>
          </pc:sldLayoutMkLst>
        </pc:sldLayoutChg>
        <pc:sldLayoutChg chg="setBg">
          <pc:chgData name="Harry Mylon" userId="2e16d37e575f3fd9" providerId="LiveId" clId="{DFB70E78-F8F9-4B13-9FCE-6A67C2AB931C}" dt="2024-01-09T07:36:23.122" v="53"/>
          <pc:sldLayoutMkLst>
            <pc:docMk/>
            <pc:sldMasterMk cId="0" sldId="2147483660"/>
            <pc:sldLayoutMk cId="0" sldId="2147483663"/>
          </pc:sldLayoutMkLst>
        </pc:sldLayoutChg>
        <pc:sldLayoutChg chg="setBg">
          <pc:chgData name="Harry Mylon" userId="2e16d37e575f3fd9" providerId="LiveId" clId="{DFB70E78-F8F9-4B13-9FCE-6A67C2AB931C}" dt="2024-01-09T07:36:23.122" v="53"/>
          <pc:sldLayoutMkLst>
            <pc:docMk/>
            <pc:sldMasterMk cId="0" sldId="2147483660"/>
            <pc:sldLayoutMk cId="0" sldId="2147483664"/>
          </pc:sldLayoutMkLst>
        </pc:sldLayoutChg>
        <pc:sldLayoutChg chg="setBg">
          <pc:chgData name="Harry Mylon" userId="2e16d37e575f3fd9" providerId="LiveId" clId="{DFB70E78-F8F9-4B13-9FCE-6A67C2AB931C}" dt="2024-01-09T07:36:23.122" v="53"/>
          <pc:sldLayoutMkLst>
            <pc:docMk/>
            <pc:sldMasterMk cId="0" sldId="2147483660"/>
            <pc:sldLayoutMk cId="0" sldId="2147483665"/>
          </pc:sldLayoutMkLst>
        </pc:sldLayoutChg>
        <pc:sldLayoutChg chg="setBg">
          <pc:chgData name="Harry Mylon" userId="2e16d37e575f3fd9" providerId="LiveId" clId="{DFB70E78-F8F9-4B13-9FCE-6A67C2AB931C}" dt="2024-01-09T07:36:23.122" v="53"/>
          <pc:sldLayoutMkLst>
            <pc:docMk/>
            <pc:sldMasterMk cId="0" sldId="2147483660"/>
            <pc:sldLayoutMk cId="0" sldId="2147483666"/>
          </pc:sldLayoutMkLst>
        </pc:sldLayoutChg>
        <pc:sldLayoutChg chg="setBg">
          <pc:chgData name="Harry Mylon" userId="2e16d37e575f3fd9" providerId="LiveId" clId="{DFB70E78-F8F9-4B13-9FCE-6A67C2AB931C}" dt="2024-01-09T07:36:23.122" v="53"/>
          <pc:sldLayoutMkLst>
            <pc:docMk/>
            <pc:sldMasterMk cId="0" sldId="2147483660"/>
            <pc:sldLayoutMk cId="0" sldId="2147483667"/>
          </pc:sldLayoutMkLst>
        </pc:sldLayoutChg>
        <pc:sldLayoutChg chg="setBg">
          <pc:chgData name="Harry Mylon" userId="2e16d37e575f3fd9" providerId="LiveId" clId="{DFB70E78-F8F9-4B13-9FCE-6A67C2AB931C}" dt="2024-01-09T07:36:23.122" v="53"/>
          <pc:sldLayoutMkLst>
            <pc:docMk/>
            <pc:sldMasterMk cId="0" sldId="2147483660"/>
            <pc:sldLayoutMk cId="0" sldId="2147483669"/>
          </pc:sldLayoutMkLst>
        </pc:sldLayoutChg>
        <pc:sldLayoutChg chg="setBg">
          <pc:chgData name="Harry Mylon" userId="2e16d37e575f3fd9" providerId="LiveId" clId="{DFB70E78-F8F9-4B13-9FCE-6A67C2AB931C}" dt="2024-01-09T07:36:23.122" v="53"/>
          <pc:sldLayoutMkLst>
            <pc:docMk/>
            <pc:sldMasterMk cId="0" sldId="2147483660"/>
            <pc:sldLayoutMk cId="0" sldId="2147483670"/>
          </pc:sldLayoutMkLst>
        </pc:sldLayoutChg>
        <pc:sldLayoutChg chg="setBg">
          <pc:chgData name="Harry Mylon" userId="2e16d37e575f3fd9" providerId="LiveId" clId="{DFB70E78-F8F9-4B13-9FCE-6A67C2AB931C}" dt="2024-01-09T07:36:23.122" v="53"/>
          <pc:sldLayoutMkLst>
            <pc:docMk/>
            <pc:sldMasterMk cId="0" sldId="2147483660"/>
            <pc:sldLayoutMk cId="0" sldId="2147483671"/>
          </pc:sldLayoutMkLst>
        </pc:sldLayoutChg>
      </pc:sldMasterChg>
      <pc:sldMasterChg chg="add del setBg addSldLayout delSldLayout modSldLayout">
        <pc:chgData name="Harry Mylon" userId="2e16d37e575f3fd9" providerId="LiveId" clId="{DFB70E78-F8F9-4B13-9FCE-6A67C2AB931C}" dt="2024-01-09T10:08:00.620" v="4709" actId="2696"/>
        <pc:sldMasterMkLst>
          <pc:docMk/>
          <pc:sldMasterMk cId="0" sldId="2147483672"/>
        </pc:sldMasterMkLst>
        <pc:sldLayoutChg chg="add del setBg">
          <pc:chgData name="Harry Mylon" userId="2e16d37e575f3fd9" providerId="LiveId" clId="{DFB70E78-F8F9-4B13-9FCE-6A67C2AB931C}" dt="2024-01-09T10:08:00.620" v="4709" actId="2696"/>
          <pc:sldLayoutMkLst>
            <pc:docMk/>
            <pc:sldMasterMk cId="0" sldId="2147483672"/>
            <pc:sldLayoutMk cId="0" sldId="2147483673"/>
          </pc:sldLayoutMkLst>
        </pc:sldLayoutChg>
        <pc:sldLayoutChg chg="add del setBg">
          <pc:chgData name="Harry Mylon" userId="2e16d37e575f3fd9" providerId="LiveId" clId="{DFB70E78-F8F9-4B13-9FCE-6A67C2AB931C}" dt="2024-01-09T10:08:00.620" v="4709" actId="2696"/>
          <pc:sldLayoutMkLst>
            <pc:docMk/>
            <pc:sldMasterMk cId="0" sldId="2147483672"/>
            <pc:sldLayoutMk cId="0" sldId="2147483674"/>
          </pc:sldLayoutMkLst>
        </pc:sldLayoutChg>
        <pc:sldLayoutChg chg="add del setBg">
          <pc:chgData name="Harry Mylon" userId="2e16d37e575f3fd9" providerId="LiveId" clId="{DFB70E78-F8F9-4B13-9FCE-6A67C2AB931C}" dt="2024-01-09T10:08:00.620" v="4709" actId="2696"/>
          <pc:sldLayoutMkLst>
            <pc:docMk/>
            <pc:sldMasterMk cId="0" sldId="2147483672"/>
            <pc:sldLayoutMk cId="0" sldId="2147483675"/>
          </pc:sldLayoutMkLst>
        </pc:sldLayoutChg>
        <pc:sldLayoutChg chg="add del setBg">
          <pc:chgData name="Harry Mylon" userId="2e16d37e575f3fd9" providerId="LiveId" clId="{DFB70E78-F8F9-4B13-9FCE-6A67C2AB931C}" dt="2024-01-09T10:08:00.620" v="4709" actId="2696"/>
          <pc:sldLayoutMkLst>
            <pc:docMk/>
            <pc:sldMasterMk cId="0" sldId="2147483672"/>
            <pc:sldLayoutMk cId="0" sldId="2147483676"/>
          </pc:sldLayoutMkLst>
        </pc:sldLayoutChg>
        <pc:sldLayoutChg chg="add del setBg">
          <pc:chgData name="Harry Mylon" userId="2e16d37e575f3fd9" providerId="LiveId" clId="{DFB70E78-F8F9-4B13-9FCE-6A67C2AB931C}" dt="2024-01-09T10:08:00.620" v="4709" actId="2696"/>
          <pc:sldLayoutMkLst>
            <pc:docMk/>
            <pc:sldMasterMk cId="0" sldId="2147483672"/>
            <pc:sldLayoutMk cId="0" sldId="2147483677"/>
          </pc:sldLayoutMkLst>
        </pc:sldLayoutChg>
        <pc:sldLayoutChg chg="add del setBg">
          <pc:chgData name="Harry Mylon" userId="2e16d37e575f3fd9" providerId="LiveId" clId="{DFB70E78-F8F9-4B13-9FCE-6A67C2AB931C}" dt="2024-01-09T10:08:00.620" v="4709" actId="2696"/>
          <pc:sldLayoutMkLst>
            <pc:docMk/>
            <pc:sldMasterMk cId="0" sldId="2147483672"/>
            <pc:sldLayoutMk cId="0" sldId="2147483678"/>
          </pc:sldLayoutMkLst>
        </pc:sldLayoutChg>
        <pc:sldLayoutChg chg="add del setBg">
          <pc:chgData name="Harry Mylon" userId="2e16d37e575f3fd9" providerId="LiveId" clId="{DFB70E78-F8F9-4B13-9FCE-6A67C2AB931C}" dt="2024-01-09T10:08:00.620" v="4709" actId="2696"/>
          <pc:sldLayoutMkLst>
            <pc:docMk/>
            <pc:sldMasterMk cId="0" sldId="2147483672"/>
            <pc:sldLayoutMk cId="0" sldId="2147483679"/>
          </pc:sldLayoutMkLst>
        </pc:sldLayoutChg>
        <pc:sldLayoutChg chg="add del setBg">
          <pc:chgData name="Harry Mylon" userId="2e16d37e575f3fd9" providerId="LiveId" clId="{DFB70E78-F8F9-4B13-9FCE-6A67C2AB931C}" dt="2024-01-09T10:08:00.620" v="4709" actId="2696"/>
          <pc:sldLayoutMkLst>
            <pc:docMk/>
            <pc:sldMasterMk cId="0" sldId="2147483672"/>
            <pc:sldLayoutMk cId="0" sldId="2147483680"/>
          </pc:sldLayoutMkLst>
        </pc:sldLayoutChg>
        <pc:sldLayoutChg chg="add del setBg">
          <pc:chgData name="Harry Mylon" userId="2e16d37e575f3fd9" providerId="LiveId" clId="{DFB70E78-F8F9-4B13-9FCE-6A67C2AB931C}" dt="2024-01-09T10:08:00.620" v="4709" actId="2696"/>
          <pc:sldLayoutMkLst>
            <pc:docMk/>
            <pc:sldMasterMk cId="0" sldId="2147483672"/>
            <pc:sldLayoutMk cId="0" sldId="2147483681"/>
          </pc:sldLayoutMkLst>
        </pc:sldLayoutChg>
        <pc:sldLayoutChg chg="add del setBg">
          <pc:chgData name="Harry Mylon" userId="2e16d37e575f3fd9" providerId="LiveId" clId="{DFB70E78-F8F9-4B13-9FCE-6A67C2AB931C}" dt="2024-01-09T10:08:00.620" v="4709" actId="2696"/>
          <pc:sldLayoutMkLst>
            <pc:docMk/>
            <pc:sldMasterMk cId="0" sldId="2147483672"/>
            <pc:sldLayoutMk cId="0" sldId="2147483682"/>
          </pc:sldLayoutMkLst>
        </pc:sldLayoutChg>
        <pc:sldLayoutChg chg="add del setBg">
          <pc:chgData name="Harry Mylon" userId="2e16d37e575f3fd9" providerId="LiveId" clId="{DFB70E78-F8F9-4B13-9FCE-6A67C2AB931C}" dt="2024-01-09T10:08:00.620" v="4709" actId="2696"/>
          <pc:sldLayoutMkLst>
            <pc:docMk/>
            <pc:sldMasterMk cId="0" sldId="2147483672"/>
            <pc:sldLayoutMk cId="0" sldId="2147483683"/>
          </pc:sldLayoutMkLst>
        </pc:sldLayoutChg>
      </pc:sldMasterChg>
      <pc:sldMasterChg chg="del setBg delSldLayout modSldLayout">
        <pc:chgData name="Harry Mylon" userId="2e16d37e575f3fd9" providerId="LiveId" clId="{DFB70E78-F8F9-4B13-9FCE-6A67C2AB931C}" dt="2024-01-09T07:36:35.290" v="54" actId="47"/>
        <pc:sldMasterMkLst>
          <pc:docMk/>
          <pc:sldMasterMk cId="2838742745" sldId="2147483684"/>
        </pc:sldMasterMkLst>
        <pc:sldLayoutChg chg="del setBg">
          <pc:chgData name="Harry Mylon" userId="2e16d37e575f3fd9" providerId="LiveId" clId="{DFB70E78-F8F9-4B13-9FCE-6A67C2AB931C}" dt="2024-01-09T07:36:35.290" v="54" actId="47"/>
          <pc:sldLayoutMkLst>
            <pc:docMk/>
            <pc:sldMasterMk cId="2838742745" sldId="2147483684"/>
            <pc:sldLayoutMk cId="2622012140" sldId="2147483685"/>
          </pc:sldLayoutMkLst>
        </pc:sldLayoutChg>
        <pc:sldLayoutChg chg="del setBg">
          <pc:chgData name="Harry Mylon" userId="2e16d37e575f3fd9" providerId="LiveId" clId="{DFB70E78-F8F9-4B13-9FCE-6A67C2AB931C}" dt="2024-01-09T07:36:35.290" v="54" actId="47"/>
          <pc:sldLayoutMkLst>
            <pc:docMk/>
            <pc:sldMasterMk cId="2838742745" sldId="2147483684"/>
            <pc:sldLayoutMk cId="987405143" sldId="2147483686"/>
          </pc:sldLayoutMkLst>
        </pc:sldLayoutChg>
        <pc:sldLayoutChg chg="del setBg">
          <pc:chgData name="Harry Mylon" userId="2e16d37e575f3fd9" providerId="LiveId" clId="{DFB70E78-F8F9-4B13-9FCE-6A67C2AB931C}" dt="2024-01-09T07:36:35.290" v="54" actId="47"/>
          <pc:sldLayoutMkLst>
            <pc:docMk/>
            <pc:sldMasterMk cId="2838742745" sldId="2147483684"/>
            <pc:sldLayoutMk cId="2384432225" sldId="2147483687"/>
          </pc:sldLayoutMkLst>
        </pc:sldLayoutChg>
        <pc:sldLayoutChg chg="del setBg">
          <pc:chgData name="Harry Mylon" userId="2e16d37e575f3fd9" providerId="LiveId" clId="{DFB70E78-F8F9-4B13-9FCE-6A67C2AB931C}" dt="2024-01-09T07:36:35.290" v="54" actId="47"/>
          <pc:sldLayoutMkLst>
            <pc:docMk/>
            <pc:sldMasterMk cId="2838742745" sldId="2147483684"/>
            <pc:sldLayoutMk cId="2830829386" sldId="2147483688"/>
          </pc:sldLayoutMkLst>
        </pc:sldLayoutChg>
        <pc:sldLayoutChg chg="del setBg">
          <pc:chgData name="Harry Mylon" userId="2e16d37e575f3fd9" providerId="LiveId" clId="{DFB70E78-F8F9-4B13-9FCE-6A67C2AB931C}" dt="2024-01-09T07:36:35.290" v="54" actId="47"/>
          <pc:sldLayoutMkLst>
            <pc:docMk/>
            <pc:sldMasterMk cId="2838742745" sldId="2147483684"/>
            <pc:sldLayoutMk cId="2825805352" sldId="2147483689"/>
          </pc:sldLayoutMkLst>
        </pc:sldLayoutChg>
        <pc:sldLayoutChg chg="del setBg">
          <pc:chgData name="Harry Mylon" userId="2e16d37e575f3fd9" providerId="LiveId" clId="{DFB70E78-F8F9-4B13-9FCE-6A67C2AB931C}" dt="2024-01-09T07:36:35.290" v="54" actId="47"/>
          <pc:sldLayoutMkLst>
            <pc:docMk/>
            <pc:sldMasterMk cId="2838742745" sldId="2147483684"/>
            <pc:sldLayoutMk cId="618960987" sldId="2147483690"/>
          </pc:sldLayoutMkLst>
        </pc:sldLayoutChg>
        <pc:sldLayoutChg chg="del setBg">
          <pc:chgData name="Harry Mylon" userId="2e16d37e575f3fd9" providerId="LiveId" clId="{DFB70E78-F8F9-4B13-9FCE-6A67C2AB931C}" dt="2024-01-09T07:36:35.290" v="54" actId="47"/>
          <pc:sldLayoutMkLst>
            <pc:docMk/>
            <pc:sldMasterMk cId="2838742745" sldId="2147483684"/>
            <pc:sldLayoutMk cId="1149683672" sldId="2147483691"/>
          </pc:sldLayoutMkLst>
        </pc:sldLayoutChg>
        <pc:sldLayoutChg chg="del setBg">
          <pc:chgData name="Harry Mylon" userId="2e16d37e575f3fd9" providerId="LiveId" clId="{DFB70E78-F8F9-4B13-9FCE-6A67C2AB931C}" dt="2024-01-09T07:36:35.290" v="54" actId="47"/>
          <pc:sldLayoutMkLst>
            <pc:docMk/>
            <pc:sldMasterMk cId="2838742745" sldId="2147483684"/>
            <pc:sldLayoutMk cId="3180288600" sldId="2147483692"/>
          </pc:sldLayoutMkLst>
        </pc:sldLayoutChg>
        <pc:sldLayoutChg chg="del setBg">
          <pc:chgData name="Harry Mylon" userId="2e16d37e575f3fd9" providerId="LiveId" clId="{DFB70E78-F8F9-4B13-9FCE-6A67C2AB931C}" dt="2024-01-09T07:36:35.290" v="54" actId="47"/>
          <pc:sldLayoutMkLst>
            <pc:docMk/>
            <pc:sldMasterMk cId="2838742745" sldId="2147483684"/>
            <pc:sldLayoutMk cId="3502026519" sldId="2147483693"/>
          </pc:sldLayoutMkLst>
        </pc:sldLayoutChg>
        <pc:sldLayoutChg chg="del setBg">
          <pc:chgData name="Harry Mylon" userId="2e16d37e575f3fd9" providerId="LiveId" clId="{DFB70E78-F8F9-4B13-9FCE-6A67C2AB931C}" dt="2024-01-09T07:36:35.290" v="54" actId="47"/>
          <pc:sldLayoutMkLst>
            <pc:docMk/>
            <pc:sldMasterMk cId="2838742745" sldId="2147483684"/>
            <pc:sldLayoutMk cId="1739801968" sldId="2147483694"/>
          </pc:sldLayoutMkLst>
        </pc:sldLayoutChg>
        <pc:sldLayoutChg chg="del setBg">
          <pc:chgData name="Harry Mylon" userId="2e16d37e575f3fd9" providerId="LiveId" clId="{DFB70E78-F8F9-4B13-9FCE-6A67C2AB931C}" dt="2024-01-09T07:36:35.290" v="54" actId="47"/>
          <pc:sldLayoutMkLst>
            <pc:docMk/>
            <pc:sldMasterMk cId="2838742745" sldId="2147483684"/>
            <pc:sldLayoutMk cId="3201431176" sldId="2147483695"/>
          </pc:sldLayoutMkLst>
        </pc:sldLayoutChg>
      </pc:sldMasterChg>
    </pc:docChg>
  </pc:docChgLst>
  <pc:docChgLst>
    <pc:chgData name="Harry Mylon" userId="2e16d37e575f3fd9" providerId="LiveId" clId="{C5FE9752-71F4-4CE3-99B9-21C01B235B9C}"/>
    <pc:docChg chg="undo custSel addSld modSld">
      <pc:chgData name="Harry Mylon" userId="2e16d37e575f3fd9" providerId="LiveId" clId="{C5FE9752-71F4-4CE3-99B9-21C01B235B9C}" dt="2024-01-12T14:37:48.986" v="4821" actId="1076"/>
      <pc:docMkLst>
        <pc:docMk/>
      </pc:docMkLst>
      <pc:sldChg chg="addSp delSp modSp mod">
        <pc:chgData name="Harry Mylon" userId="2e16d37e575f3fd9" providerId="LiveId" clId="{C5FE9752-71F4-4CE3-99B9-21C01B235B9C}" dt="2024-01-12T07:33:26.423" v="68" actId="1076"/>
        <pc:sldMkLst>
          <pc:docMk/>
          <pc:sldMk cId="0" sldId="262"/>
        </pc:sldMkLst>
        <pc:spChg chg="mod">
          <ac:chgData name="Harry Mylon" userId="2e16d37e575f3fd9" providerId="LiveId" clId="{C5FE9752-71F4-4CE3-99B9-21C01B235B9C}" dt="2024-01-12T07:31:36.479" v="38" actId="20577"/>
          <ac:spMkLst>
            <pc:docMk/>
            <pc:sldMk cId="0" sldId="262"/>
            <ac:spMk id="286" creationId="{00000000-0000-0000-0000-000000000000}"/>
          </ac:spMkLst>
        </pc:spChg>
        <pc:picChg chg="del">
          <ac:chgData name="Harry Mylon" userId="2e16d37e575f3fd9" providerId="LiveId" clId="{C5FE9752-71F4-4CE3-99B9-21C01B235B9C}" dt="2024-01-12T07:31:31.609" v="29" actId="478"/>
          <ac:picMkLst>
            <pc:docMk/>
            <pc:sldMk cId="0" sldId="262"/>
            <ac:picMk id="3" creationId="{0A6FA84D-FA79-881C-0F3D-05F5660BFB77}"/>
          </ac:picMkLst>
        </pc:picChg>
        <pc:picChg chg="add mod">
          <ac:chgData name="Harry Mylon" userId="2e16d37e575f3fd9" providerId="LiveId" clId="{C5FE9752-71F4-4CE3-99B9-21C01B235B9C}" dt="2024-01-12T07:33:26.423" v="68" actId="1076"/>
          <ac:picMkLst>
            <pc:docMk/>
            <pc:sldMk cId="0" sldId="262"/>
            <ac:picMk id="4" creationId="{33A15378-BD4E-D986-010D-D3C41A925663}"/>
          </ac:picMkLst>
        </pc:picChg>
      </pc:sldChg>
      <pc:sldChg chg="addSp delSp modSp mod">
        <pc:chgData name="Harry Mylon" userId="2e16d37e575f3fd9" providerId="LiveId" clId="{C5FE9752-71F4-4CE3-99B9-21C01B235B9C}" dt="2024-01-12T14:05:12.751" v="4058" actId="20577"/>
        <pc:sldMkLst>
          <pc:docMk/>
          <pc:sldMk cId="0" sldId="263"/>
        </pc:sldMkLst>
        <pc:spChg chg="del">
          <ac:chgData name="Harry Mylon" userId="2e16d37e575f3fd9" providerId="LiveId" clId="{C5FE9752-71F4-4CE3-99B9-21C01B235B9C}" dt="2024-01-12T09:49:54.082" v="2233" actId="478"/>
          <ac:spMkLst>
            <pc:docMk/>
            <pc:sldMk cId="0" sldId="263"/>
            <ac:spMk id="7" creationId="{109934F5-DAAD-745F-DE92-BFA2CD1CA745}"/>
          </ac:spMkLst>
        </pc:spChg>
        <pc:spChg chg="mod">
          <ac:chgData name="Harry Mylon" userId="2e16d37e575f3fd9" providerId="LiveId" clId="{C5FE9752-71F4-4CE3-99B9-21C01B235B9C}" dt="2024-01-12T14:05:12.751" v="4058" actId="20577"/>
          <ac:spMkLst>
            <pc:docMk/>
            <pc:sldMk cId="0" sldId="263"/>
            <ac:spMk id="294" creationId="{00000000-0000-0000-0000-000000000000}"/>
          </ac:spMkLst>
        </pc:spChg>
        <pc:picChg chg="add del mod">
          <ac:chgData name="Harry Mylon" userId="2e16d37e575f3fd9" providerId="LiveId" clId="{C5FE9752-71F4-4CE3-99B9-21C01B235B9C}" dt="2024-01-12T09:52:11.978" v="2274" actId="478"/>
          <ac:picMkLst>
            <pc:docMk/>
            <pc:sldMk cId="0" sldId="263"/>
            <ac:picMk id="3" creationId="{1D5697F0-E471-ACE8-F66E-729D50F48A4E}"/>
          </ac:picMkLst>
        </pc:picChg>
        <pc:picChg chg="del">
          <ac:chgData name="Harry Mylon" userId="2e16d37e575f3fd9" providerId="LiveId" clId="{C5FE9752-71F4-4CE3-99B9-21C01B235B9C}" dt="2024-01-12T07:31:46.739" v="40" actId="478"/>
          <ac:picMkLst>
            <pc:docMk/>
            <pc:sldMk cId="0" sldId="263"/>
            <ac:picMk id="4" creationId="{68BDAD6B-B293-3FA3-62C9-51FEA8E6D204}"/>
          </ac:picMkLst>
        </pc:picChg>
        <pc:picChg chg="del">
          <ac:chgData name="Harry Mylon" userId="2e16d37e575f3fd9" providerId="LiveId" clId="{C5FE9752-71F4-4CE3-99B9-21C01B235B9C}" dt="2024-01-12T09:49:51.221" v="2232" actId="478"/>
          <ac:picMkLst>
            <pc:docMk/>
            <pc:sldMk cId="0" sldId="263"/>
            <ac:picMk id="6" creationId="{75815CC8-1282-E64F-D4D6-BF9841642864}"/>
          </ac:picMkLst>
        </pc:picChg>
        <pc:picChg chg="add mod">
          <ac:chgData name="Harry Mylon" userId="2e16d37e575f3fd9" providerId="LiveId" clId="{C5FE9752-71F4-4CE3-99B9-21C01B235B9C}" dt="2024-01-12T09:56:26.274" v="2497" actId="1076"/>
          <ac:picMkLst>
            <pc:docMk/>
            <pc:sldMk cId="0" sldId="263"/>
            <ac:picMk id="8" creationId="{D3B1BAFC-5848-572D-10DF-A93076D7F289}"/>
          </ac:picMkLst>
        </pc:picChg>
      </pc:sldChg>
      <pc:sldChg chg="modSp mod">
        <pc:chgData name="Harry Mylon" userId="2e16d37e575f3fd9" providerId="LiveId" clId="{C5FE9752-71F4-4CE3-99B9-21C01B235B9C}" dt="2024-01-12T10:04:32.593" v="2824" actId="20577"/>
        <pc:sldMkLst>
          <pc:docMk/>
          <pc:sldMk cId="0" sldId="266"/>
        </pc:sldMkLst>
        <pc:spChg chg="mod">
          <ac:chgData name="Harry Mylon" userId="2e16d37e575f3fd9" providerId="LiveId" clId="{C5FE9752-71F4-4CE3-99B9-21C01B235B9C}" dt="2024-01-12T10:04:32.593" v="2824" actId="20577"/>
          <ac:spMkLst>
            <pc:docMk/>
            <pc:sldMk cId="0" sldId="266"/>
            <ac:spMk id="323" creationId="{00000000-0000-0000-0000-000000000000}"/>
          </ac:spMkLst>
        </pc:spChg>
      </pc:sldChg>
      <pc:sldChg chg="addSp modSp mod">
        <pc:chgData name="Harry Mylon" userId="2e16d37e575f3fd9" providerId="LiveId" clId="{C5FE9752-71F4-4CE3-99B9-21C01B235B9C}" dt="2024-01-12T14:06:29.838" v="4229" actId="6549"/>
        <pc:sldMkLst>
          <pc:docMk/>
          <pc:sldMk cId="0" sldId="267"/>
        </pc:sldMkLst>
        <pc:spChg chg="mod">
          <ac:chgData name="Harry Mylon" userId="2e16d37e575f3fd9" providerId="LiveId" clId="{C5FE9752-71F4-4CE3-99B9-21C01B235B9C}" dt="2024-01-12T14:06:29.838" v="4229" actId="6549"/>
          <ac:spMkLst>
            <pc:docMk/>
            <pc:sldMk cId="0" sldId="267"/>
            <ac:spMk id="330" creationId="{00000000-0000-0000-0000-000000000000}"/>
          </ac:spMkLst>
        </pc:spChg>
        <pc:picChg chg="add mod">
          <ac:chgData name="Harry Mylon" userId="2e16d37e575f3fd9" providerId="LiveId" clId="{C5FE9752-71F4-4CE3-99B9-21C01B235B9C}" dt="2024-01-12T14:05:43.799" v="4130" actId="1076"/>
          <ac:picMkLst>
            <pc:docMk/>
            <pc:sldMk cId="0" sldId="267"/>
            <ac:picMk id="3" creationId="{35DB6C32-9383-EBAF-5673-88F37B4CB8E8}"/>
          </ac:picMkLst>
        </pc:picChg>
      </pc:sldChg>
      <pc:sldChg chg="addSp delSp modSp mod">
        <pc:chgData name="Harry Mylon" userId="2e16d37e575f3fd9" providerId="LiveId" clId="{C5FE9752-71F4-4CE3-99B9-21C01B235B9C}" dt="2024-01-12T07:33:37.616" v="73" actId="1076"/>
        <pc:sldMkLst>
          <pc:docMk/>
          <pc:sldMk cId="0" sldId="270"/>
        </pc:sldMkLst>
        <pc:spChg chg="mod">
          <ac:chgData name="Harry Mylon" userId="2e16d37e575f3fd9" providerId="LiveId" clId="{C5FE9752-71F4-4CE3-99B9-21C01B235B9C}" dt="2024-01-12T07:31:57.180" v="58" actId="6549"/>
          <ac:spMkLst>
            <pc:docMk/>
            <pc:sldMk cId="0" sldId="270"/>
            <ac:spMk id="353" creationId="{00000000-0000-0000-0000-000000000000}"/>
          </ac:spMkLst>
        </pc:spChg>
        <pc:picChg chg="del">
          <ac:chgData name="Harry Mylon" userId="2e16d37e575f3fd9" providerId="LiveId" clId="{C5FE9752-71F4-4CE3-99B9-21C01B235B9C}" dt="2024-01-12T07:31:52.179" v="41" actId="478"/>
          <ac:picMkLst>
            <pc:docMk/>
            <pc:sldMk cId="0" sldId="270"/>
            <ac:picMk id="3" creationId="{177B3EBD-3A57-08C2-0CBE-8809C858E6A8}"/>
          </ac:picMkLst>
        </pc:picChg>
        <pc:picChg chg="add mod">
          <ac:chgData name="Harry Mylon" userId="2e16d37e575f3fd9" providerId="LiveId" clId="{C5FE9752-71F4-4CE3-99B9-21C01B235B9C}" dt="2024-01-12T07:33:37.616" v="73" actId="1076"/>
          <ac:picMkLst>
            <pc:docMk/>
            <pc:sldMk cId="0" sldId="270"/>
            <ac:picMk id="4" creationId="{937923EB-DBDD-0E04-251D-4F38BC537F24}"/>
          </ac:picMkLst>
        </pc:picChg>
      </pc:sldChg>
      <pc:sldChg chg="addSp delSp modSp mod">
        <pc:chgData name="Harry Mylon" userId="2e16d37e575f3fd9" providerId="LiveId" clId="{C5FE9752-71F4-4CE3-99B9-21C01B235B9C}" dt="2024-01-12T13:56:25.191" v="3879" actId="1076"/>
        <pc:sldMkLst>
          <pc:docMk/>
          <pc:sldMk cId="0" sldId="271"/>
        </pc:sldMkLst>
        <pc:spChg chg="mod">
          <ac:chgData name="Harry Mylon" userId="2e16d37e575f3fd9" providerId="LiveId" clId="{C5FE9752-71F4-4CE3-99B9-21C01B235B9C}" dt="2024-01-12T13:54:29.633" v="3876" actId="20577"/>
          <ac:spMkLst>
            <pc:docMk/>
            <pc:sldMk cId="0" sldId="271"/>
            <ac:spMk id="361" creationId="{00000000-0000-0000-0000-000000000000}"/>
          </ac:spMkLst>
        </pc:spChg>
        <pc:picChg chg="add mod">
          <ac:chgData name="Harry Mylon" userId="2e16d37e575f3fd9" providerId="LiveId" clId="{C5FE9752-71F4-4CE3-99B9-21C01B235B9C}" dt="2024-01-12T13:56:25.191" v="3879" actId="1076"/>
          <ac:picMkLst>
            <pc:docMk/>
            <pc:sldMk cId="0" sldId="271"/>
            <ac:picMk id="3" creationId="{8D1584C1-F545-A96E-9256-9501E0135900}"/>
          </ac:picMkLst>
        </pc:picChg>
        <pc:picChg chg="del">
          <ac:chgData name="Harry Mylon" userId="2e16d37e575f3fd9" providerId="LiveId" clId="{C5FE9752-71F4-4CE3-99B9-21C01B235B9C}" dt="2024-01-12T07:31:59.353" v="59" actId="478"/>
          <ac:picMkLst>
            <pc:docMk/>
            <pc:sldMk cId="0" sldId="271"/>
            <ac:picMk id="6" creationId="{17BD4DBE-9B7E-6672-7BAC-F4803D8EFFF6}"/>
          </ac:picMkLst>
        </pc:picChg>
      </pc:sldChg>
      <pc:sldChg chg="modSp mod">
        <pc:chgData name="Harry Mylon" userId="2e16d37e575f3fd9" providerId="LiveId" clId="{C5FE9752-71F4-4CE3-99B9-21C01B235B9C}" dt="2024-01-12T14:28:19.040" v="4265" actId="20577"/>
        <pc:sldMkLst>
          <pc:docMk/>
          <pc:sldMk cId="0" sldId="274"/>
        </pc:sldMkLst>
        <pc:spChg chg="mod">
          <ac:chgData name="Harry Mylon" userId="2e16d37e575f3fd9" providerId="LiveId" clId="{C5FE9752-71F4-4CE3-99B9-21C01B235B9C}" dt="2024-01-12T14:28:19.040" v="4265" actId="20577"/>
          <ac:spMkLst>
            <pc:docMk/>
            <pc:sldMk cId="0" sldId="274"/>
            <ac:spMk id="391" creationId="{00000000-0000-0000-0000-000000000000}"/>
          </ac:spMkLst>
        </pc:spChg>
      </pc:sldChg>
      <pc:sldChg chg="addSp delSp modSp mod">
        <pc:chgData name="Harry Mylon" userId="2e16d37e575f3fd9" providerId="LiveId" clId="{C5FE9752-71F4-4CE3-99B9-21C01B235B9C}" dt="2024-01-12T14:36:43.220" v="4809" actId="1076"/>
        <pc:sldMkLst>
          <pc:docMk/>
          <pc:sldMk cId="0" sldId="275"/>
        </pc:sldMkLst>
        <pc:spChg chg="mod">
          <ac:chgData name="Harry Mylon" userId="2e16d37e575f3fd9" providerId="LiveId" clId="{C5FE9752-71F4-4CE3-99B9-21C01B235B9C}" dt="2024-01-12T14:36:43.220" v="4809" actId="1076"/>
          <ac:spMkLst>
            <pc:docMk/>
            <pc:sldMk cId="0" sldId="275"/>
            <ac:spMk id="397" creationId="{00000000-0000-0000-0000-000000000000}"/>
          </ac:spMkLst>
        </pc:spChg>
        <pc:spChg chg="mod">
          <ac:chgData name="Harry Mylon" userId="2e16d37e575f3fd9" providerId="LiveId" clId="{C5FE9752-71F4-4CE3-99B9-21C01B235B9C}" dt="2024-01-12T14:35:34.150" v="4806" actId="20577"/>
          <ac:spMkLst>
            <pc:docMk/>
            <pc:sldMk cId="0" sldId="275"/>
            <ac:spMk id="398" creationId="{00000000-0000-0000-0000-000000000000}"/>
          </ac:spMkLst>
        </pc:spChg>
        <pc:picChg chg="add del">
          <ac:chgData name="Harry Mylon" userId="2e16d37e575f3fd9" providerId="LiveId" clId="{C5FE9752-71F4-4CE3-99B9-21C01B235B9C}" dt="2024-01-12T14:31:19.520" v="4680" actId="21"/>
          <ac:picMkLst>
            <pc:docMk/>
            <pc:sldMk cId="0" sldId="275"/>
            <ac:picMk id="3" creationId="{8C2C8684-3BAC-310F-FF4B-98FAB7D2322C}"/>
          </ac:picMkLst>
        </pc:picChg>
        <pc:picChg chg="del">
          <ac:chgData name="Harry Mylon" userId="2e16d37e575f3fd9" providerId="LiveId" clId="{C5FE9752-71F4-4CE3-99B9-21C01B235B9C}" dt="2024-01-12T07:32:05.719" v="62" actId="478"/>
          <ac:picMkLst>
            <pc:docMk/>
            <pc:sldMk cId="0" sldId="275"/>
            <ac:picMk id="3" creationId="{FAE81984-629A-2D1E-85AE-34EBF58514D3}"/>
          </ac:picMkLst>
        </pc:picChg>
        <pc:picChg chg="add mod">
          <ac:chgData name="Harry Mylon" userId="2e16d37e575f3fd9" providerId="LiveId" clId="{C5FE9752-71F4-4CE3-99B9-21C01B235B9C}" dt="2024-01-12T14:36:36.547" v="4808" actId="1076"/>
          <ac:picMkLst>
            <pc:docMk/>
            <pc:sldMk cId="0" sldId="275"/>
            <ac:picMk id="5" creationId="{0793DCFC-8F5D-00BD-3405-B52A393A2B8D}"/>
          </ac:picMkLst>
        </pc:picChg>
      </pc:sldChg>
      <pc:sldChg chg="addSp delSp modSp mod">
        <pc:chgData name="Harry Mylon" userId="2e16d37e575f3fd9" providerId="LiveId" clId="{C5FE9752-71F4-4CE3-99B9-21C01B235B9C}" dt="2024-01-12T07:33:17.969" v="65" actId="1076"/>
        <pc:sldMkLst>
          <pc:docMk/>
          <pc:sldMk cId="323012088" sldId="278"/>
        </pc:sldMkLst>
        <pc:spChg chg="mod">
          <ac:chgData name="Harry Mylon" userId="2e16d37e575f3fd9" providerId="LiveId" clId="{C5FE9752-71F4-4CE3-99B9-21C01B235B9C}" dt="2024-01-12T07:31:20.739" v="25" actId="20577"/>
          <ac:spMkLst>
            <pc:docMk/>
            <pc:sldMk cId="323012088" sldId="278"/>
            <ac:spMk id="421" creationId="{00000000-0000-0000-0000-000000000000}"/>
          </ac:spMkLst>
        </pc:spChg>
        <pc:picChg chg="del">
          <ac:chgData name="Harry Mylon" userId="2e16d37e575f3fd9" providerId="LiveId" clId="{C5FE9752-71F4-4CE3-99B9-21C01B235B9C}" dt="2024-01-12T07:31:13.911" v="0" actId="478"/>
          <ac:picMkLst>
            <pc:docMk/>
            <pc:sldMk cId="323012088" sldId="278"/>
            <ac:picMk id="3" creationId="{870C7535-2746-1E12-F2C2-B52F7BC64FAD}"/>
          </ac:picMkLst>
        </pc:picChg>
        <pc:picChg chg="add mod">
          <ac:chgData name="Harry Mylon" userId="2e16d37e575f3fd9" providerId="LiveId" clId="{C5FE9752-71F4-4CE3-99B9-21C01B235B9C}" dt="2024-01-12T07:33:17.969" v="65" actId="1076"/>
          <ac:picMkLst>
            <pc:docMk/>
            <pc:sldMk cId="323012088" sldId="278"/>
            <ac:picMk id="4" creationId="{BB581E34-266C-41B6-C76B-34EE5D21FEDF}"/>
          </ac:picMkLst>
        </pc:picChg>
      </pc:sldChg>
      <pc:sldChg chg="addSp delSp modSp mod">
        <pc:chgData name="Harry Mylon" userId="2e16d37e575f3fd9" providerId="LiveId" clId="{C5FE9752-71F4-4CE3-99B9-21C01B235B9C}" dt="2024-01-12T08:21:05.655" v="1043" actId="20577"/>
        <pc:sldMkLst>
          <pc:docMk/>
          <pc:sldMk cId="580461767" sldId="279"/>
        </pc:sldMkLst>
        <pc:spChg chg="mod">
          <ac:chgData name="Harry Mylon" userId="2e16d37e575f3fd9" providerId="LiveId" clId="{C5FE9752-71F4-4CE3-99B9-21C01B235B9C}" dt="2024-01-12T08:21:05.655" v="1043" actId="20577"/>
          <ac:spMkLst>
            <pc:docMk/>
            <pc:sldMk cId="580461767" sldId="279"/>
            <ac:spMk id="429" creationId="{00000000-0000-0000-0000-000000000000}"/>
          </ac:spMkLst>
        </pc:spChg>
        <pc:picChg chg="add mod">
          <ac:chgData name="Harry Mylon" userId="2e16d37e575f3fd9" providerId="LiveId" clId="{C5FE9752-71F4-4CE3-99B9-21C01B235B9C}" dt="2024-01-12T08:10:10.483" v="797" actId="1076"/>
          <ac:picMkLst>
            <pc:docMk/>
            <pc:sldMk cId="580461767" sldId="279"/>
            <ac:picMk id="3" creationId="{3517F7FA-FB50-726E-285F-87336B11AB31}"/>
          </ac:picMkLst>
        </pc:picChg>
        <pc:picChg chg="del">
          <ac:chgData name="Harry Mylon" userId="2e16d37e575f3fd9" providerId="LiveId" clId="{C5FE9752-71F4-4CE3-99B9-21C01B235B9C}" dt="2024-01-12T07:31:24.474" v="26" actId="478"/>
          <ac:picMkLst>
            <pc:docMk/>
            <pc:sldMk cId="580461767" sldId="279"/>
            <ac:picMk id="4" creationId="{E32C0EA1-2DCC-8DAD-F53A-D7D0EC2B639A}"/>
          </ac:picMkLst>
        </pc:picChg>
      </pc:sldChg>
      <pc:sldChg chg="modSp mod">
        <pc:chgData name="Harry Mylon" userId="2e16d37e575f3fd9" providerId="LiveId" clId="{C5FE9752-71F4-4CE3-99B9-21C01B235B9C}" dt="2024-01-12T08:23:07.311" v="1192" actId="20577"/>
        <pc:sldMkLst>
          <pc:docMk/>
          <pc:sldMk cId="3299339122" sldId="282"/>
        </pc:sldMkLst>
        <pc:spChg chg="mod">
          <ac:chgData name="Harry Mylon" userId="2e16d37e575f3fd9" providerId="LiveId" clId="{C5FE9752-71F4-4CE3-99B9-21C01B235B9C}" dt="2024-01-12T08:23:07.311" v="1192" actId="20577"/>
          <ac:spMkLst>
            <pc:docMk/>
            <pc:sldMk cId="3299339122" sldId="282"/>
            <ac:spMk id="456" creationId="{00000000-0000-0000-0000-000000000000}"/>
          </ac:spMkLst>
        </pc:spChg>
        <pc:picChg chg="mod">
          <ac:chgData name="Harry Mylon" userId="2e16d37e575f3fd9" providerId="LiveId" clId="{C5FE9752-71F4-4CE3-99B9-21C01B235B9C}" dt="2024-01-12T08:22:56.863" v="1176" actId="1036"/>
          <ac:picMkLst>
            <pc:docMk/>
            <pc:sldMk cId="3299339122" sldId="282"/>
            <ac:picMk id="457" creationId="{00000000-0000-0000-0000-000000000000}"/>
          </ac:picMkLst>
        </pc:picChg>
      </pc:sldChg>
      <pc:sldChg chg="addSp delSp modSp mod">
        <pc:chgData name="Harry Mylon" userId="2e16d37e575f3fd9" providerId="LiveId" clId="{C5FE9752-71F4-4CE3-99B9-21C01B235B9C}" dt="2024-01-12T08:36:54.767" v="1825" actId="478"/>
        <pc:sldMkLst>
          <pc:docMk/>
          <pc:sldMk cId="206734733" sldId="283"/>
        </pc:sldMkLst>
        <pc:spChg chg="add del mod">
          <ac:chgData name="Harry Mylon" userId="2e16d37e575f3fd9" providerId="LiveId" clId="{C5FE9752-71F4-4CE3-99B9-21C01B235B9C}" dt="2024-01-12T08:36:54.767" v="1825" actId="478"/>
          <ac:spMkLst>
            <pc:docMk/>
            <pc:sldMk cId="206734733" sldId="283"/>
            <ac:spMk id="4" creationId="{B6E8BBF3-4655-F24E-1F11-F630E4C8A528}"/>
          </ac:spMkLst>
        </pc:spChg>
        <pc:spChg chg="mod">
          <ac:chgData name="Harry Mylon" userId="2e16d37e575f3fd9" providerId="LiveId" clId="{C5FE9752-71F4-4CE3-99B9-21C01B235B9C}" dt="2024-01-12T08:25:23.798" v="1680" actId="20577"/>
          <ac:spMkLst>
            <pc:docMk/>
            <pc:sldMk cId="206734733" sldId="283"/>
            <ac:spMk id="463" creationId="{00000000-0000-0000-0000-000000000000}"/>
          </ac:spMkLst>
        </pc:spChg>
        <pc:picChg chg="add mod">
          <ac:chgData name="Harry Mylon" userId="2e16d37e575f3fd9" providerId="LiveId" clId="{C5FE9752-71F4-4CE3-99B9-21C01B235B9C}" dt="2024-01-12T08:35:39.383" v="1697" actId="1035"/>
          <ac:picMkLst>
            <pc:docMk/>
            <pc:sldMk cId="206734733" sldId="283"/>
            <ac:picMk id="3" creationId="{2F175400-E629-6DB5-A565-46D81A68EA9B}"/>
          </ac:picMkLst>
        </pc:picChg>
      </pc:sldChg>
      <pc:sldChg chg="addSp delSp modSp mod">
        <pc:chgData name="Harry Mylon" userId="2e16d37e575f3fd9" providerId="LiveId" clId="{C5FE9752-71F4-4CE3-99B9-21C01B235B9C}" dt="2024-01-12T14:37:48.986" v="4821" actId="1076"/>
        <pc:sldMkLst>
          <pc:docMk/>
          <pc:sldMk cId="3076589182" sldId="299"/>
        </pc:sldMkLst>
        <pc:spChg chg="mod">
          <ac:chgData name="Harry Mylon" userId="2e16d37e575f3fd9" providerId="LiveId" clId="{C5FE9752-71F4-4CE3-99B9-21C01B235B9C}" dt="2024-01-12T13:57:00.392" v="3933" actId="1076"/>
          <ac:spMkLst>
            <pc:docMk/>
            <pc:sldMk cId="3076589182" sldId="299"/>
            <ac:spMk id="2" creationId="{D20372E7-72A4-DEAF-7B93-4B94752E1F6A}"/>
          </ac:spMkLst>
        </pc:spChg>
        <pc:picChg chg="del">
          <ac:chgData name="Harry Mylon" userId="2e16d37e575f3fd9" providerId="LiveId" clId="{C5FE9752-71F4-4CE3-99B9-21C01B235B9C}" dt="2024-01-12T13:57:01.148" v="3934" actId="478"/>
          <ac:picMkLst>
            <pc:docMk/>
            <pc:sldMk cId="3076589182" sldId="299"/>
            <ac:picMk id="4" creationId="{D09A684A-9E73-51A3-9CF4-35F58885CD2E}"/>
          </ac:picMkLst>
        </pc:picChg>
        <pc:picChg chg="add del mod">
          <ac:chgData name="Harry Mylon" userId="2e16d37e575f3fd9" providerId="LiveId" clId="{C5FE9752-71F4-4CE3-99B9-21C01B235B9C}" dt="2024-01-12T14:36:49.642" v="4810" actId="478"/>
          <ac:picMkLst>
            <pc:docMk/>
            <pc:sldMk cId="3076589182" sldId="299"/>
            <ac:picMk id="5" creationId="{36343BC7-1F9A-2A1F-0328-F40CB466FA37}"/>
          </ac:picMkLst>
        </pc:picChg>
        <pc:picChg chg="add mod">
          <ac:chgData name="Harry Mylon" userId="2e16d37e575f3fd9" providerId="LiveId" clId="{C5FE9752-71F4-4CE3-99B9-21C01B235B9C}" dt="2024-01-12T14:01:42.240" v="3944" actId="1035"/>
          <ac:picMkLst>
            <pc:docMk/>
            <pc:sldMk cId="3076589182" sldId="299"/>
            <ac:picMk id="7" creationId="{C5B0FF9E-0C19-C145-6C5A-5589215CE505}"/>
          </ac:picMkLst>
        </pc:picChg>
        <pc:picChg chg="del">
          <ac:chgData name="Harry Mylon" userId="2e16d37e575f3fd9" providerId="LiveId" clId="{C5FE9752-71F4-4CE3-99B9-21C01B235B9C}" dt="2024-01-12T07:32:02.489" v="60" actId="478"/>
          <ac:picMkLst>
            <pc:docMk/>
            <pc:sldMk cId="3076589182" sldId="299"/>
            <ac:picMk id="9" creationId="{A3903F0C-D6CA-3FBA-AECD-7FCEFF06B3D4}"/>
          </ac:picMkLst>
        </pc:picChg>
        <pc:picChg chg="add del mod">
          <ac:chgData name="Harry Mylon" userId="2e16d37e575f3fd9" providerId="LiveId" clId="{C5FE9752-71F4-4CE3-99B9-21C01B235B9C}" dt="2024-01-12T14:37:22.744" v="4815" actId="478"/>
          <ac:picMkLst>
            <pc:docMk/>
            <pc:sldMk cId="3076589182" sldId="299"/>
            <ac:picMk id="10" creationId="{CC185F77-B15F-581F-CB4A-2113A04DF0E3}"/>
          </ac:picMkLst>
        </pc:picChg>
        <pc:picChg chg="add mod">
          <ac:chgData name="Harry Mylon" userId="2e16d37e575f3fd9" providerId="LiveId" clId="{C5FE9752-71F4-4CE3-99B9-21C01B235B9C}" dt="2024-01-12T14:37:48.986" v="4821" actId="1076"/>
          <ac:picMkLst>
            <pc:docMk/>
            <pc:sldMk cId="3076589182" sldId="299"/>
            <ac:picMk id="12" creationId="{5560F155-65BA-DEEB-14CF-1DBC54499981}"/>
          </ac:picMkLst>
        </pc:picChg>
        <pc:picChg chg="del">
          <ac:chgData name="Harry Mylon" userId="2e16d37e575f3fd9" providerId="LiveId" clId="{C5FE9752-71F4-4CE3-99B9-21C01B235B9C}" dt="2024-01-12T07:32:02.969" v="61" actId="478"/>
          <ac:picMkLst>
            <pc:docMk/>
            <pc:sldMk cId="3076589182" sldId="299"/>
            <ac:picMk id="13" creationId="{FB5AF047-DB13-81A5-BD24-B4342A478B61}"/>
          </ac:picMkLst>
        </pc:picChg>
      </pc:sldChg>
      <pc:sldChg chg="addSp delSp modSp mod modNotesTx">
        <pc:chgData name="Harry Mylon" userId="2e16d37e575f3fd9" providerId="LiveId" clId="{C5FE9752-71F4-4CE3-99B9-21C01B235B9C}" dt="2024-01-12T10:02:45.520" v="2631" actId="1076"/>
        <pc:sldMkLst>
          <pc:docMk/>
          <pc:sldMk cId="1420928696" sldId="306"/>
        </pc:sldMkLst>
        <pc:spChg chg="mod">
          <ac:chgData name="Harry Mylon" userId="2e16d37e575f3fd9" providerId="LiveId" clId="{C5FE9752-71F4-4CE3-99B9-21C01B235B9C}" dt="2024-01-12T09:56:55.181" v="2567" actId="20577"/>
          <ac:spMkLst>
            <pc:docMk/>
            <pc:sldMk cId="1420928696" sldId="306"/>
            <ac:spMk id="2" creationId="{DD34D662-B28A-09FD-F847-4D226D393A0B}"/>
          </ac:spMkLst>
        </pc:spChg>
        <pc:picChg chg="del">
          <ac:chgData name="Harry Mylon" userId="2e16d37e575f3fd9" providerId="LiveId" clId="{C5FE9752-71F4-4CE3-99B9-21C01B235B9C}" dt="2024-01-12T09:51:12.051" v="2273" actId="478"/>
          <ac:picMkLst>
            <pc:docMk/>
            <pc:sldMk cId="1420928696" sldId="306"/>
            <ac:picMk id="4" creationId="{FBCDD28E-648A-2ECE-FB10-2F62B8B63EF3}"/>
          </ac:picMkLst>
        </pc:picChg>
        <pc:picChg chg="add mod">
          <ac:chgData name="Harry Mylon" userId="2e16d37e575f3fd9" providerId="LiveId" clId="{C5FE9752-71F4-4CE3-99B9-21C01B235B9C}" dt="2024-01-12T10:02:38.192" v="2629" actId="1076"/>
          <ac:picMkLst>
            <pc:docMk/>
            <pc:sldMk cId="1420928696" sldId="306"/>
            <ac:picMk id="5" creationId="{C0A578A3-40AC-A020-DCAB-72EAB414E398}"/>
          </ac:picMkLst>
        </pc:picChg>
        <pc:picChg chg="mod">
          <ac:chgData name="Harry Mylon" userId="2e16d37e575f3fd9" providerId="LiveId" clId="{C5FE9752-71F4-4CE3-99B9-21C01B235B9C}" dt="2024-01-12T10:02:40.008" v="2630" actId="1076"/>
          <ac:picMkLst>
            <pc:docMk/>
            <pc:sldMk cId="1420928696" sldId="306"/>
            <ac:picMk id="6" creationId="{5FE79B7E-80F5-12CA-BA27-116D188EF2CD}"/>
          </ac:picMkLst>
        </pc:picChg>
        <pc:picChg chg="add mod">
          <ac:chgData name="Harry Mylon" userId="2e16d37e575f3fd9" providerId="LiveId" clId="{C5FE9752-71F4-4CE3-99B9-21C01B235B9C}" dt="2024-01-12T10:02:45.520" v="2631" actId="1076"/>
          <ac:picMkLst>
            <pc:docMk/>
            <pc:sldMk cId="1420928696" sldId="306"/>
            <ac:picMk id="8" creationId="{8FFB5F31-E883-7D63-FB06-3269785B53AA}"/>
          </ac:picMkLst>
        </pc:picChg>
        <pc:picChg chg="del">
          <ac:chgData name="Harry Mylon" userId="2e16d37e575f3fd9" providerId="LiveId" clId="{C5FE9752-71F4-4CE3-99B9-21C01B235B9C}" dt="2024-01-12T07:31:43.641" v="39" actId="478"/>
          <ac:picMkLst>
            <pc:docMk/>
            <pc:sldMk cId="1420928696" sldId="306"/>
            <ac:picMk id="9" creationId="{05AB409A-4656-48A9-C306-3E3E07EC848E}"/>
          </ac:picMkLst>
        </pc:picChg>
      </pc:sldChg>
      <pc:sldChg chg="addSp delSp modSp mod">
        <pc:chgData name="Harry Mylon" userId="2e16d37e575f3fd9" providerId="LiveId" clId="{C5FE9752-71F4-4CE3-99B9-21C01B235B9C}" dt="2024-01-12T08:22:24.778" v="1123" actId="20577"/>
        <pc:sldMkLst>
          <pc:docMk/>
          <pc:sldMk cId="16177866" sldId="307"/>
        </pc:sldMkLst>
        <pc:spChg chg="mod">
          <ac:chgData name="Harry Mylon" userId="2e16d37e575f3fd9" providerId="LiveId" clId="{C5FE9752-71F4-4CE3-99B9-21C01B235B9C}" dt="2024-01-12T08:13:30.881" v="903" actId="1076"/>
          <ac:spMkLst>
            <pc:docMk/>
            <pc:sldMk cId="16177866" sldId="307"/>
            <ac:spMk id="2" creationId="{B53F6333-4C0C-60F2-153E-FCEA9656142E}"/>
          </ac:spMkLst>
        </pc:spChg>
        <pc:spChg chg="del">
          <ac:chgData name="Harry Mylon" userId="2e16d37e575f3fd9" providerId="LiveId" clId="{C5FE9752-71F4-4CE3-99B9-21C01B235B9C}" dt="2024-01-12T08:13:35.579" v="904" actId="478"/>
          <ac:spMkLst>
            <pc:docMk/>
            <pc:sldMk cId="16177866" sldId="307"/>
            <ac:spMk id="10" creationId="{47680A99-42E0-0220-16A6-A3DC4FF61D0F}"/>
          </ac:spMkLst>
        </pc:spChg>
        <pc:spChg chg="add mod">
          <ac:chgData name="Harry Mylon" userId="2e16d37e575f3fd9" providerId="LiveId" clId="{C5FE9752-71F4-4CE3-99B9-21C01B235B9C}" dt="2024-01-12T08:22:00.410" v="1079" actId="20577"/>
          <ac:spMkLst>
            <pc:docMk/>
            <pc:sldMk cId="16177866" sldId="307"/>
            <ac:spMk id="12" creationId="{7EB003B9-56B9-23E6-4F7B-148C0D262373}"/>
          </ac:spMkLst>
        </pc:spChg>
        <pc:spChg chg="add mod">
          <ac:chgData name="Harry Mylon" userId="2e16d37e575f3fd9" providerId="LiveId" clId="{C5FE9752-71F4-4CE3-99B9-21C01B235B9C}" dt="2024-01-12T08:22:12.298" v="1098" actId="20577"/>
          <ac:spMkLst>
            <pc:docMk/>
            <pc:sldMk cId="16177866" sldId="307"/>
            <ac:spMk id="14" creationId="{E77DB210-E1A5-DA41-DE41-F12A98D08DA5}"/>
          </ac:spMkLst>
        </pc:spChg>
        <pc:spChg chg="add mod">
          <ac:chgData name="Harry Mylon" userId="2e16d37e575f3fd9" providerId="LiveId" clId="{C5FE9752-71F4-4CE3-99B9-21C01B235B9C}" dt="2024-01-12T08:22:24.778" v="1123" actId="20577"/>
          <ac:spMkLst>
            <pc:docMk/>
            <pc:sldMk cId="16177866" sldId="307"/>
            <ac:spMk id="15" creationId="{D2141FE5-40E2-4B1E-3082-8778D2DB7145}"/>
          </ac:spMkLst>
        </pc:spChg>
        <pc:picChg chg="add mod">
          <ac:chgData name="Harry Mylon" userId="2e16d37e575f3fd9" providerId="LiveId" clId="{C5FE9752-71F4-4CE3-99B9-21C01B235B9C}" dt="2024-01-12T08:15:50.871" v="911" actId="1076"/>
          <ac:picMkLst>
            <pc:docMk/>
            <pc:sldMk cId="16177866" sldId="307"/>
            <ac:picMk id="4" creationId="{A6B7E5E1-88E7-FE2E-8F04-253246D061F3}"/>
          </ac:picMkLst>
        </pc:picChg>
        <pc:picChg chg="del">
          <ac:chgData name="Harry Mylon" userId="2e16d37e575f3fd9" providerId="LiveId" clId="{C5FE9752-71F4-4CE3-99B9-21C01B235B9C}" dt="2024-01-12T07:31:27.249" v="28" actId="478"/>
          <ac:picMkLst>
            <pc:docMk/>
            <pc:sldMk cId="16177866" sldId="307"/>
            <ac:picMk id="6" creationId="{F561823B-798F-94A6-140B-674B79943249}"/>
          </ac:picMkLst>
        </pc:picChg>
        <pc:picChg chg="add mod">
          <ac:chgData name="Harry Mylon" userId="2e16d37e575f3fd9" providerId="LiveId" clId="{C5FE9752-71F4-4CE3-99B9-21C01B235B9C}" dt="2024-01-12T08:16:51.032" v="914" actId="1076"/>
          <ac:picMkLst>
            <pc:docMk/>
            <pc:sldMk cId="16177866" sldId="307"/>
            <ac:picMk id="7" creationId="{2DCECC5E-1272-BDF6-8CD8-52E7FFAA7F47}"/>
          </ac:picMkLst>
        </pc:picChg>
        <pc:picChg chg="add mod">
          <ac:chgData name="Harry Mylon" userId="2e16d37e575f3fd9" providerId="LiveId" clId="{C5FE9752-71F4-4CE3-99B9-21C01B235B9C}" dt="2024-01-12T08:21:42.213" v="1051" actId="1038"/>
          <ac:picMkLst>
            <pc:docMk/>
            <pc:sldMk cId="16177866" sldId="307"/>
            <ac:picMk id="9" creationId="{501F53A4-27C7-5099-A189-687EF16D722E}"/>
          </ac:picMkLst>
        </pc:picChg>
        <pc:picChg chg="del">
          <ac:chgData name="Harry Mylon" userId="2e16d37e575f3fd9" providerId="LiveId" clId="{C5FE9752-71F4-4CE3-99B9-21C01B235B9C}" dt="2024-01-12T08:10:44.520" v="833" actId="478"/>
          <ac:picMkLst>
            <pc:docMk/>
            <pc:sldMk cId="16177866" sldId="307"/>
            <ac:picMk id="11" creationId="{69B74710-E445-20A6-A9E7-31E98619EBF7}"/>
          </ac:picMkLst>
        </pc:picChg>
        <pc:picChg chg="del">
          <ac:chgData name="Harry Mylon" userId="2e16d37e575f3fd9" providerId="LiveId" clId="{C5FE9752-71F4-4CE3-99B9-21C01B235B9C}" dt="2024-01-12T07:31:26.709" v="27" actId="478"/>
          <ac:picMkLst>
            <pc:docMk/>
            <pc:sldMk cId="16177866" sldId="307"/>
            <ac:picMk id="13" creationId="{32E83854-1851-28CE-D27B-18BD383AC33C}"/>
          </ac:picMkLst>
        </pc:picChg>
      </pc:sldChg>
      <pc:sldChg chg="addSp modSp new mod">
        <pc:chgData name="Harry Mylon" userId="2e16d37e575f3fd9" providerId="LiveId" clId="{C5FE9752-71F4-4CE3-99B9-21C01B235B9C}" dt="2024-01-12T14:04:42.232" v="4036" actId="1076"/>
        <pc:sldMkLst>
          <pc:docMk/>
          <pc:sldMk cId="438801013" sldId="310"/>
        </pc:sldMkLst>
        <pc:spChg chg="mod">
          <ac:chgData name="Harry Mylon" userId="2e16d37e575f3fd9" providerId="LiveId" clId="{C5FE9752-71F4-4CE3-99B9-21C01B235B9C}" dt="2024-01-12T08:38:07.288" v="1843" actId="20577"/>
          <ac:spMkLst>
            <pc:docMk/>
            <pc:sldMk cId="438801013" sldId="310"/>
            <ac:spMk id="2" creationId="{F442D441-11CA-F250-EFBC-2867C76885AA}"/>
          </ac:spMkLst>
        </pc:spChg>
        <pc:picChg chg="add mod">
          <ac:chgData name="Harry Mylon" userId="2e16d37e575f3fd9" providerId="LiveId" clId="{C5FE9752-71F4-4CE3-99B9-21C01B235B9C}" dt="2024-01-12T14:04:42.232" v="4036" actId="1076"/>
          <ac:picMkLst>
            <pc:docMk/>
            <pc:sldMk cId="438801013" sldId="310"/>
            <ac:picMk id="4" creationId="{8435FFE4-F1BA-360F-13ED-70E1FEB81165}"/>
          </ac:picMkLst>
        </pc:picChg>
        <pc:picChg chg="add mod">
          <ac:chgData name="Harry Mylon" userId="2e16d37e575f3fd9" providerId="LiveId" clId="{C5FE9752-71F4-4CE3-99B9-21C01B235B9C}" dt="2024-01-12T08:13:23.225" v="902" actId="1076"/>
          <ac:picMkLst>
            <pc:docMk/>
            <pc:sldMk cId="438801013" sldId="310"/>
            <ac:picMk id="6" creationId="{91C36D8C-C7DE-8A46-ECE6-D5DB864BF33A}"/>
          </ac:picMkLst>
        </pc:picChg>
        <pc:picChg chg="add mod">
          <ac:chgData name="Harry Mylon" userId="2e16d37e575f3fd9" providerId="LiveId" clId="{C5FE9752-71F4-4CE3-99B9-21C01B235B9C}" dt="2024-01-12T08:13:20.669" v="901" actId="1076"/>
          <ac:picMkLst>
            <pc:docMk/>
            <pc:sldMk cId="438801013" sldId="310"/>
            <ac:picMk id="8" creationId="{461388B4-3ECF-8D33-B8D3-069B3EC14ABB}"/>
          </ac:picMkLst>
        </pc:picChg>
      </pc:sldChg>
      <pc:sldChg chg="addSp delSp modSp new mod">
        <pc:chgData name="Harry Mylon" userId="2e16d37e575f3fd9" providerId="LiveId" clId="{C5FE9752-71F4-4CE3-99B9-21C01B235B9C}" dt="2024-01-12T14:04:18.168" v="4035" actId="1035"/>
        <pc:sldMkLst>
          <pc:docMk/>
          <pc:sldMk cId="2747645671" sldId="311"/>
        </pc:sldMkLst>
        <pc:spChg chg="mod">
          <ac:chgData name="Harry Mylon" userId="2e16d37e575f3fd9" providerId="LiveId" clId="{C5FE9752-71F4-4CE3-99B9-21C01B235B9C}" dt="2024-01-12T14:02:26.872" v="4018" actId="1076"/>
          <ac:spMkLst>
            <pc:docMk/>
            <pc:sldMk cId="2747645671" sldId="311"/>
            <ac:spMk id="2" creationId="{6BE937A4-DE02-106D-DB46-004D12EA39F5}"/>
          </ac:spMkLst>
        </pc:spChg>
        <pc:spChg chg="del">
          <ac:chgData name="Harry Mylon" userId="2e16d37e575f3fd9" providerId="LiveId" clId="{C5FE9752-71F4-4CE3-99B9-21C01B235B9C}" dt="2024-01-12T14:02:22.609" v="4017" actId="478"/>
          <ac:spMkLst>
            <pc:docMk/>
            <pc:sldMk cId="2747645671" sldId="311"/>
            <ac:spMk id="3" creationId="{908941EE-83A0-253F-4A57-BFC49142E95D}"/>
          </ac:spMkLst>
        </pc:spChg>
        <pc:picChg chg="add mod">
          <ac:chgData name="Harry Mylon" userId="2e16d37e575f3fd9" providerId="LiveId" clId="{C5FE9752-71F4-4CE3-99B9-21C01B235B9C}" dt="2024-01-12T14:02:36.387" v="4020" actId="1076"/>
          <ac:picMkLst>
            <pc:docMk/>
            <pc:sldMk cId="2747645671" sldId="311"/>
            <ac:picMk id="4" creationId="{0B9A39DA-CE65-4EC3-07B5-91F0AF74F50D}"/>
          </ac:picMkLst>
        </pc:picChg>
        <pc:picChg chg="add mod">
          <ac:chgData name="Harry Mylon" userId="2e16d37e575f3fd9" providerId="LiveId" clId="{C5FE9752-71F4-4CE3-99B9-21C01B235B9C}" dt="2024-01-12T14:03:03.523" v="4024" actId="1076"/>
          <ac:picMkLst>
            <pc:docMk/>
            <pc:sldMk cId="2747645671" sldId="311"/>
            <ac:picMk id="6" creationId="{1DCA2750-1120-5C1A-B26B-48FBABCB1FF4}"/>
          </ac:picMkLst>
        </pc:picChg>
        <pc:picChg chg="add mod">
          <ac:chgData name="Harry Mylon" userId="2e16d37e575f3fd9" providerId="LiveId" clId="{C5FE9752-71F4-4CE3-99B9-21C01B235B9C}" dt="2024-01-12T14:04:18.168" v="4035" actId="1035"/>
          <ac:picMkLst>
            <pc:docMk/>
            <pc:sldMk cId="2747645671" sldId="311"/>
            <ac:picMk id="8" creationId="{A797340F-E930-7A2A-2FCD-D96156CFCAC0}"/>
          </ac:picMkLst>
        </pc:picChg>
      </pc:sldChg>
      <pc:sldChg chg="addSp delSp modSp new mod">
        <pc:chgData name="Harry Mylon" userId="2e16d37e575f3fd9" providerId="LiveId" clId="{C5FE9752-71F4-4CE3-99B9-21C01B235B9C}" dt="2024-01-12T14:34:45.437" v="4715" actId="1076"/>
        <pc:sldMkLst>
          <pc:docMk/>
          <pc:sldMk cId="384407302" sldId="312"/>
        </pc:sldMkLst>
        <pc:spChg chg="mod">
          <ac:chgData name="Harry Mylon" userId="2e16d37e575f3fd9" providerId="LiveId" clId="{C5FE9752-71F4-4CE3-99B9-21C01B235B9C}" dt="2024-01-12T14:34:45.437" v="4715" actId="1076"/>
          <ac:spMkLst>
            <pc:docMk/>
            <pc:sldMk cId="384407302" sldId="312"/>
            <ac:spMk id="2" creationId="{9CD8ACDA-8B54-DEB7-DAA7-A4D6DA314942}"/>
          </ac:spMkLst>
        </pc:spChg>
        <pc:spChg chg="del">
          <ac:chgData name="Harry Mylon" userId="2e16d37e575f3fd9" providerId="LiveId" clId="{C5FE9752-71F4-4CE3-99B9-21C01B235B9C}" dt="2024-01-12T14:31:27.933" v="4683" actId="478"/>
          <ac:spMkLst>
            <pc:docMk/>
            <pc:sldMk cId="384407302" sldId="312"/>
            <ac:spMk id="3" creationId="{AE4A25DC-2509-5B91-AD35-BD8928D2C344}"/>
          </ac:spMkLst>
        </pc:spChg>
        <pc:picChg chg="add del mod">
          <ac:chgData name="Harry Mylon" userId="2e16d37e575f3fd9" providerId="LiveId" clId="{C5FE9752-71F4-4CE3-99B9-21C01B235B9C}" dt="2024-01-12T14:34:29.823" v="4714" actId="21"/>
          <ac:picMkLst>
            <pc:docMk/>
            <pc:sldMk cId="384407302" sldId="312"/>
            <ac:picMk id="4" creationId="{92743B9F-66DB-409D-F328-84A033E54FE2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4-03-17T08:38:05.0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617 14887 0,'36'0'203,"-1"0"-187,-17 0-1,52 0 1,-17 0 0,-35 0-1,17 0 1,-17 0-1,17 0 110,35 0-109,19 0 0,16 0-1,-16 0 1,-54 0 0,53 0 218,106 0-218,-106 0-1,-52 0 1,-1-17 109,-17 17-110,-1 0 1,36 0 0,-35 0-1,-1 0 1,1 0 15,17 0 0,1 0-15,-1 0 0,0 0-16,0 0 15,1 0-15,-19 0 16,1 0 15,17 0 110,89 0-126,-71 0 1,-18 17 0,18-17-16,-36 0 15,36 18 17,-35-18-17,17 0 48,1 0-48,-19 0-15,18 17 16,-17-17-16,17 0 16,18 0-1,-35 0 1,0 0-1,17 0 48,71 0-32,0 0-15,-36 0-1,-17 0 1,-18 0 0,-17 0 77,35 0-77,35 0 0,-17 0-1,-19 0 1,-34 0 15,0 0-15,-1 0 15,19 0-15,-19 0-1,36 0 1,53 0 0,0 0-1,-36 0 1,36 0-1,-70 0 1,-19 0 0,54 0 62,17 0-63,0 18 1,-17 0 0,-1-18-1,-34 0 1,-19 0 15,36 0 63,0 0-78,0 0-1,0 0 1,-18 0-1,0 0 1,54 0 0,-36 0-1,-18 0 1,0 0 0,-17 0 15,35 0-16,-18 0 1,0 0 15,0 0 16,-17 0-31,53 0-1,17 0 1,-70 0-16,-1 0 16,1 0-16,-1 0 15,19-18 1,-1 18 0,-17 0-1,-1 0 1,1 0-1,17-18 17,0 18-17,1-17 17,17-1-17,17 18 1,-52 0-1,17 0-15,-17-17 16,-1 17 0,1 0-1,0-18 17,-1 18-17,19 0 1,-1-18-1,0 18 1,0 0 0,-17 0-1,0 0 17,-1 0-17,1 0 1,-18-17 62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4-03-17T08:42:42.35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18009 16563 0,'36'-18'282,"-19"18"-267,1 0 1,0 0-16,52 0 125,-35 0-109,1 0-16,-19 0 62,36 0 79,-18 0-126,1 0-15,-1 0 32,18 0 30,17 0-46,-52 0-1,0 0 1,-1 0 0,1 0-1,17 0 1,-17 0-1,0 0 32,17 0-31,0 0 0,-17 0-1,-1 0 1,1 0-1,0 0 1,-1 0 0,1 0-16,35 0 31,-18 0-15,-17 0-1,-1 0 1,1 0-1,0 0 17,-1 0-17,1 0 1,0 0 0,17 0-1,0 0 1,-17 0 15,-1 0-15,1 0-16,0 0 15,-1 0 1,19 0 0,-19 0-1,19 0 1,-19 0-1,19 0 17,-1-17-1,-18 17 16,1 0-32,0 0-15,-1 0 32,1 0-1,0 0 0,-1 0-15,1 0-1,0 0 17,-1 0-17,1 0 17,17 0-17,-17 0 79,-1 0-78,1 0 77,0 0-77</inkml:trace>
  <inkml:trace contextRef="#ctx0" brushRef="#br0" timeOffset="6717.22">794 16563 0,'35'0'297,"0"0"-281,-17 0-16,0 0 15,-1 0 1,18 0 0,1 0-1,-19 0-15,1 0 16,17 0 140,89-18-140,-107 18-16,19 0 15,-19 0 1,1 0 140,17 0-140,-17 0-16,0 0 16,-1 0-1,1 0-15,-1 0 31,36 0 63,-35 0-78,0 0-1,-1 0 157,195 18-156,-159-18 0,-18 0-16,0 0 15,36 0 157,0 0-156,-36 0-16,0 0 15,-17 0-15,-1 0 16,1 0 0,0-18 140,52 18-141,-17 0-15,18 0 16,-36 18 0,-17-18-1,17 18 63,0-18-62,-17 0-16,35 0 31,-18 0-15,0 0 15,53 0 110,-17 0-126,17 0-15,177 0 32,-124 0-17,-123 0-15,-1 0 16,18 17 140,36-17-140,-36 0-1,1 0 64,-19 0-64,18 0 1,1 0-1,-1 0 1,18 0 0,-18 0-16,1 0 31,-19 0-15,18 0 15,1 0-16,34 0 17,18 0-17,36 0 1,-36 0 0,-35 18-1,-18-18 1,-17 17 46,35-17-46,-18 0 0,0 0-1,18 0 1,-35 0-1,0 0 32,17 0-31,-17 0 0,-1 0 15,36 0-16,18 0 1,-54 0 0,19 0-1,-1 0 1,18 0 0,-18 0 15,18 0 16,-18 0-32,-17 0-15,17 0 32,-35-17-17,18 17 16,17 0-15,0-35 0,18 17-1,18 18 1,-1 0 0,-52 0-1,0 0-15,17 0 16,36-18-1,-36 1 32,-18 17-31,1 0 0,0-18-1,-1 18 16,1 0-15,0 0 15,-1 0-15,1 0-16,0 0 16,17 0-1,-18 0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2673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el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7398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4988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7530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3332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Μη </a:t>
            </a:r>
            <a:r>
              <a:rPr lang="el-GR" dirty="0" err="1"/>
              <a:t>κερατινοποιημένο</a:t>
            </a:r>
            <a:r>
              <a:rPr lang="el-GR" dirty="0"/>
              <a:t> επιθήλιο το φυσιολογικό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el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4998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8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2"/>
          <p:cNvSpPr txBox="1">
            <a:spLocks noGrp="1"/>
          </p:cNvSpPr>
          <p:nvPr>
            <p:ph type="title"/>
          </p:nvPr>
        </p:nvSpPr>
        <p:spPr>
          <a:xfrm rot="5400000">
            <a:off x="4732338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2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8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5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5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5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ύο περιεχόμενα" type="twoObj">
  <p:cSld name="TWO_OBJECT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6" name="Google Shape;116;p5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7" name="Google Shape;117;p5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ή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5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6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6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6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6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6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3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6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6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3"/>
          <p:cNvSpPr txBox="1"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73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3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3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4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7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ύο περιεχόμενα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5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36" name="Google Shape;36;p75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37" name="Google Shape;37;p75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5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5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ή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Περιεχόμενο με λεζάντα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9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9"/>
          <p:cNvSpPr txBox="1"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marL="2743200" lvl="5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1" name="Google Shape;61;p79"/>
          <p:cNvSpPr txBox="1">
            <a:spLocks noGrp="1"/>
          </p:cNvSpPr>
          <p:nvPr>
            <p:ph type="body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62" name="Google Shape;62;p79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9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79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8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69" name="Google Shape;69;p8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8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966"/>
            </a:gs>
            <a:gs pos="49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7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966"/>
            </a:gs>
            <a:gs pos="49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9" r:id="rId7"/>
    <p:sldLayoutId id="2147483670" r:id="rId8"/>
    <p:sldLayoutId id="214748367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2.xml"/><Relationship Id="rId5" Type="http://schemas.openxmlformats.org/officeDocument/2006/relationships/image" Target="../media/image11.png"/><Relationship Id="rId4" Type="http://schemas.openxmlformats.org/officeDocument/2006/relationships/customXml" Target="../ink/ink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fif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b="1" dirty="0"/>
              <a:t>Νεοπλασία</a:t>
            </a:r>
            <a:br>
              <a:rPr lang="el-GR" dirty="0"/>
            </a:br>
            <a:r>
              <a:rPr lang="el-GR" sz="3600" dirty="0"/>
              <a:t>Βραχεία παρουσίαση 1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422" name="Google Shape;422;p23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549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Ανδρέας Χ. </a:t>
            </a:r>
            <a:r>
              <a:rPr lang="el-GR" sz="2800" dirty="0" err="1"/>
              <a:t>Λάζαρης</a:t>
            </a:r>
            <a:r>
              <a:rPr lang="el-GR" sz="2800" dirty="0"/>
              <a:t>, Ιατρός - </a:t>
            </a:r>
            <a:r>
              <a:rPr lang="el-GR" sz="2800" dirty="0" err="1"/>
              <a:t>Ιστοπαθολόγος</a:t>
            </a:r>
            <a:endParaRPr sz="2800" dirty="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Χαράλαμπος Χ. Μυλωνάς, Ιατρός – Ειδικός Παθολόγος</a:t>
            </a:r>
            <a:endParaRPr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581E34-266C-41B6-C76B-34EE5D21F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015" y="1648476"/>
            <a:ext cx="5346557" cy="356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2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4D662-B28A-09FD-F847-4D226D393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212" y="-289560"/>
            <a:ext cx="3005847" cy="2675801"/>
          </a:xfrm>
        </p:spPr>
        <p:txBody>
          <a:bodyPr>
            <a:normAutofit/>
          </a:bodyPr>
          <a:lstStyle/>
          <a:p>
            <a:r>
              <a:rPr lang="el-GR" sz="3000" dirty="0"/>
              <a:t>Βιοψία ασθενούς</a:t>
            </a:r>
            <a:br>
              <a:rPr lang="el-GR" sz="3000" dirty="0"/>
            </a:br>
            <a:endParaRPr lang="el-GR" sz="3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A578A3-40AC-A020-DCAB-72EAB414E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13" y="2386244"/>
            <a:ext cx="2502029" cy="39943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FB5F31-E883-7D63-FB06-3269785B5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0480" y="3385867"/>
            <a:ext cx="5325307" cy="4009792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198E2B34-6CF2-E585-CF86-4C653CE199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0480" y="-155636"/>
            <a:ext cx="5325307" cy="3541503"/>
          </a:xfrm>
          <a:prstGeom prst="rect">
            <a:avLst/>
          </a:prstGeom>
        </p:spPr>
      </p:pic>
      <p:sp>
        <p:nvSpPr>
          <p:cNvPr id="7" name="Θέση κειμένου 2">
            <a:extLst>
              <a:ext uri="{FF2B5EF4-FFF2-40B4-BE49-F238E27FC236}">
                <a16:creationId xmlns:a16="http://schemas.microsoft.com/office/drawing/2014/main" id="{A3A41F9D-0D62-DBEE-6CB0-EDBF4BC4F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6235430"/>
            <a:ext cx="3005847" cy="622569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l-GR" sz="2400" dirty="0"/>
              <a:t>      Φυσιολογικό</a:t>
            </a:r>
          </a:p>
        </p:txBody>
      </p:sp>
    </p:spTree>
    <p:extLst>
      <p:ext uri="{BB962C8B-B14F-4D97-AF65-F5344CB8AC3E}">
        <p14:creationId xmlns:p14="http://schemas.microsoft.com/office/powerpoint/2010/main" val="142092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323" name="Google Shape;323;p11"/>
          <p:cNvSpPr txBox="1"/>
          <p:nvPr/>
        </p:nvSpPr>
        <p:spPr>
          <a:xfrm>
            <a:off x="0" y="1487106"/>
            <a:ext cx="91440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l-GR" sz="2800" b="1" dirty="0" err="1">
                <a:latin typeface="Calibri"/>
                <a:ea typeface="Calibri"/>
                <a:cs typeface="Calibri"/>
                <a:sym typeface="Calibri"/>
              </a:rPr>
              <a:t>Ταυτοποιήστε</a:t>
            </a:r>
            <a:r>
              <a:rPr lang="el-GR" sz="2800" dirty="0">
                <a:latin typeface="Calibri"/>
                <a:ea typeface="Calibri"/>
                <a:cs typeface="Calibri"/>
                <a:sym typeface="Calibri"/>
              </a:rPr>
              <a:t> και </a:t>
            </a:r>
            <a:r>
              <a:rPr lang="el-GR" sz="2800" b="1" dirty="0">
                <a:latin typeface="Calibri"/>
                <a:ea typeface="Calibri"/>
                <a:cs typeface="Calibri"/>
                <a:sym typeface="Calibri"/>
              </a:rPr>
              <a:t>διαβαθμίστε</a:t>
            </a:r>
            <a:r>
              <a:rPr lang="el-GR" sz="2800" dirty="0"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l-GR" sz="2800" dirty="0">
                <a:latin typeface="Calibri"/>
                <a:ea typeface="Calibri"/>
                <a:cs typeface="Calibri"/>
                <a:sym typeface="Calibri"/>
              </a:rPr>
              <a:t>τη συγκεκριμένη </a:t>
            </a:r>
            <a:r>
              <a:rPr lang="el-GR" sz="2800" b="1" dirty="0" err="1">
                <a:latin typeface="Calibri"/>
                <a:ea typeface="Calibri"/>
                <a:cs typeface="Calibri"/>
                <a:sym typeface="Calibri"/>
              </a:rPr>
              <a:t>νεοπλασματική</a:t>
            </a:r>
            <a:r>
              <a:rPr lang="el-GR" sz="2800" b="1" dirty="0">
                <a:latin typeface="Calibri"/>
                <a:ea typeface="Calibri"/>
                <a:cs typeface="Calibri"/>
                <a:sym typeface="Calibri"/>
              </a:rPr>
              <a:t> αλλοίωση</a:t>
            </a:r>
            <a:r>
              <a:rPr lang="el-GR" sz="2800" dirty="0"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l-GR" sz="2800" dirty="0">
                <a:latin typeface="Calibri"/>
                <a:ea typeface="Calibri"/>
                <a:cs typeface="Calibri"/>
                <a:sym typeface="Calibri"/>
              </a:rPr>
              <a:t>Παρατηρείτε σημεία </a:t>
            </a:r>
            <a:r>
              <a:rPr lang="el-GR" sz="2800" b="1" dirty="0">
                <a:latin typeface="Calibri"/>
                <a:ea typeface="Calibri"/>
                <a:cs typeface="Calibri"/>
                <a:sym typeface="Calibri"/>
              </a:rPr>
              <a:t>κακοήθειας</a:t>
            </a:r>
            <a:r>
              <a:rPr lang="el-GR" sz="2800" dirty="0">
                <a:latin typeface="Calibri"/>
                <a:ea typeface="Calibri"/>
                <a:cs typeface="Calibri"/>
                <a:sym typeface="Calibri"/>
              </a:rPr>
              <a:t>;</a:t>
            </a:r>
            <a:endParaRPr dirty="0"/>
          </a:p>
        </p:txBody>
      </p:sp>
      <p:pic>
        <p:nvPicPr>
          <p:cNvPr id="324" name="Google Shape;32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1836" y="3356992"/>
            <a:ext cx="3700327" cy="292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2"/>
          <p:cNvSpPr txBox="1">
            <a:spLocks noGrp="1"/>
          </p:cNvSpPr>
          <p:nvPr>
            <p:ph type="title"/>
          </p:nvPr>
        </p:nvSpPr>
        <p:spPr>
          <a:xfrm>
            <a:off x="457200" y="94343"/>
            <a:ext cx="8229600" cy="6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l-GR" sz="3600" dirty="0"/>
              <a:t>Απάντηση – Κλινικό σκέλος</a:t>
            </a:r>
            <a:endParaRPr dirty="0"/>
          </a:p>
        </p:txBody>
      </p:sp>
      <p:sp>
        <p:nvSpPr>
          <p:cNvPr id="330" name="Google Shape;330;p12"/>
          <p:cNvSpPr txBox="1"/>
          <p:nvPr/>
        </p:nvSpPr>
        <p:spPr>
          <a:xfrm>
            <a:off x="0" y="671016"/>
            <a:ext cx="9144000" cy="347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buSzPts val="2400"/>
            </a:pP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Η εν λόγω 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αλλοίωση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αντιστοιχεί σε μια </a:t>
            </a:r>
            <a:r>
              <a:rPr lang="el-GR" sz="2000" b="1" i="0" u="sng" strike="noStrike" cap="none" spc="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υψηλόβαθμη</a:t>
            </a:r>
            <a:r>
              <a:rPr lang="el-GR" sz="2000" b="1" i="0" u="none" strike="noStrike" cap="none" spc="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000" b="1" i="0" u="none" strike="noStrike" cap="none" spc="6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ενδοεπιθηλιακή</a:t>
            </a:r>
            <a:r>
              <a:rPr lang="el-GR" sz="2000" b="1" i="0" u="none" strike="noStrike" cap="none" spc="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νεοπλασία/ κυτταρική δυσπλασία 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του </a:t>
            </a:r>
            <a:r>
              <a:rPr lang="el-GR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καλυπτηρίου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βλεννογονικού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ακανθώδους (πλακώδους) επιθηλίου της στοματικής κοιλότητας. </a:t>
            </a:r>
            <a:r>
              <a:rPr lang="el-GR" sz="2000" b="1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Δεν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εμφανίζει </a:t>
            </a:r>
            <a:r>
              <a:rPr lang="el-GR" sz="2000" b="0" i="1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σημεία διήθησης 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που θα τη χαρακτήριζαν ως </a:t>
            </a:r>
            <a:r>
              <a:rPr lang="el-GR" sz="20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καρκίνωμα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όμως εφόσον υπάρχουν </a:t>
            </a:r>
            <a:r>
              <a:rPr lang="el-GR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έντονες </a:t>
            </a:r>
            <a:r>
              <a:rPr lang="el-GR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δυσπλαστικές</a:t>
            </a:r>
            <a:r>
              <a:rPr lang="el-GR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αλλοιώσεις </a:t>
            </a:r>
            <a:r>
              <a:rPr lang="el-GR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εν προκειμένω </a:t>
            </a:r>
            <a:r>
              <a:rPr lang="el-GR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καθόλο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το 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πάχος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του επιθηλίου, η αλλοίωση δύναται να χαρακτηριστεί ως </a:t>
            </a:r>
            <a:r>
              <a:rPr lang="el-GR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καρκίνωμα 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situ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. Η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πλήρης και επί υγιών ιστών </a:t>
            </a:r>
            <a:r>
              <a:rPr lang="el-GR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εκτομή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της αλλοίωσης εξασφαλίζει την ίαση, χωρίς την ανάγκη </a:t>
            </a:r>
            <a:r>
              <a:rPr lang="el-GR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επιπρόσθεων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χειρισμών (π.χ. χημειοθεραπείας). </a:t>
            </a:r>
          </a:p>
          <a:p>
            <a:pPr algn="just">
              <a:buSzPts val="2400"/>
            </a:pPr>
            <a:endParaRPr lang="el-GR" sz="2000" dirty="0"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SzPts val="2400"/>
            </a:pPr>
            <a:endParaRPr lang="el-GR" sz="20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DB6C32-9383-EBAF-5673-88F37B4CB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187" y="3244986"/>
            <a:ext cx="4701176" cy="351867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59090-4049-D22C-993D-C800BF0A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7277"/>
            <a:ext cx="9143999" cy="496111"/>
          </a:xfrm>
        </p:spPr>
        <p:txBody>
          <a:bodyPr>
            <a:noAutofit/>
          </a:bodyPr>
          <a:lstStyle/>
          <a:p>
            <a:r>
              <a:rPr lang="el-GR" sz="1800" dirty="0"/>
              <a:t>Ιστολογική </a:t>
            </a:r>
            <a:r>
              <a:rPr lang="el-GR" sz="1800" b="1" dirty="0"/>
              <a:t>διάγνωση</a:t>
            </a:r>
            <a:r>
              <a:rPr lang="el-GR" sz="1800" dirty="0"/>
              <a:t> &amp;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διαβάθμιση </a:t>
            </a:r>
            <a:r>
              <a:rPr lang="el-G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δυσπλασίας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επιθηλίου </a:t>
            </a:r>
            <a:r>
              <a:rPr lang="el-GR" sz="1800" dirty="0"/>
              <a:t>στοματικού βλεννογόνου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773111-88CC-6FEE-E61B-E7B5060C57C9}"/>
              </a:ext>
            </a:extLst>
          </p:cNvPr>
          <p:cNvSpPr txBox="1"/>
          <p:nvPr/>
        </p:nvSpPr>
        <p:spPr>
          <a:xfrm>
            <a:off x="0" y="282103"/>
            <a:ext cx="914399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Τα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διαγνωστικά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κριτήρια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για τη δυσπλασία του εν λόγω επιθηλίου χωρίζονται σε 2 τύπους χαρακτηριστικών,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αρχιτεκτονικά και κυτταρολογικά.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Διάφοροι συνδυασμοί αυτών των χαρακτηριστικών οδηγούν σε συγκεκριμένο βαθμό δυσπλασίας. Η δυσπλασία χωρίζεται σε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βαθμούς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βαρύτητας που κυμαίνονται από:</a:t>
            </a:r>
          </a:p>
          <a:p>
            <a:pPr algn="just"/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Ήπια / χαμηλή: η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ατυπία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περιλαμβάνει &lt; το ένα  τρίτο.</a:t>
            </a:r>
          </a:p>
          <a:p>
            <a:pPr algn="just"/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Μέτρια / ενδιάμεση: η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ατυπία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περιλαμβάνει το ένα έως τα δύο τρίτα του πάχους του βλεννογόνου.</a:t>
            </a:r>
          </a:p>
          <a:p>
            <a:pPr algn="just"/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Σοβαρή / υψηλή: η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ατυπία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περιλαμβάνει &gt; δύο τρίτα του πάχους του επιθηλίου.</a:t>
            </a:r>
          </a:p>
          <a:p>
            <a:pPr algn="just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Ωστόσο, ο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βαθμός κυτταρολογικής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ατυπίας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μπορεί να αυξήσει τον βαθμό ακόμη και αν αφορά το κατώτερο τμήμα του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βλεννογονικού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επιθηλίου.</a:t>
            </a:r>
          </a:p>
          <a:p>
            <a:pPr algn="just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Το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καρκίνωμα in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situ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είναι συνώνυμο με τη σοβαρή δυσπλασία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και περιλαμβάνει το πλήρες πάχος του στοματικού βλεννογόνου.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49C3925A-645E-6CC3-F460-A847FFD29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372429" y="2986297"/>
            <a:ext cx="4241580" cy="332673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43150532-B1ED-EE6D-E366-995807132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680" y="2528872"/>
            <a:ext cx="5606325" cy="1566473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CD5BD22B-71E4-3A63-17BC-3AA1D9787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548" y="4218850"/>
            <a:ext cx="3253293" cy="2551602"/>
          </a:xfrm>
          <a:prstGeom prst="rect">
            <a:avLst/>
          </a:prstGeom>
        </p:spPr>
      </p:pic>
      <p:sp>
        <p:nvSpPr>
          <p:cNvPr id="11" name="Θέση κειμένου 3">
            <a:extLst>
              <a:ext uri="{FF2B5EF4-FFF2-40B4-BE49-F238E27FC236}">
                <a16:creationId xmlns:a16="http://schemas.microsoft.com/office/drawing/2014/main" id="{559A4F68-3302-7021-621E-65A2EE54D1FC}"/>
              </a:ext>
            </a:extLst>
          </p:cNvPr>
          <p:cNvSpPr txBox="1">
            <a:spLocks/>
          </p:cNvSpPr>
          <p:nvPr/>
        </p:nvSpPr>
        <p:spPr>
          <a:xfrm>
            <a:off x="6745841" y="4218849"/>
            <a:ext cx="2398157" cy="1907313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l-GR" sz="800" b="1" dirty="0">
                <a:latin typeface="Calibri" panose="020F0502020204030204" pitchFamily="34" charset="0"/>
                <a:cs typeface="Calibri" panose="020F0502020204030204" pitchFamily="34" charset="0"/>
              </a:rPr>
              <a:t>Χαμηλού βαθμού </a:t>
            </a:r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επιθηλιακή δυσπλασία. Η αρχιτεκτονική αλλάζει με  απώλεια της βασικής πολικότητας και την κυτταρολογική </a:t>
            </a:r>
            <a:r>
              <a:rPr lang="el-GR" sz="800" dirty="0" err="1">
                <a:latin typeface="Calibri" panose="020F0502020204030204" pitchFamily="34" charset="0"/>
                <a:cs typeface="Calibri" panose="020F0502020204030204" pitchFamily="34" charset="0"/>
              </a:rPr>
              <a:t>ατυπία</a:t>
            </a:r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 να περιορίζεται στο κατώτερο τρίτο του επιθηλίου.</a:t>
            </a:r>
          </a:p>
          <a:p>
            <a:pPr algn="just"/>
            <a:endParaRPr lang="el-GR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Στοματική επιθηλιακή δυσπλασία </a:t>
            </a:r>
            <a:r>
              <a:rPr lang="el-GR" sz="800" b="1" dirty="0">
                <a:latin typeface="Calibri" panose="020F0502020204030204" pitchFamily="34" charset="0"/>
                <a:cs typeface="Calibri" panose="020F0502020204030204" pitchFamily="34" charset="0"/>
              </a:rPr>
              <a:t>ενδιάμεσου βαθμού</a:t>
            </a:r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 από </a:t>
            </a:r>
            <a:r>
              <a:rPr lang="el-GR" sz="800" dirty="0" err="1">
                <a:latin typeface="Calibri" panose="020F0502020204030204" pitchFamily="34" charset="0"/>
                <a:cs typeface="Calibri" panose="020F0502020204030204" pitchFamily="34" charset="0"/>
              </a:rPr>
              <a:t>εκτομή</a:t>
            </a:r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 της γλώσσας. Απότομη μετάβαση από τον φυσιολογικό βλεννογόνο (αριστερά). Αρχιτεκτονική παραμόρφωση (απώλεια πολικότητας, σταγονοειδείς καταδύσεις) και κυτταρολογική </a:t>
            </a:r>
            <a:r>
              <a:rPr lang="el-GR" sz="800" dirty="0" err="1">
                <a:latin typeface="Calibri" panose="020F0502020204030204" pitchFamily="34" charset="0"/>
                <a:cs typeface="Calibri" panose="020F0502020204030204" pitchFamily="34" charset="0"/>
              </a:rPr>
              <a:t>ατυπία</a:t>
            </a:r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 (υπερχρωμία, αυξημένο μέγεθος κυττάρων και πυρήνων) που αφορά στο ένα έως τα δύο τρίτα του πάχους του επιθηλίου.</a:t>
            </a:r>
          </a:p>
          <a:p>
            <a:pPr algn="just"/>
            <a:endParaRPr lang="el-GR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l-GR" sz="800" b="1" dirty="0">
                <a:latin typeface="Calibri" panose="020F0502020204030204" pitchFamily="34" charset="0"/>
                <a:cs typeface="Calibri" panose="020F0502020204030204" pitchFamily="34" charset="0"/>
              </a:rPr>
              <a:t>Υψηλού βαθμού </a:t>
            </a:r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δυσπλασία. Αρχιτεκτονική αλλοίωση σχεδόν στο πλήρες πάχος του επιθηλίου (απώλεια πολικότητας, </a:t>
            </a:r>
            <a:r>
              <a:rPr lang="el-GR" sz="800" i="1" dirty="0">
                <a:latin typeface="Calibri" panose="020F0502020204030204" pitchFamily="34" charset="0"/>
                <a:cs typeface="Calibri" panose="020F0502020204030204" pitchFamily="34" charset="0"/>
              </a:rPr>
              <a:t>βασική υπερπλασία και </a:t>
            </a:r>
            <a:r>
              <a:rPr lang="el-GR" sz="800" i="1" dirty="0" err="1">
                <a:latin typeface="Calibri" panose="020F0502020204030204" pitchFamily="34" charset="0"/>
                <a:cs typeface="Calibri" panose="020F0502020204030204" pitchFamily="34" charset="0"/>
              </a:rPr>
              <a:t>πολυστοιβάδωση</a:t>
            </a:r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) και κυτταρολογική </a:t>
            </a:r>
            <a:r>
              <a:rPr lang="el-GR" sz="800" dirty="0" err="1">
                <a:latin typeface="Calibri" panose="020F0502020204030204" pitchFamily="34" charset="0"/>
                <a:cs typeface="Calibri" panose="020F0502020204030204" pitchFamily="34" charset="0"/>
              </a:rPr>
              <a:t>ατυπία</a:t>
            </a:r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 (αύξηση και διακύμανση του μεγέθους των κυττάρων και των πυρήνων τους, υπερχρωμία, αυξημένη αναλογία Π:Κ).</a:t>
            </a:r>
          </a:p>
        </p:txBody>
      </p:sp>
    </p:spTree>
    <p:extLst>
      <p:ext uri="{BB962C8B-B14F-4D97-AF65-F5344CB8AC3E}">
        <p14:creationId xmlns:p14="http://schemas.microsoft.com/office/powerpoint/2010/main" val="180728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b="1" dirty="0"/>
              <a:t>Νεοπλασία</a:t>
            </a:r>
            <a:br>
              <a:rPr lang="el-GR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3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354" name="Google Shape;354;p15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1549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Ανδρέας Χ. </a:t>
            </a:r>
            <a:r>
              <a:rPr lang="el-GR" sz="2800" dirty="0" err="1"/>
              <a:t>Λάζαρης</a:t>
            </a:r>
            <a:r>
              <a:rPr lang="el-GR" sz="2800" dirty="0"/>
              <a:t>, Ιατρός - </a:t>
            </a:r>
            <a:r>
              <a:rPr lang="el-GR" sz="2800" dirty="0" err="1"/>
              <a:t>Ιστοπαθολόγος</a:t>
            </a:r>
            <a:endParaRPr sz="2800" dirty="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Χαράλαμπος Χ. Μυλωνάς, Ιατρός - Ειδικός Παθολόγος </a:t>
            </a:r>
            <a:endParaRPr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7923EB-DBDD-0E04-251D-4F38BC537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629" y="1916832"/>
            <a:ext cx="5237886" cy="348866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6"/>
          <p:cNvSpPr txBox="1">
            <a:spLocks noGrp="1"/>
          </p:cNvSpPr>
          <p:nvPr>
            <p:ph type="title"/>
          </p:nvPr>
        </p:nvSpPr>
        <p:spPr>
          <a:xfrm>
            <a:off x="323528" y="-171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l-GR" sz="4000" dirty="0"/>
              <a:t>3</a:t>
            </a:r>
            <a:r>
              <a:rPr lang="el-GR" sz="4000" baseline="30000" dirty="0"/>
              <a:t>ο</a:t>
            </a:r>
            <a:r>
              <a:rPr lang="el-GR" sz="4000" dirty="0"/>
              <a:t> Περιστατικό</a:t>
            </a:r>
            <a:endParaRPr sz="4000" dirty="0"/>
          </a:p>
        </p:txBody>
      </p:sp>
      <p:sp>
        <p:nvSpPr>
          <p:cNvPr id="361" name="Google Shape;361;p16"/>
          <p:cNvSpPr txBox="1"/>
          <p:nvPr/>
        </p:nvSpPr>
        <p:spPr>
          <a:xfrm>
            <a:off x="0" y="739302"/>
            <a:ext cx="9143999" cy="4647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1800" b="1" i="0" u="sng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Ιστορικό: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sz="1800" dirty="0">
              <a:latin typeface="Calibri" pitchFamily="34" charset="0"/>
              <a:cs typeface="Calibri" pitchFamily="34" charset="0"/>
            </a:endParaRPr>
          </a:p>
          <a:p>
            <a:pPr lvl="0">
              <a:buSzPts val="2200"/>
            </a:pPr>
            <a:r>
              <a:rPr lang="el-GR" sz="18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Γυναίκα </a:t>
            </a: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5</a:t>
            </a:r>
            <a:r>
              <a:rPr lang="en-US" sz="18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0</a:t>
            </a:r>
            <a:r>
              <a:rPr lang="el-GR" sz="18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ε</a:t>
            </a:r>
            <a:r>
              <a:rPr lang="el-GR" sz="18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τών, </a:t>
            </a:r>
            <a:r>
              <a:rPr lang="el-GR" sz="18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βαριά καπνίστρια</a:t>
            </a:r>
            <a:r>
              <a:rPr lang="el-GR" sz="18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, προσέρχεται 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λόγω εμφάνισης </a:t>
            </a:r>
            <a:r>
              <a:rPr lang="el-GR" sz="18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σταδιακά επιδεινούμενης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δύσπνοιας, βήχα</a:t>
            </a:r>
            <a:r>
              <a:rPr lang="el-GR" sz="18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, με συνοδό </a:t>
            </a:r>
            <a:r>
              <a:rPr lang="el-GR" sz="1800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οίδημα προσώπου και ήπιο των άνω άκρων</a:t>
            </a:r>
            <a:r>
              <a:rPr lang="el-GR" sz="18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. 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Αναφέρει </a:t>
            </a:r>
            <a:r>
              <a:rPr lang="el-GR" sz="18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απώλεια βάρους άνω του 10%, 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από μηνών.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endParaRPr lang="el-GR" sz="1800" b="0" i="0" u="none" strike="noStrike" cap="none" dirty="0">
              <a:solidFill>
                <a:srgbClr val="000000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1800" b="1" i="0" u="sng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Κλινική εξέταση: </a:t>
            </a:r>
            <a:endParaRPr sz="18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18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Απύρετη.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Διογκωμένο </a:t>
            </a:r>
            <a:r>
              <a:rPr lang="el-GR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κυανωτικό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 πρόσωπο </a:t>
            </a:r>
            <a:r>
              <a:rPr lang="el-GR" sz="18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και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ήπιο οίδημα άνω άκρων </a:t>
            </a:r>
            <a:r>
              <a:rPr lang="el-GR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άμφω</a:t>
            </a:r>
            <a:r>
              <a:rPr lang="el-GR" sz="18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. </a:t>
            </a:r>
            <a:r>
              <a:rPr lang="el-GR" sz="1800" dirty="0" err="1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Επίφλεβο</a:t>
            </a:r>
            <a:r>
              <a:rPr lang="el-GR" sz="18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στο ανώτερο θωρακικό τοίχωμα. </a:t>
            </a:r>
            <a:r>
              <a:rPr lang="el-GR" sz="1800" dirty="0" err="1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Ορθόπνοια</a:t>
            </a:r>
            <a:r>
              <a:rPr lang="el-GR" sz="18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. </a:t>
            </a:r>
            <a:endParaRPr lang="el-GR" sz="1800" b="1" dirty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</a:t>
            </a:r>
            <a:endParaRPr sz="18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lang="el-GR" sz="1800" dirty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1800" b="1" i="0" u="sng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Εργαστηριακός έλεγχος: </a:t>
            </a:r>
            <a:endParaRPr sz="1800" b="1" u="sng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CRP=15mg/dL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 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(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φ.τ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: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&lt;5)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8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Αιματοκρίτης 48% </a:t>
            </a:r>
            <a:r>
              <a:rPr lang="el-GR" sz="18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Calibri" pitchFamily="34" charset="0"/>
              </a:rPr>
              <a:t>(</a:t>
            </a:r>
            <a:r>
              <a:rPr lang="el-GR" sz="1800" kern="1200" dirty="0" err="1">
                <a:solidFill>
                  <a:prstClr val="black"/>
                </a:solidFill>
                <a:latin typeface="Calibri" pitchFamily="34" charset="0"/>
                <a:ea typeface="+mn-ea"/>
                <a:cs typeface="Calibri" pitchFamily="34" charset="0"/>
              </a:rPr>
              <a:t>φ.τ</a:t>
            </a:r>
            <a:r>
              <a:rPr lang="el-GR" sz="18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Calibri" pitchFamily="34" charset="0"/>
              </a:rPr>
              <a:t>.</a:t>
            </a:r>
            <a:r>
              <a:rPr lang="en-US" sz="18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Calibri" pitchFamily="34" charset="0"/>
              </a:rPr>
              <a:t>:</a:t>
            </a:r>
            <a:r>
              <a:rPr lang="el-GR" sz="18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Calibri" pitchFamily="34" charset="0"/>
              </a:rPr>
              <a:t> 36-45)</a:t>
            </a:r>
            <a:endParaRPr kumimoji="0" lang="el-GR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40C28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1584C1-F545-A96E-9256-9501E0135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067" y="3062995"/>
            <a:ext cx="5048100" cy="370745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372E7-72A4-DEAF-7B93-4B94752E1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115" y="-262688"/>
            <a:ext cx="7909513" cy="3132347"/>
          </a:xfrm>
        </p:spPr>
        <p:txBody>
          <a:bodyPr/>
          <a:lstStyle/>
          <a:p>
            <a:r>
              <a:rPr lang="el-GR" dirty="0"/>
              <a:t>Αξονική τομογραφία</a:t>
            </a:r>
            <a:br>
              <a:rPr lang="en-US" dirty="0"/>
            </a:br>
            <a:endParaRPr lang="el-G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74BADE-7DFC-9E7F-623F-757156266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778" y="6425659"/>
            <a:ext cx="7418177" cy="334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B0FF9E-0C19-C145-6C5A-5589215CE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43" y="2637479"/>
            <a:ext cx="3945595" cy="2928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60F155-65BA-DEEB-14CF-1DBC54499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4418" y="2483782"/>
            <a:ext cx="4871035" cy="323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89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937A4-DE02-106D-DB46-004D12EA3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60" y="1"/>
            <a:ext cx="4542817" cy="1106940"/>
          </a:xfrm>
        </p:spPr>
        <p:txBody>
          <a:bodyPr>
            <a:noAutofit/>
          </a:bodyPr>
          <a:lstStyle/>
          <a:p>
            <a:r>
              <a:rPr lang="el-GR" sz="2000" dirty="0"/>
              <a:t>Επείγουσα ακτινοθεραπεία και βρογχοσκόπηση με λήψη βιοψίας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A39DA-CE65-4EC3-07B5-91F0AF74F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15" y="6515555"/>
            <a:ext cx="8693570" cy="3424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CA2750-1120-5C1A-B26B-48FBABCB1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15" y="3825665"/>
            <a:ext cx="2565670" cy="27871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97340F-E930-7A2A-2FCD-D96156CFC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554797" y="1174821"/>
            <a:ext cx="6056379" cy="4625088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FA7AA8C3-E1EC-7962-C7D8-BBA3BA2963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312" y="921783"/>
            <a:ext cx="3483958" cy="278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45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391" name="Google Shape;391;p19"/>
          <p:cNvSpPr txBox="1"/>
          <p:nvPr/>
        </p:nvSpPr>
        <p:spPr>
          <a:xfrm>
            <a:off x="179512" y="1340768"/>
            <a:ext cx="880566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</a:pPr>
            <a:r>
              <a:rPr lang="el-GR" sz="3200" dirty="0">
                <a:latin typeface="Calibri"/>
                <a:ea typeface="Calibri"/>
                <a:cs typeface="Calibri"/>
                <a:sym typeface="Calibri"/>
              </a:rPr>
              <a:t>Τι νόσο εμφανίζει η ασθενής;</a:t>
            </a:r>
            <a:endParaRPr sz="3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2" name="Google Shape;39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1800" y="3140968"/>
            <a:ext cx="3700327" cy="292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0"/>
          <p:cNvSpPr txBox="1">
            <a:spLocks noGrp="1"/>
          </p:cNvSpPr>
          <p:nvPr>
            <p:ph type="title"/>
          </p:nvPr>
        </p:nvSpPr>
        <p:spPr>
          <a:xfrm>
            <a:off x="457200" y="-68093"/>
            <a:ext cx="8229600" cy="466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sz="3200" dirty="0"/>
              <a:t>Απάντηση</a:t>
            </a:r>
            <a:endParaRPr sz="3200" dirty="0"/>
          </a:p>
        </p:txBody>
      </p:sp>
      <p:sp>
        <p:nvSpPr>
          <p:cNvPr id="398" name="Google Shape;398;p20"/>
          <p:cNvSpPr txBox="1"/>
          <p:nvPr/>
        </p:nvSpPr>
        <p:spPr>
          <a:xfrm>
            <a:off x="0" y="398834"/>
            <a:ext cx="9143999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Η ασθενής εμφάνισε </a:t>
            </a:r>
            <a:r>
              <a:rPr lang="el-GR" sz="1800" b="1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κακοήθη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1800" b="1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νεοπλασία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και συγκεκριμένα </a:t>
            </a:r>
            <a:r>
              <a:rPr lang="el-GR" sz="1800" b="0" i="0" u="none" strike="noStrike" cap="non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μικροκυτταρικό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1800" b="1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καρκίνωμα πνεύμονα 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το οποίο της προκάλεσε </a:t>
            </a:r>
            <a:r>
              <a:rPr lang="el-GR" sz="1800" b="1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σύνδρομο άνω κοίλης φλέβας 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από </a:t>
            </a:r>
            <a:r>
              <a:rPr lang="el-GR" sz="1800" b="1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τοπική πίεση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.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Η άνω κοίλη φλέβα βρίσκεται πάνω από την καρδιά και σχηματίζεται από τη σύγκλιση της αριστερής και της δεξιάς </a:t>
            </a:r>
            <a:r>
              <a:rPr lang="el-GR" sz="1800" b="0" i="0" u="none" strike="noStrike" cap="none" dirty="0" err="1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βραχιονοκεφαλικής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φλέβας,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οι οποίες περιέχουν αίμα από το κεφάλι και τα άνω άκρα.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Η </a:t>
            </a:r>
            <a:r>
              <a:rPr lang="el-GR" sz="1800" b="1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επείγουσα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ακτινοβόληση σε συνδυασμό με χημειοθεραπεία (στην περίπτωση του </a:t>
            </a:r>
            <a:r>
              <a:rPr lang="el-GR" sz="1800" b="0" i="0" u="none" strike="noStrike" cap="none" dirty="0" err="1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μικροκυτταρικού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καρκίνου) θα οδηγήσει σε </a:t>
            </a:r>
            <a:r>
              <a:rPr lang="el-GR" sz="18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γρήγορη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βελτίωση της κλινικής εικόνας του ασθενούς, όπως διακρίνεται στον παρακάτω παρόμοιο ασθενή. </a:t>
            </a:r>
            <a:endParaRPr sz="18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93DCFC-8F5D-00BD-3405-B52A393A2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914" y="2720327"/>
            <a:ext cx="5690616" cy="405985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4"/>
          <p:cNvSpPr txBox="1">
            <a:spLocks noGrp="1"/>
          </p:cNvSpPr>
          <p:nvPr>
            <p:ph type="title"/>
          </p:nvPr>
        </p:nvSpPr>
        <p:spPr>
          <a:xfrm>
            <a:off x="1485900" y="188640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dirty="0"/>
              <a:t>1</a:t>
            </a:r>
            <a:r>
              <a:rPr lang="el-GR" baseline="30000" dirty="0"/>
              <a:t>ο</a:t>
            </a:r>
            <a:r>
              <a:rPr lang="el-GR" dirty="0"/>
              <a:t> Περιστατικό</a:t>
            </a:r>
            <a:endParaRPr dirty="0"/>
          </a:p>
        </p:txBody>
      </p:sp>
      <p:sp>
        <p:nvSpPr>
          <p:cNvPr id="429" name="Google Shape;429;p24"/>
          <p:cNvSpPr txBox="1"/>
          <p:nvPr/>
        </p:nvSpPr>
        <p:spPr>
          <a:xfrm>
            <a:off x="108858" y="861940"/>
            <a:ext cx="9035142" cy="6186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b="1" u="sng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Ιστορικό:</a:t>
            </a:r>
            <a:r>
              <a:rPr lang="el-GR" sz="22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sz="22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Άνδρας 65 ετών, προσέρχεται λόγω </a:t>
            </a:r>
            <a:r>
              <a:rPr lang="el-G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ανεβασμένης</a:t>
            </a:r>
            <a:r>
              <a:rPr lang="el-GR" sz="22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τιμής </a:t>
            </a:r>
            <a:r>
              <a:rPr lang="el-GR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καρκινοεμβρυικού</a:t>
            </a:r>
            <a:r>
              <a:rPr lang="el-G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αντιγόνου (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CEA) 4 ng/mL (</a:t>
            </a:r>
            <a:r>
              <a:rPr lang="el-G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με όριο &lt; 2,5), </a:t>
            </a:r>
            <a:r>
              <a:rPr lang="el-GR" sz="22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εξέταση η οποία του </a:t>
            </a:r>
            <a:r>
              <a:rPr lang="el-GR" sz="2200" dirty="0" err="1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συνταγογραφήθηκε</a:t>
            </a:r>
            <a:r>
              <a:rPr lang="el-GR" sz="22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από ιατρό πρωτοβάθμιας φροντίδας.</a:t>
            </a:r>
            <a:r>
              <a:rPr lang="en-US" sz="22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22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Δεν αναφέρει συμπτώματα. Από το ατομικό αναμνηστικό, είναι </a:t>
            </a:r>
            <a:r>
              <a:rPr lang="el-GR" sz="2200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βαρύς καπνιστής </a:t>
            </a:r>
            <a:r>
              <a:rPr lang="el-GR" sz="22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και κοινωνικός πότης.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l-GR" sz="2200" b="1" u="sng" dirty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b="1" u="sng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Κλινική εξέταση:</a:t>
            </a:r>
            <a:r>
              <a:rPr lang="el-GR" sz="2200" b="1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2200" b="1" dirty="0">
              <a:solidFill>
                <a:srgbClr val="000000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Απύρετος. Χωρίς ευρήματα από κλινική εξέταση πνευμόνων, καρδιάς, κοιλίας, αρνητική δακτυλική εξέταση του ορθού.</a:t>
            </a:r>
            <a:r>
              <a:rPr lang="el-GR" sz="22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sz="2200" i="1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000000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b="1" u="sng" dirty="0" err="1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Bασικός</a:t>
            </a:r>
            <a:r>
              <a:rPr lang="el-GR" sz="2200" b="1" u="sng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εργαστηριακός έλεγχος</a:t>
            </a:r>
            <a:r>
              <a:rPr lang="el-GR" sz="22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: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dirty="0">
                <a:latin typeface="Calibri" pitchFamily="34" charset="0"/>
                <a:cs typeface="Calibri" pitchFamily="34" charset="0"/>
              </a:rPr>
              <a:t>8.000 λευκά/</a:t>
            </a:r>
            <a:r>
              <a:rPr lang="el-GR" sz="2200" dirty="0" err="1">
                <a:latin typeface="Calibri" pitchFamily="34" charset="0"/>
                <a:cs typeface="Calibri" pitchFamily="34" charset="0"/>
              </a:rPr>
              <a:t>κυβ</a:t>
            </a:r>
            <a:r>
              <a:rPr lang="el-GR" sz="2200" dirty="0">
                <a:latin typeface="Calibri" pitchFamily="34" charset="0"/>
                <a:cs typeface="Calibri" pitchFamily="34" charset="0"/>
              </a:rPr>
              <a:t>. χιλ.(</a:t>
            </a:r>
            <a:r>
              <a:rPr lang="el-GR" sz="2200" dirty="0" err="1">
                <a:latin typeface="Calibri" pitchFamily="34" charset="0"/>
                <a:cs typeface="Calibri" pitchFamily="34" charset="0"/>
              </a:rPr>
              <a:t>φ.τ</a:t>
            </a:r>
            <a:r>
              <a:rPr lang="el-GR" sz="2200" dirty="0">
                <a:latin typeface="Calibri" pitchFamily="34" charset="0"/>
                <a:cs typeface="Calibri" pitchFamily="34" charset="0"/>
              </a:rPr>
              <a:t>.: 4.000-10.000)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>
                <a:latin typeface="Calibri" pitchFamily="34" charset="0"/>
                <a:cs typeface="Calibri" pitchFamily="34" charset="0"/>
              </a:rPr>
              <a:t>Hct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40%                  (</a:t>
            </a:r>
            <a:r>
              <a:rPr lang="el-GR" sz="2200" dirty="0" err="1">
                <a:latin typeface="Calibri" pitchFamily="34" charset="0"/>
                <a:cs typeface="Calibri" pitchFamily="34" charset="0"/>
              </a:rPr>
              <a:t>φ.τ</a:t>
            </a:r>
            <a:r>
              <a:rPr lang="el-GR" sz="2200" dirty="0">
                <a:latin typeface="Calibri" pitchFamily="34" charset="0"/>
                <a:cs typeface="Calibri" pitchFamily="34" charset="0"/>
              </a:rPr>
              <a:t>.: 36-45)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dirty="0">
                <a:latin typeface="Calibri" pitchFamily="34" charset="0"/>
                <a:cs typeface="Calibri" pitchFamily="34" charset="0"/>
              </a:rPr>
              <a:t>300.000 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PLTs          (</a:t>
            </a:r>
            <a:r>
              <a:rPr lang="el-GR" sz="2200" dirty="0" err="1">
                <a:latin typeface="Calibri" pitchFamily="34" charset="0"/>
                <a:cs typeface="Calibri" pitchFamily="34" charset="0"/>
              </a:rPr>
              <a:t>φ.τ</a:t>
            </a:r>
            <a:r>
              <a:rPr lang="el-GR" sz="2200" dirty="0">
                <a:latin typeface="Calibri" pitchFamily="34" charset="0"/>
                <a:cs typeface="Calibri" pitchFamily="34" charset="0"/>
              </a:rPr>
              <a:t>.: 250.000-400.000)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dirty="0">
                <a:latin typeface="Calibri" pitchFamily="34" charset="0"/>
                <a:cs typeface="Calibri" pitchFamily="34" charset="0"/>
              </a:rPr>
              <a:t>Χωρίς ευρήματα από τον βιοχημικό έλεγχο.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17F7FA-FB50-726E-285F-87336B11A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747" y="3940918"/>
            <a:ext cx="2555538" cy="188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61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8ACDA-8B54-DEB7-DAA7-A4D6DA314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13191"/>
            <a:ext cx="8229600" cy="1143000"/>
          </a:xfrm>
        </p:spPr>
        <p:txBody>
          <a:bodyPr>
            <a:normAutofit/>
          </a:bodyPr>
          <a:lstStyle/>
          <a:p>
            <a:r>
              <a:rPr lang="el-GR" sz="2000" dirty="0"/>
              <a:t>Κλινικό σκέλος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743B9F-66DB-409D-F328-84A033E54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31" y="429988"/>
            <a:ext cx="5286538" cy="634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7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012FB-3622-68E1-B8F0-7A81266A3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9143999" cy="573932"/>
          </a:xfrm>
        </p:spPr>
        <p:txBody>
          <a:bodyPr>
            <a:normAutofit/>
          </a:bodyPr>
          <a:lstStyle/>
          <a:p>
            <a:r>
              <a:rPr lang="el-GR" sz="2400" dirty="0" err="1"/>
              <a:t>Παθολογοανατομική</a:t>
            </a:r>
            <a:r>
              <a:rPr lang="el-GR" sz="2400" dirty="0"/>
              <a:t> θεώρηση </a:t>
            </a:r>
            <a:r>
              <a:rPr lang="el-GR" sz="2400" dirty="0" err="1"/>
              <a:t>μικροκυτταρικού</a:t>
            </a:r>
            <a:r>
              <a:rPr lang="el-GR" sz="2400" dirty="0"/>
              <a:t> καρκινώματος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450346-BC30-D6A0-3039-0633AD9320C4}"/>
              </a:ext>
            </a:extLst>
          </p:cNvPr>
          <p:cNvSpPr txBox="1"/>
          <p:nvPr/>
        </p:nvSpPr>
        <p:spPr>
          <a:xfrm>
            <a:off x="-1" y="457200"/>
            <a:ext cx="91440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b="1" spc="300" dirty="0">
                <a:latin typeface="Calibri" panose="020F0502020204030204" pitchFamily="34" charset="0"/>
                <a:cs typeface="Calibri" panose="020F0502020204030204" pitchFamily="34" charset="0"/>
              </a:rPr>
              <a:t>Υψηλού βαθμού κακοήθειας </a:t>
            </a:r>
            <a:r>
              <a:rPr lang="el-GR" b="1" spc="600" dirty="0" err="1">
                <a:latin typeface="Calibri" panose="020F0502020204030204" pitchFamily="34" charset="0"/>
                <a:cs typeface="Calibri" panose="020F0502020204030204" pitchFamily="34" charset="0"/>
              </a:rPr>
              <a:t>νευροενδοκρινικός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όγκος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που εμφανίζεται  συχνότερα στην πύλη των πνευμόνων  καπνιστών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σε προχωρημένο στάδιο, με κακή πρόγνωση και χωρίς τρέχουσα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στοχευμένη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θεραπεία.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 κύτταρά του οφείλουν να αποβαίνουν θετικά τουλάχιστον σε έναν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ανοσοϊστοχημικό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δείκτη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νευροενδοκρινικής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διαφοροποίησης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(εν προκειμένω στο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CD56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με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μεμβρανικό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πρότυπο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ανοσοχρώσης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8E1C7CB6-CA61-B69B-1A6C-ADDDD4981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661968" y="2143353"/>
            <a:ext cx="5421265" cy="3957171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D20BAEFA-A496-83B9-6B0A-A6B3B21EA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332" y="1411305"/>
            <a:ext cx="4902724" cy="35830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9DA2C3-92CA-CC4F-437F-D4275FF6126E}"/>
              </a:ext>
            </a:extLst>
          </p:cNvPr>
          <p:cNvSpPr txBox="1"/>
          <p:nvPr/>
        </p:nvSpPr>
        <p:spPr>
          <a:xfrm rot="10800000" flipV="1">
            <a:off x="4097330" y="4994328"/>
            <a:ext cx="5040087" cy="2006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Υπό μεγάλη μεγέθυνση,  το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μικροκυτταρικό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καρκίνωμα του πνεύμονα καταδεικνύει πολλά από τα πυρηνικά χαρακτηριστικά του. Εντοπίζονται </a:t>
            </a: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πολλαπλές </a:t>
            </a:r>
            <a:r>
              <a:rPr lang="el-GR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μιτωτικές</a:t>
            </a: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 διαιρέσεις 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καρκινικών κυττάρων καθώς και </a:t>
            </a: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διάσπαρτα </a:t>
            </a:r>
            <a:r>
              <a:rPr lang="el-GR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αποπτωτικά</a:t>
            </a: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 κύτταρα του όγκου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. Η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λεπτώς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διασπαρμένη χρωματίνη ή η χρωματίνη δίκην αλατοπίπερου χωρίς διακριτά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πυρήνια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είναι εμφανής σε πολλά από τα κύτταρα, αν και η τεχνητή σύνθλιψη που προκαλείται από τη διαδικασία της βιοψίας μπορεί να κάνει αυτά τα γνωρίσματα πιο δύσκολο να διακριθούν. Τα μικρά κύτταρα βρίσκονται ανάμεσα σε ένα υπόβαθρο λεπτού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υπστρώματος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που είναι αραιό σε σύγκριση με την πυκνή στρώση των καρκινικών κυττάρων.</a:t>
            </a:r>
          </a:p>
        </p:txBody>
      </p:sp>
    </p:spTree>
    <p:extLst>
      <p:ext uri="{BB962C8B-B14F-4D97-AF65-F5344CB8AC3E}">
        <p14:creationId xmlns:p14="http://schemas.microsoft.com/office/powerpoint/2010/main" val="767052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2D441-11CA-F250-EFBC-2867C7688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4128"/>
          </a:xfrm>
        </p:spPr>
        <p:txBody>
          <a:bodyPr>
            <a:normAutofit fontScale="90000"/>
          </a:bodyPr>
          <a:lstStyle/>
          <a:p>
            <a:r>
              <a:rPr lang="el-GR" dirty="0" err="1"/>
              <a:t>Γαστροσκόπηση</a:t>
            </a:r>
            <a:r>
              <a:rPr lang="el-GR" dirty="0"/>
              <a:t>, </a:t>
            </a:r>
            <a:r>
              <a:rPr lang="el-GR" dirty="0" err="1"/>
              <a:t>κολονοσκόπηση</a:t>
            </a:r>
            <a:r>
              <a:rPr lang="el-GR" dirty="0"/>
              <a:t>, αξονική τομογραφία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35FFE4-F1BA-360F-13ED-70E1FEB81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12" y="924128"/>
            <a:ext cx="3075077" cy="27546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C36D8C-C7DE-8A46-ECE6-D5DB864BF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80" y="3869734"/>
            <a:ext cx="3075077" cy="2763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1388B4-3ECF-8D33-B8D3-069B3EC14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6089" y="1074220"/>
            <a:ext cx="5466944" cy="520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01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F6333-4C0C-60F2-153E-FCEA96561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410" y="146150"/>
            <a:ext cx="9144000" cy="1107477"/>
          </a:xfrm>
        </p:spPr>
        <p:txBody>
          <a:bodyPr>
            <a:normAutofit/>
          </a:bodyPr>
          <a:lstStyle/>
          <a:p>
            <a:r>
              <a:rPr lang="el-GR" sz="2400" dirty="0"/>
              <a:t>Φυσιολογικές βιοψίες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B7E5E1-88E7-FE2E-8F04-253246D06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6" y="1501537"/>
            <a:ext cx="3278571" cy="44483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CECC5E-1272-BDF6-8CD8-52E7FFAA7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13598" y="1981258"/>
            <a:ext cx="4448311" cy="34888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1F53A4-27C7-5099-A189-687EF16D7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798637" y="2689283"/>
            <a:ext cx="4486276" cy="20728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B003B9-56B9-23E6-4F7B-148C0D262373}"/>
              </a:ext>
            </a:extLst>
          </p:cNvPr>
          <p:cNvSpPr txBox="1"/>
          <p:nvPr/>
        </p:nvSpPr>
        <p:spPr>
          <a:xfrm>
            <a:off x="1478604" y="1361873"/>
            <a:ext cx="1253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             Στόμαχος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7DB210-E1A5-DA41-DE41-F12A98D08DA5}"/>
              </a:ext>
            </a:extLst>
          </p:cNvPr>
          <p:cNvSpPr txBox="1"/>
          <p:nvPr/>
        </p:nvSpPr>
        <p:spPr>
          <a:xfrm rot="10800000" flipV="1">
            <a:off x="3579778" y="4033472"/>
            <a:ext cx="7782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       Παχύ έντερο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141FE5-40E2-4B1E-3082-8778D2DB7145}"/>
              </a:ext>
            </a:extLst>
          </p:cNvPr>
          <p:cNvSpPr txBox="1"/>
          <p:nvPr/>
        </p:nvSpPr>
        <p:spPr>
          <a:xfrm>
            <a:off x="6595353" y="5165387"/>
            <a:ext cx="2247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                Πάγκρεας</a:t>
            </a:r>
          </a:p>
        </p:txBody>
      </p:sp>
    </p:spTree>
    <p:extLst>
      <p:ext uri="{BB962C8B-B14F-4D97-AF65-F5344CB8AC3E}">
        <p14:creationId xmlns:p14="http://schemas.microsoft.com/office/powerpoint/2010/main" val="16177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7"/>
          <p:cNvSpPr txBox="1">
            <a:spLocks noGrp="1"/>
          </p:cNvSpPr>
          <p:nvPr>
            <p:ph type="title"/>
          </p:nvPr>
        </p:nvSpPr>
        <p:spPr>
          <a:xfrm>
            <a:off x="50039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sz="3600" dirty="0"/>
              <a:t>Ερώτηση</a:t>
            </a:r>
            <a:endParaRPr sz="3600" dirty="0"/>
          </a:p>
        </p:txBody>
      </p:sp>
      <p:sp>
        <p:nvSpPr>
          <p:cNvPr id="456" name="Google Shape;456;p27"/>
          <p:cNvSpPr txBox="1"/>
          <p:nvPr/>
        </p:nvSpPr>
        <p:spPr>
          <a:xfrm>
            <a:off x="414010" y="1125421"/>
            <a:ext cx="8447888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 dirty="0">
                <a:latin typeface="Calibri" panose="020F0502020204030204" pitchFamily="34" charset="0"/>
                <a:cs typeface="Calibri" panose="020F0502020204030204" pitchFamily="34" charset="0"/>
              </a:rPr>
              <a:t>Ποιος θα μπορούσε (με βάση το ατομικό αναμνηστικό) να είναι ο λόγος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 dirty="0">
                <a:latin typeface="Calibri" panose="020F0502020204030204" pitchFamily="34" charset="0"/>
                <a:cs typeface="Calibri" panose="020F0502020204030204" pitchFamily="34" charset="0"/>
              </a:rPr>
              <a:t>της </a:t>
            </a:r>
            <a:r>
              <a:rPr lang="el-GR" sz="2800" i="1" dirty="0">
                <a:latin typeface="Calibri" panose="020F0502020204030204" pitchFamily="34" charset="0"/>
                <a:cs typeface="Calibri" panose="020F0502020204030204" pitchFamily="34" charset="0"/>
              </a:rPr>
              <a:t>μικρής</a:t>
            </a:r>
            <a:r>
              <a:rPr lang="el-GR" sz="2800" dirty="0">
                <a:latin typeface="Calibri" panose="020F0502020204030204" pitchFamily="34" charset="0"/>
                <a:cs typeface="Calibri" panose="020F0502020204030204" pitchFamily="34" charset="0"/>
              </a:rPr>
              <a:t> αύξησης του </a:t>
            </a:r>
            <a:r>
              <a:rPr lang="el-G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καρκινοεμβρυικού</a:t>
            </a:r>
            <a:r>
              <a:rPr lang="el-GR" sz="2800" dirty="0">
                <a:latin typeface="Calibri" panose="020F0502020204030204" pitchFamily="34" charset="0"/>
                <a:cs typeface="Calibri" panose="020F0502020204030204" pitchFamily="34" charset="0"/>
              </a:rPr>
              <a:t> αντιγόνου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 dirty="0">
                <a:latin typeface="Calibri" panose="020F0502020204030204" pitchFamily="34" charset="0"/>
                <a:cs typeface="Calibri" panose="020F0502020204030204" pitchFamily="34" charset="0"/>
              </a:rPr>
              <a:t>σε αυτόν τον ασθενή;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57" name="Google Shape;45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9792" y="3487624"/>
            <a:ext cx="3830797" cy="3024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9339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8"/>
          <p:cNvSpPr txBox="1">
            <a:spLocks noGrp="1"/>
          </p:cNvSpPr>
          <p:nvPr>
            <p:ph type="title"/>
          </p:nvPr>
        </p:nvSpPr>
        <p:spPr>
          <a:xfrm>
            <a:off x="1543785" y="115827"/>
            <a:ext cx="6172200" cy="327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 sz="3200" dirty="0"/>
              <a:t>Απάντηση</a:t>
            </a:r>
            <a:endParaRPr sz="3200" dirty="0"/>
          </a:p>
        </p:txBody>
      </p:sp>
      <p:sp>
        <p:nvSpPr>
          <p:cNvPr id="463" name="Google Shape;463;p28"/>
          <p:cNvSpPr txBox="1"/>
          <p:nvPr/>
        </p:nvSpPr>
        <p:spPr>
          <a:xfrm>
            <a:off x="0" y="632432"/>
            <a:ext cx="9143999" cy="3477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Ο ασθενής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l-GR" sz="22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εμφάνισε </a:t>
            </a:r>
            <a:r>
              <a:rPr lang="el-GR" sz="2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μικρή</a:t>
            </a:r>
            <a:r>
              <a:rPr lang="el-GR" sz="22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αύξηση του </a:t>
            </a:r>
            <a:r>
              <a:rPr lang="el-GR" sz="2200" dirty="0" err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καρκινοεμβρυϊκού</a:t>
            </a:r>
            <a:r>
              <a:rPr lang="el-GR" sz="22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αντιγόνου, </a:t>
            </a:r>
            <a:r>
              <a:rPr lang="el-GR" sz="2200" i="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χωρίς </a:t>
            </a:r>
            <a:r>
              <a:rPr lang="el-GR" sz="22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εμφανή εικόνα κακοήθειας από τα συνηθέστερα </a:t>
            </a:r>
            <a:r>
              <a:rPr lang="el-GR" sz="2200" dirty="0" err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συσχετιζόμενα</a:t>
            </a:r>
            <a:r>
              <a:rPr lang="el-GR" sz="22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με τον εν λόγω ορολογικό καρκινικό δείκτη, συστήματα ήτοι το παχύ έντερο, το πάγκρεας</a:t>
            </a:r>
            <a:r>
              <a:rPr lang="el-GR" sz="2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και ο</a:t>
            </a:r>
            <a:r>
              <a:rPr lang="el-GR" sz="22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στόμαχος. Η </a:t>
            </a:r>
            <a:r>
              <a:rPr lang="el-GR" sz="2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μικρή </a:t>
            </a:r>
            <a:r>
              <a:rPr lang="el-GR" sz="22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αύξηση θα μπορούσε να οφείλεται στο </a:t>
            </a:r>
            <a:r>
              <a:rPr lang="el-GR" sz="2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ατομικό αναμνηστικό καπνίσματος </a:t>
            </a:r>
            <a:r>
              <a:rPr lang="el-GR" sz="22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και είναι </a:t>
            </a:r>
            <a:r>
              <a:rPr lang="el-GR" sz="22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μη</a:t>
            </a:r>
            <a:r>
              <a:rPr lang="el-GR" sz="22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l-GR" sz="2200" i="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αξιολογήσιμη,</a:t>
            </a:r>
            <a:r>
              <a:rPr lang="el-GR" sz="22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l-GR" sz="2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από μόνη της</a:t>
            </a:r>
            <a:r>
              <a:rPr lang="el-GR" sz="22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 </a:t>
            </a:r>
            <a:r>
              <a:rPr lang="el-GR" sz="2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Με λίγες εξαιρέσεις, οι </a:t>
            </a:r>
            <a:r>
              <a:rPr lang="el-GR" sz="22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καρκινικοί δείκτες </a:t>
            </a:r>
            <a:r>
              <a:rPr lang="el-GR" sz="2200" b="1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δεν</a:t>
            </a:r>
            <a:r>
              <a:rPr lang="el-GR" sz="2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χρησιμοποιούνται σαν </a:t>
            </a:r>
            <a:r>
              <a:rPr lang="el-GR" sz="2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μέθοδος προληπτικού ελέγχου - </a:t>
            </a:r>
            <a:r>
              <a:rPr lang="en-US" sz="2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screening</a:t>
            </a:r>
            <a:r>
              <a:rPr lang="el-GR" sz="2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l-GR" sz="2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για κακοήθειες, αλλά για </a:t>
            </a:r>
            <a:r>
              <a:rPr lang="el-GR" sz="22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παρακολούθηση μετά από θεραπεία για διαγνωσθείσα κακοήθη </a:t>
            </a:r>
            <a:r>
              <a:rPr lang="el-GR" sz="2200" b="1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νεοπλασματική</a:t>
            </a:r>
            <a:r>
              <a:rPr lang="el-GR" sz="22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νόσο. </a:t>
            </a:r>
            <a:endParaRPr lang="el-GR" sz="2200" b="1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l-GR" sz="2200" dirty="0"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175400-E629-6DB5-A565-46D81A68E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33" y="3930891"/>
            <a:ext cx="8875533" cy="23543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Γραφή 1">
                <a:extLst>
                  <a:ext uri="{FF2B5EF4-FFF2-40B4-BE49-F238E27FC236}">
                    <a16:creationId xmlns:a16="http://schemas.microsoft.com/office/drawing/2014/main" id="{0293C26E-F3D7-CB61-17F3-9E8D798A4700}"/>
                  </a:ext>
                </a:extLst>
              </p14:cNvPr>
              <p14:cNvContentPartPr/>
              <p14:nvPr/>
            </p14:nvContentPartPr>
            <p14:xfrm>
              <a:off x="212393" y="5703771"/>
              <a:ext cx="1994400" cy="51120"/>
            </p14:xfrm>
          </p:contentPart>
        </mc:Choice>
        <mc:Fallback xmlns="">
          <p:pic>
            <p:nvPicPr>
              <p:cNvPr id="2" name="Γραφή 1">
                <a:extLst>
                  <a:ext uri="{FF2B5EF4-FFF2-40B4-BE49-F238E27FC236}">
                    <a16:creationId xmlns:a16="http://schemas.microsoft.com/office/drawing/2014/main" id="{0293C26E-F3D7-CB61-17F3-9E8D798A470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3033" y="5694411"/>
                <a:ext cx="2013120" cy="6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Γραφή 3">
                <a:extLst>
                  <a:ext uri="{FF2B5EF4-FFF2-40B4-BE49-F238E27FC236}">
                    <a16:creationId xmlns:a16="http://schemas.microsoft.com/office/drawing/2014/main" id="{A98137CA-BBED-B37D-C669-74B4C96AEDAB}"/>
                  </a:ext>
                </a:extLst>
              </p14:cNvPr>
              <p14:cNvContentPartPr/>
              <p14:nvPr/>
            </p14:nvContentPartPr>
            <p14:xfrm>
              <a:off x="285840" y="5943600"/>
              <a:ext cx="6807600" cy="44640"/>
            </p14:xfrm>
          </p:contentPart>
        </mc:Choice>
        <mc:Fallback xmlns="">
          <p:pic>
            <p:nvPicPr>
              <p:cNvPr id="4" name="Γραφή 3">
                <a:extLst>
                  <a:ext uri="{FF2B5EF4-FFF2-40B4-BE49-F238E27FC236}">
                    <a16:creationId xmlns:a16="http://schemas.microsoft.com/office/drawing/2014/main" id="{A98137CA-BBED-B37D-C669-74B4C96AEDA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6480" y="5934240"/>
                <a:ext cx="6826320" cy="6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734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9FCDD-4CE1-DE68-4A54-6E4C88AB9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5013"/>
          </a:xfrm>
        </p:spPr>
        <p:txBody>
          <a:bodyPr>
            <a:normAutofit/>
          </a:bodyPr>
          <a:lstStyle/>
          <a:p>
            <a:r>
              <a:rPr lang="el-GR" sz="2400" b="1" dirty="0"/>
              <a:t>Διαγνωστική</a:t>
            </a:r>
            <a:r>
              <a:rPr lang="el-GR" sz="2400" dirty="0"/>
              <a:t> αξία </a:t>
            </a:r>
            <a:r>
              <a:rPr lang="el-GR" sz="2400" b="1" dirty="0" err="1"/>
              <a:t>ανοσοϊστοχημικής</a:t>
            </a:r>
            <a:r>
              <a:rPr lang="el-GR" sz="2400" b="1" dirty="0"/>
              <a:t> έκφρασης καρκινικών δεικτών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9E2498BB-09D8-3425-335F-B864960DE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93" y="692084"/>
            <a:ext cx="3987044" cy="2959614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9AC53AC5-B816-BE29-5D89-E1EAE91C7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98" y="2869661"/>
            <a:ext cx="4161260" cy="782038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38EAD1DF-7763-FC73-8EF1-14F890A4C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932" y="692083"/>
            <a:ext cx="4408834" cy="2959613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BDB2EA06-ADC5-FF94-53F1-789131BCC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6434" y="2354094"/>
            <a:ext cx="4931923" cy="1473913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3D487AFB-87FF-BA83-8434-DAD2EEEFFE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492" y="3908174"/>
            <a:ext cx="4177155" cy="2869659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B439E038-2DCD-0A95-F697-E80DB51FB2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097" y="5829274"/>
            <a:ext cx="3713073" cy="948559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32551723-E160-A48D-3395-9C89CBCE3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1040" y="3909654"/>
            <a:ext cx="4142726" cy="2897764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1CE5D588-C018-2578-5A94-B1ADDC332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2961" y="6062869"/>
            <a:ext cx="3239988" cy="79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27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b="1" dirty="0"/>
              <a:t>Νεοπλασία</a:t>
            </a:r>
            <a:br>
              <a:rPr lang="el-GR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2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287" name="Google Shape;287;p7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7175" lvl="0" indent="-11620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116204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Ανδρέας Χ. </a:t>
            </a:r>
            <a:r>
              <a:rPr lang="el-GR" sz="2800" dirty="0" err="1"/>
              <a:t>Λάζαρης</a:t>
            </a:r>
            <a:r>
              <a:rPr lang="el-GR" sz="2800" dirty="0"/>
              <a:t>, Ιατρός - </a:t>
            </a:r>
            <a:r>
              <a:rPr lang="el-GR" sz="2800" dirty="0" err="1"/>
              <a:t>Ιστοπαθολόγος</a:t>
            </a:r>
            <a:endParaRPr sz="2800"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Χαράλαμπος Χ. Μυλωνάς, Ιατρός - Ειδικός Παθολόγος</a:t>
            </a:r>
            <a:endParaRPr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A15378-BD4E-D986-010D-D3C41A925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426" y="1916832"/>
            <a:ext cx="5150434" cy="34304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8"/>
          <p:cNvSpPr txBox="1">
            <a:spLocks noGrp="1"/>
          </p:cNvSpPr>
          <p:nvPr>
            <p:ph type="title"/>
          </p:nvPr>
        </p:nvSpPr>
        <p:spPr>
          <a:xfrm>
            <a:off x="467544" y="13171"/>
            <a:ext cx="8229600" cy="67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 sz="3600" dirty="0"/>
              <a:t>2o Περιστατικό</a:t>
            </a:r>
            <a:endParaRPr sz="3600" dirty="0"/>
          </a:p>
        </p:txBody>
      </p:sp>
      <p:sp>
        <p:nvSpPr>
          <p:cNvPr id="294" name="Google Shape;294;p8"/>
          <p:cNvSpPr txBox="1"/>
          <p:nvPr/>
        </p:nvSpPr>
        <p:spPr>
          <a:xfrm>
            <a:off x="0" y="593272"/>
            <a:ext cx="9143999" cy="3585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900" b="1" i="0" u="sng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Ιστορικό: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 </a:t>
            </a:r>
            <a:endParaRPr sz="1900" b="0" i="0" u="none" strike="noStrike" cap="none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900" dirty="0">
                <a:latin typeface="Calibri" pitchFamily="34" charset="0"/>
                <a:cs typeface="Calibri" pitchFamily="34" charset="0"/>
              </a:rPr>
              <a:t>Γυναίκα 7</a:t>
            </a:r>
            <a:r>
              <a:rPr lang="en-US" sz="1900" dirty="0">
                <a:latin typeface="Calibri" pitchFamily="34" charset="0"/>
                <a:cs typeface="Calibri" pitchFamily="34" charset="0"/>
              </a:rPr>
              <a:t>0</a:t>
            </a:r>
            <a:r>
              <a:rPr lang="el-GR" sz="1900" dirty="0">
                <a:latin typeface="Calibri" pitchFamily="34" charset="0"/>
                <a:cs typeface="Calibri" pitchFamily="34" charset="0"/>
              </a:rPr>
              <a:t> ετών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, 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βαριά πότης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και καπνίστρια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, προσέρχεται </a:t>
            </a:r>
            <a:r>
              <a:rPr lang="el-GR" sz="1900" dirty="0">
                <a:latin typeface="Calibri" pitchFamily="34" charset="0"/>
                <a:cs typeface="Calibri" pitchFamily="34" charset="0"/>
              </a:rPr>
              <a:t>λόγω εμφάνισης 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λευκής αλλοίωσης</a:t>
            </a:r>
            <a:r>
              <a:rPr lang="el-GR" sz="1900" dirty="0">
                <a:latin typeface="Calibri" pitchFamily="34" charset="0"/>
                <a:cs typeface="Calibri" pitchFamily="34" charset="0"/>
              </a:rPr>
              <a:t> στη στοματική κοιλότητα από μηνών, ήπια επώδυνης στην ψηλάφηση. </a:t>
            </a:r>
            <a:endParaRPr lang="el-GR" sz="1900" b="0" i="0" u="none" strike="noStrike" cap="none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1900" b="0" i="0" u="none" strike="noStrike" cap="none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900" b="1" i="0" u="sng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Κλινική εξέταση: </a:t>
            </a:r>
            <a:endParaRPr sz="19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9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 Απύρετη, χωρίς άλλα ευρήματα κατά την κλινική εξέταση, πλην της λευκής πλάκας στην  εσωτερική επιφάνεια 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9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της δεξιάς παρειάς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9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(</a:t>
            </a:r>
            <a:r>
              <a:rPr lang="el-GR" sz="1900" b="0" i="0" u="none" strike="noStrike" cap="none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λευκοπλακία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).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900" b="0" i="0" u="none" strike="noStrike" cap="none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900" b="1" i="0" u="sng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itchFamily="34" charset="0"/>
                <a:sym typeface="Arial"/>
              </a:rPr>
              <a:t>Εργαστηριακός έλεγχος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itchFamily="34" charset="0"/>
                <a:sym typeface="Arial"/>
              </a:rPr>
              <a:t>: </a:t>
            </a:r>
            <a:endParaRPr lang="en-US" sz="19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itchFamily="34" charset="0"/>
              <a:sym typeface="Arial"/>
            </a:endParaRPr>
          </a:p>
          <a:p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Χωρίς ευρήματα</a:t>
            </a:r>
            <a:endParaRPr sz="1900" dirty="0">
              <a:latin typeface="Calibri" panose="020F0502020204030204" pitchFamily="34" charset="0"/>
              <a:cs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B1BAFC-5848-572D-10DF-A93076D7F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596" y="2431915"/>
            <a:ext cx="5756576" cy="436145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2_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2008</TotalTime>
  <Words>1113</Words>
  <Application>Microsoft Office PowerPoint</Application>
  <PresentationFormat>Προβολή στην οθόνη (4:3)</PresentationFormat>
  <Paragraphs>100</Paragraphs>
  <Slides>21</Slides>
  <Notes>14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21</vt:i4>
      </vt:variant>
    </vt:vector>
  </HeadingPairs>
  <TitlesOfParts>
    <vt:vector size="25" baseType="lpstr">
      <vt:lpstr>Arial</vt:lpstr>
      <vt:lpstr>Calibri</vt:lpstr>
      <vt:lpstr>2_Θέμα του Office</vt:lpstr>
      <vt:lpstr>Θέμα του Office</vt:lpstr>
      <vt:lpstr>Νεοπλασία Βραχεία παρουσίαση 1ου περιστατικού</vt:lpstr>
      <vt:lpstr>1ο Περιστατικό</vt:lpstr>
      <vt:lpstr>Γαστροσκόπηση, κολονοσκόπηση, αξονική τομογραφία</vt:lpstr>
      <vt:lpstr>Φυσιολογικές βιοψίες</vt:lpstr>
      <vt:lpstr>Ερώτηση</vt:lpstr>
      <vt:lpstr>Απάντηση</vt:lpstr>
      <vt:lpstr>Διαγνωστική αξία ανοσοϊστοχημικής έκφρασης καρκινικών δεικτών</vt:lpstr>
      <vt:lpstr>Νεοπλασία Βραχεία παρουσίαση 2ου περιστατικού</vt:lpstr>
      <vt:lpstr>2o Περιστατικό</vt:lpstr>
      <vt:lpstr>Βιοψία ασθενούς </vt:lpstr>
      <vt:lpstr>Ερώτηση</vt:lpstr>
      <vt:lpstr>Απάντηση – Κλινικό σκέλος</vt:lpstr>
      <vt:lpstr>Ιστολογική διάγνωση &amp; διαβάθμιση δυσπλασίας επιθηλίου στοματικού βλεννογόνου</vt:lpstr>
      <vt:lpstr>Νεοπλασία Βραχεία παρουσίαση 3ου περιστατικού</vt:lpstr>
      <vt:lpstr>3ο Περιστατικό</vt:lpstr>
      <vt:lpstr>Αξονική τομογραφία </vt:lpstr>
      <vt:lpstr>Επείγουσα ακτινοθεραπεία και βρογχοσκόπηση με λήψη βιοψίας</vt:lpstr>
      <vt:lpstr>Ερώτηση</vt:lpstr>
      <vt:lpstr>Απάντηση</vt:lpstr>
      <vt:lpstr>Κλινικό σκέλος</vt:lpstr>
      <vt:lpstr>Παθολογοανατομική θεώρηση μικροκυτταρικού καρκινώματος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Κεφαλή - Τράχηλος  Μια σύντομη εισαγωγή</dc:title>
  <dc:creator>User</dc:creator>
  <cp:lastModifiedBy>user</cp:lastModifiedBy>
  <cp:revision>86</cp:revision>
  <dcterms:created xsi:type="dcterms:W3CDTF">2021-08-02T10:33:48Z</dcterms:created>
  <dcterms:modified xsi:type="dcterms:W3CDTF">2024-04-13T04:37:56Z</dcterms:modified>
</cp:coreProperties>
</file>