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61" r:id="rId2"/>
    <p:sldId id="256" r:id="rId3"/>
    <p:sldId id="257" r:id="rId4"/>
    <p:sldId id="260" r:id="rId5"/>
    <p:sldId id="258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010AF1-0023-4B94-AD4C-830CA3FB3E20}" v="2257" dt="2022-03-10T00:12:03.9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3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3BEB8B-6010-42B2-8532-F20419B593D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5EA397-B0CC-4E7B-AD02-921711720A43}">
      <dgm:prSet/>
      <dgm:spPr/>
      <dgm:t>
        <a:bodyPr/>
        <a:lstStyle/>
        <a:p>
          <a:r>
            <a:rPr lang="ru-RU" dirty="0" err="1"/>
            <a:t>Πρωινή</a:t>
          </a:r>
          <a:r>
            <a:rPr lang="ru-RU" dirty="0"/>
            <a:t> </a:t>
          </a:r>
          <a:r>
            <a:rPr lang="ru-RU" dirty="0" err="1"/>
            <a:t>δυσκ</a:t>
          </a:r>
          <a:r>
            <a:rPr lang="ru-RU" dirty="0"/>
            <a:t>α</a:t>
          </a:r>
          <a:r>
            <a:rPr lang="ru-RU" dirty="0" err="1"/>
            <a:t>μψί</a:t>
          </a:r>
          <a:r>
            <a:rPr lang="ru-RU" dirty="0"/>
            <a:t>α &gt;1 </a:t>
          </a:r>
          <a:r>
            <a:rPr lang="ru-RU" dirty="0" err="1"/>
            <a:t>ώρ</a:t>
          </a:r>
          <a:r>
            <a:rPr lang="ru-RU" dirty="0"/>
            <a:t>α</a:t>
          </a:r>
          <a:endParaRPr lang="en-US" dirty="0"/>
        </a:p>
      </dgm:t>
    </dgm:pt>
    <dgm:pt modelId="{D7C9FCA6-BDB0-43DF-A552-ECE6BC03BE95}" type="parTrans" cxnId="{55F0C87B-EBC2-4769-B164-D4EB60F29C95}">
      <dgm:prSet/>
      <dgm:spPr/>
      <dgm:t>
        <a:bodyPr/>
        <a:lstStyle/>
        <a:p>
          <a:endParaRPr lang="en-US"/>
        </a:p>
      </dgm:t>
    </dgm:pt>
    <dgm:pt modelId="{37AFD133-63B4-465D-ADEC-58281FEB5E9D}" type="sibTrans" cxnId="{55F0C87B-EBC2-4769-B164-D4EB60F29C95}">
      <dgm:prSet/>
      <dgm:spPr/>
      <dgm:t>
        <a:bodyPr/>
        <a:lstStyle/>
        <a:p>
          <a:endParaRPr lang="en-US"/>
        </a:p>
      </dgm:t>
    </dgm:pt>
    <dgm:pt modelId="{B557C325-E0E3-4878-9753-91D78A0DE5EB}">
      <dgm:prSet/>
      <dgm:spPr/>
      <dgm:t>
        <a:bodyPr/>
        <a:lstStyle/>
        <a:p>
          <a:r>
            <a:rPr lang="ru-RU" dirty="0"/>
            <a:t>Αρθρίτιδα με </a:t>
          </a:r>
          <a:r>
            <a:rPr lang="ru-RU" dirty="0" smtClean="0"/>
            <a:t>διόγκ</a:t>
          </a:r>
          <a:r>
            <a:rPr lang="el-GR" dirty="0" smtClean="0"/>
            <a:t>ω</a:t>
          </a:r>
          <a:r>
            <a:rPr lang="ru-RU" dirty="0" smtClean="0"/>
            <a:t>ση </a:t>
          </a:r>
          <a:r>
            <a:rPr lang="ru-RU" dirty="0"/>
            <a:t>και υγρό σε τουλάχιστον 3 αρθρώσεις</a:t>
          </a:r>
          <a:endParaRPr lang="en-US" dirty="0"/>
        </a:p>
      </dgm:t>
    </dgm:pt>
    <dgm:pt modelId="{0DDE96EE-05DB-4453-9AA6-261429752728}" type="parTrans" cxnId="{0C9513D2-FC79-484E-8C53-072CC26548A8}">
      <dgm:prSet/>
      <dgm:spPr/>
      <dgm:t>
        <a:bodyPr/>
        <a:lstStyle/>
        <a:p>
          <a:endParaRPr lang="en-US"/>
        </a:p>
      </dgm:t>
    </dgm:pt>
    <dgm:pt modelId="{C6ECC08B-1416-4DA4-A478-75DFF3670267}" type="sibTrans" cxnId="{0C9513D2-FC79-484E-8C53-072CC26548A8}">
      <dgm:prSet/>
      <dgm:spPr/>
      <dgm:t>
        <a:bodyPr/>
        <a:lstStyle/>
        <a:p>
          <a:endParaRPr lang="en-US"/>
        </a:p>
      </dgm:t>
    </dgm:pt>
    <dgm:pt modelId="{384C903A-045E-48FB-8876-7D5408A79D3A}">
      <dgm:prSet/>
      <dgm:spPr/>
      <dgm:t>
        <a:bodyPr/>
        <a:lstStyle/>
        <a:p>
          <a:r>
            <a:rPr lang="ru-RU" dirty="0" err="1"/>
            <a:t>Σχεδόν</a:t>
          </a:r>
          <a:r>
            <a:rPr lang="ru-RU" dirty="0"/>
            <a:t> π</a:t>
          </a:r>
          <a:r>
            <a:rPr lang="ru-RU" dirty="0" err="1"/>
            <a:t>άντ</a:t>
          </a:r>
          <a:r>
            <a:rPr lang="ru-RU" dirty="0"/>
            <a:t>α π</a:t>
          </a:r>
          <a:r>
            <a:rPr lang="ru-RU" dirty="0" err="1"/>
            <a:t>ροσ</a:t>
          </a:r>
          <a:r>
            <a:rPr lang="ru-RU" dirty="0"/>
            <a:t>β</a:t>
          </a:r>
          <a:r>
            <a:rPr lang="ru-RU" dirty="0" err="1"/>
            <a:t>άλλοντ</a:t>
          </a:r>
          <a:r>
            <a:rPr lang="ru-RU" dirty="0"/>
            <a:t>αι τα </a:t>
          </a:r>
          <a:r>
            <a:rPr lang="ru-RU" dirty="0" err="1"/>
            <a:t>άκρ</a:t>
          </a:r>
          <a:r>
            <a:rPr lang="ru-RU" dirty="0"/>
            <a:t>α και </a:t>
          </a:r>
          <a:r>
            <a:rPr lang="ru-RU" dirty="0" err="1"/>
            <a:t>ιδι</a:t>
          </a:r>
          <a:r>
            <a:rPr lang="ru-RU" dirty="0"/>
            <a:t>α</a:t>
          </a:r>
          <a:r>
            <a:rPr lang="ru-RU" dirty="0" err="1"/>
            <a:t>ίτερ</a:t>
          </a:r>
          <a:r>
            <a:rPr lang="ru-RU" dirty="0"/>
            <a:t>α τα </a:t>
          </a:r>
          <a:r>
            <a:rPr lang="ru-RU" dirty="0" err="1"/>
            <a:t>δάχτυλ</a:t>
          </a:r>
          <a:r>
            <a:rPr lang="ru-RU" dirty="0"/>
            <a:t>α</a:t>
          </a:r>
          <a:endParaRPr lang="en-US" dirty="0"/>
        </a:p>
      </dgm:t>
    </dgm:pt>
    <dgm:pt modelId="{CCCD35D0-0A2A-4425-82E0-088DF2517C98}" type="parTrans" cxnId="{C753CC6C-E150-4C74-8F58-CE26D0E842E6}">
      <dgm:prSet/>
      <dgm:spPr/>
      <dgm:t>
        <a:bodyPr/>
        <a:lstStyle/>
        <a:p>
          <a:endParaRPr lang="en-US"/>
        </a:p>
      </dgm:t>
    </dgm:pt>
    <dgm:pt modelId="{999E0E3A-E55E-4458-942E-381464CB5CA6}" type="sibTrans" cxnId="{C753CC6C-E150-4C74-8F58-CE26D0E842E6}">
      <dgm:prSet/>
      <dgm:spPr/>
      <dgm:t>
        <a:bodyPr/>
        <a:lstStyle/>
        <a:p>
          <a:endParaRPr lang="en-US"/>
        </a:p>
      </dgm:t>
    </dgm:pt>
    <dgm:pt modelId="{F7659F23-90D7-40A1-9D13-DD056DDE3794}">
      <dgm:prSet/>
      <dgm:spPr/>
      <dgm:t>
        <a:bodyPr/>
        <a:lstStyle/>
        <a:p>
          <a:r>
            <a:rPr lang="ru-RU" dirty="0" err="1"/>
            <a:t>Συμμετρική</a:t>
          </a:r>
          <a:r>
            <a:rPr lang="ru-RU" dirty="0"/>
            <a:t> π</a:t>
          </a:r>
          <a:r>
            <a:rPr lang="ru-RU" dirty="0" err="1"/>
            <a:t>ροσ</a:t>
          </a:r>
          <a:r>
            <a:rPr lang="ru-RU" dirty="0"/>
            <a:t>β</a:t>
          </a:r>
          <a:r>
            <a:rPr lang="ru-RU" dirty="0" err="1"/>
            <a:t>ολή</a:t>
          </a:r>
          <a:r>
            <a:rPr lang="ru-RU" dirty="0"/>
            <a:t> και α</a:t>
          </a:r>
          <a:r>
            <a:rPr lang="ru-RU" dirty="0" err="1"/>
            <a:t>ρθρική</a:t>
          </a:r>
          <a:r>
            <a:rPr lang="ru-RU" dirty="0"/>
            <a:t> </a:t>
          </a:r>
          <a:r>
            <a:rPr lang="ru-RU" dirty="0" err="1"/>
            <a:t>διόγκωση</a:t>
          </a:r>
          <a:endParaRPr lang="en-US" dirty="0"/>
        </a:p>
      </dgm:t>
    </dgm:pt>
    <dgm:pt modelId="{F07224EF-A33F-42B0-A5B7-5A7BF8F99CB0}" type="parTrans" cxnId="{4C545534-1B64-41FF-9781-5A69CBB87CF6}">
      <dgm:prSet/>
      <dgm:spPr/>
      <dgm:t>
        <a:bodyPr/>
        <a:lstStyle/>
        <a:p>
          <a:endParaRPr lang="en-US"/>
        </a:p>
      </dgm:t>
    </dgm:pt>
    <dgm:pt modelId="{EE2C8AE3-D0AC-43B2-8816-6E0307D7E9FD}" type="sibTrans" cxnId="{4C545534-1B64-41FF-9781-5A69CBB87CF6}">
      <dgm:prSet/>
      <dgm:spPr/>
      <dgm:t>
        <a:bodyPr/>
        <a:lstStyle/>
        <a:p>
          <a:endParaRPr lang="en-US"/>
        </a:p>
      </dgm:t>
    </dgm:pt>
    <dgm:pt modelId="{3C4E6C8B-D345-4401-B972-E0ED0B4F7998}">
      <dgm:prSet/>
      <dgm:spPr/>
      <dgm:t>
        <a:bodyPr/>
        <a:lstStyle/>
        <a:p>
          <a:r>
            <a:rPr lang="ru-RU" dirty="0" err="1"/>
            <a:t>Ρευμ</a:t>
          </a:r>
          <a:r>
            <a:rPr lang="ru-RU" dirty="0"/>
            <a:t>α</a:t>
          </a:r>
          <a:r>
            <a:rPr lang="ru-RU" dirty="0" err="1"/>
            <a:t>τικά</a:t>
          </a:r>
          <a:r>
            <a:rPr lang="ru-RU" dirty="0"/>
            <a:t> </a:t>
          </a:r>
          <a:r>
            <a:rPr lang="ru-RU" dirty="0" err="1"/>
            <a:t>οζίδι</a:t>
          </a:r>
          <a:r>
            <a:rPr lang="ru-RU" dirty="0"/>
            <a:t>α</a:t>
          </a:r>
          <a:endParaRPr lang="en-US" dirty="0"/>
        </a:p>
      </dgm:t>
    </dgm:pt>
    <dgm:pt modelId="{C2FF7432-FAAC-47B0-B9BB-0F4C03F20975}" type="parTrans" cxnId="{4831E615-346E-41C2-8193-E1D5F28E3DDF}">
      <dgm:prSet/>
      <dgm:spPr/>
      <dgm:t>
        <a:bodyPr/>
        <a:lstStyle/>
        <a:p>
          <a:endParaRPr lang="en-US"/>
        </a:p>
      </dgm:t>
    </dgm:pt>
    <dgm:pt modelId="{9C6E05F8-8EE9-4D6A-8E1D-7185EA63D4F0}" type="sibTrans" cxnId="{4831E615-346E-41C2-8193-E1D5F28E3DDF}">
      <dgm:prSet/>
      <dgm:spPr/>
      <dgm:t>
        <a:bodyPr/>
        <a:lstStyle/>
        <a:p>
          <a:endParaRPr lang="en-US"/>
        </a:p>
      </dgm:t>
    </dgm:pt>
    <dgm:pt modelId="{24E9F259-915B-4764-AEED-0ACCE6318094}">
      <dgm:prSet/>
      <dgm:spPr/>
      <dgm:t>
        <a:bodyPr/>
        <a:lstStyle/>
        <a:p>
          <a:r>
            <a:rPr lang="ru-RU" dirty="0"/>
            <a:t>Χαρα</a:t>
          </a:r>
          <a:r>
            <a:rPr lang="ru-RU" dirty="0" err="1"/>
            <a:t>κτηριστικές</a:t>
          </a:r>
          <a:r>
            <a:rPr lang="ru-RU" dirty="0"/>
            <a:t> α</a:t>
          </a:r>
          <a:r>
            <a:rPr lang="ru-RU" dirty="0" err="1"/>
            <a:t>λλιώσεις</a:t>
          </a:r>
          <a:r>
            <a:rPr lang="ru-RU" dirty="0"/>
            <a:t> π</a:t>
          </a:r>
          <a:r>
            <a:rPr lang="ru-RU" dirty="0" err="1"/>
            <a:t>ου</a:t>
          </a:r>
          <a:r>
            <a:rPr lang="ru-RU" dirty="0"/>
            <a:t> </a:t>
          </a:r>
          <a:r>
            <a:rPr lang="ru-RU" dirty="0" err="1"/>
            <a:t>δι</a:t>
          </a:r>
          <a:r>
            <a:rPr lang="ru-RU" dirty="0"/>
            <a:t>α</a:t>
          </a:r>
          <a:r>
            <a:rPr lang="ru-RU" dirty="0" err="1"/>
            <a:t>γιγνώσκοντ</a:t>
          </a:r>
          <a:r>
            <a:rPr lang="ru-RU" dirty="0"/>
            <a:t>αι </a:t>
          </a:r>
          <a:r>
            <a:rPr lang="ru-RU" dirty="0" err="1"/>
            <a:t>με</a:t>
          </a:r>
          <a:r>
            <a:rPr lang="ru-RU" dirty="0"/>
            <a:t> α</a:t>
          </a:r>
          <a:r>
            <a:rPr lang="ru-RU" dirty="0" err="1"/>
            <a:t>κτινολογικές</a:t>
          </a:r>
          <a:r>
            <a:rPr lang="ru-RU" dirty="0"/>
            <a:t> </a:t>
          </a:r>
          <a:r>
            <a:rPr lang="ru-RU" dirty="0" err="1"/>
            <a:t>μελέτες</a:t>
          </a:r>
          <a:r>
            <a:rPr lang="ru-RU" dirty="0"/>
            <a:t> </a:t>
          </a:r>
          <a:endParaRPr lang="en-US" dirty="0"/>
        </a:p>
      </dgm:t>
    </dgm:pt>
    <dgm:pt modelId="{B0192BAE-5462-41E7-B387-51F283FC5DF5}" type="parTrans" cxnId="{E748DF6B-3230-40E5-BF2B-10F0BA136B66}">
      <dgm:prSet/>
      <dgm:spPr/>
      <dgm:t>
        <a:bodyPr/>
        <a:lstStyle/>
        <a:p>
          <a:endParaRPr lang="en-US"/>
        </a:p>
      </dgm:t>
    </dgm:pt>
    <dgm:pt modelId="{5ECE134F-91BA-43E9-BF93-F3435AF456F5}" type="sibTrans" cxnId="{E748DF6B-3230-40E5-BF2B-10F0BA136B66}">
      <dgm:prSet/>
      <dgm:spPr/>
      <dgm:t>
        <a:bodyPr/>
        <a:lstStyle/>
        <a:p>
          <a:endParaRPr lang="en-US"/>
        </a:p>
      </dgm:t>
    </dgm:pt>
    <dgm:pt modelId="{A75A6186-2558-4E47-8F90-15B4A0F6B230}">
      <dgm:prSet/>
      <dgm:spPr/>
      <dgm:t>
        <a:bodyPr/>
        <a:lstStyle/>
        <a:p>
          <a:r>
            <a:rPr lang="ru-RU" dirty="0"/>
            <a:t>+</a:t>
          </a:r>
          <a:r>
            <a:rPr lang="ru-RU" dirty="0" err="1"/>
            <a:t>Ra-test</a:t>
          </a:r>
          <a:r>
            <a:rPr lang="ru-RU" dirty="0"/>
            <a:t> </a:t>
          </a:r>
          <a:r>
            <a:rPr lang="ru-RU" dirty="0" err="1"/>
            <a:t>με</a:t>
          </a:r>
          <a:r>
            <a:rPr lang="ru-RU" dirty="0"/>
            <a:t> </a:t>
          </a:r>
          <a:r>
            <a:rPr lang="ru-RU" dirty="0" err="1"/>
            <a:t>την</a:t>
          </a:r>
          <a:r>
            <a:rPr lang="ru-RU" dirty="0"/>
            <a:t> </a:t>
          </a:r>
          <a:r>
            <a:rPr lang="ru-RU" dirty="0" err="1"/>
            <a:t>εξέτ</a:t>
          </a:r>
          <a:r>
            <a:rPr lang="ru-RU" dirty="0"/>
            <a:t>α</a:t>
          </a:r>
          <a:r>
            <a:rPr lang="ru-RU" dirty="0" err="1"/>
            <a:t>ση</a:t>
          </a:r>
          <a:r>
            <a:rPr lang="ru-RU" dirty="0"/>
            <a:t> α</a:t>
          </a:r>
          <a:r>
            <a:rPr lang="ru-RU" dirty="0" err="1"/>
            <a:t>ίμ</a:t>
          </a:r>
          <a:r>
            <a:rPr lang="ru-RU" dirty="0"/>
            <a:t>α</a:t>
          </a:r>
          <a:r>
            <a:rPr lang="ru-RU" dirty="0" err="1"/>
            <a:t>τος</a:t>
          </a:r>
          <a:endParaRPr lang="en-US" dirty="0"/>
        </a:p>
      </dgm:t>
    </dgm:pt>
    <dgm:pt modelId="{73A55059-C4F3-41D7-9431-2DB39C39DB9B}" type="parTrans" cxnId="{BE41FE15-2929-47B3-B9F1-32898C0757C8}">
      <dgm:prSet/>
      <dgm:spPr/>
      <dgm:t>
        <a:bodyPr/>
        <a:lstStyle/>
        <a:p>
          <a:endParaRPr lang="en-US"/>
        </a:p>
      </dgm:t>
    </dgm:pt>
    <dgm:pt modelId="{9381C833-8CE4-454F-A9C3-246AE31DCABB}" type="sibTrans" cxnId="{BE41FE15-2929-47B3-B9F1-32898C0757C8}">
      <dgm:prSet/>
      <dgm:spPr/>
      <dgm:t>
        <a:bodyPr/>
        <a:lstStyle/>
        <a:p>
          <a:endParaRPr lang="en-US"/>
        </a:p>
      </dgm:t>
    </dgm:pt>
    <dgm:pt modelId="{ACF81850-B09D-466D-8C62-919842121212}" type="pres">
      <dgm:prSet presAssocID="{BB3BEB8B-6010-42B2-8532-F20419B593D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9A58193-F989-44EF-95DC-D5B01A68F56A}" type="pres">
      <dgm:prSet presAssocID="{E65EA397-B0CC-4E7B-AD02-921711720A43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6E26844-B324-4394-B546-80DB81D8A833}" type="pres">
      <dgm:prSet presAssocID="{37AFD133-63B4-465D-ADEC-58281FEB5E9D}" presName="spacer" presStyleCnt="0"/>
      <dgm:spPr/>
    </dgm:pt>
    <dgm:pt modelId="{9152702E-35C5-4969-A1FA-AD5EC8521AB1}" type="pres">
      <dgm:prSet presAssocID="{B557C325-E0E3-4878-9753-91D78A0DE5EB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5903696-3089-4FA7-B304-E0B56B957A70}" type="pres">
      <dgm:prSet presAssocID="{C6ECC08B-1416-4DA4-A478-75DFF3670267}" presName="spacer" presStyleCnt="0"/>
      <dgm:spPr/>
    </dgm:pt>
    <dgm:pt modelId="{7306A5CC-6C9D-4B7C-8D3C-ECFA0FEA9B56}" type="pres">
      <dgm:prSet presAssocID="{384C903A-045E-48FB-8876-7D5408A79D3A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A2491FB-8086-4916-8970-E267EF840F68}" type="pres">
      <dgm:prSet presAssocID="{999E0E3A-E55E-4458-942E-381464CB5CA6}" presName="spacer" presStyleCnt="0"/>
      <dgm:spPr/>
    </dgm:pt>
    <dgm:pt modelId="{6E3C1858-C827-405F-90CA-4E1087B881F3}" type="pres">
      <dgm:prSet presAssocID="{F7659F23-90D7-40A1-9D13-DD056DDE3794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9519F53-64F5-4EF3-92BA-E6902ADE34E1}" type="pres">
      <dgm:prSet presAssocID="{EE2C8AE3-D0AC-43B2-8816-6E0307D7E9FD}" presName="spacer" presStyleCnt="0"/>
      <dgm:spPr/>
    </dgm:pt>
    <dgm:pt modelId="{2B0D006A-B3F7-4A42-8305-35CA7852249F}" type="pres">
      <dgm:prSet presAssocID="{3C4E6C8B-D345-4401-B972-E0ED0B4F7998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0FDE474-F144-4724-8CF6-0A6DF846F3F0}" type="pres">
      <dgm:prSet presAssocID="{9C6E05F8-8EE9-4D6A-8E1D-7185EA63D4F0}" presName="spacer" presStyleCnt="0"/>
      <dgm:spPr/>
    </dgm:pt>
    <dgm:pt modelId="{AAA8E420-1840-41BC-BBC7-14BBE48D397C}" type="pres">
      <dgm:prSet presAssocID="{24E9F259-915B-4764-AEED-0ACCE6318094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A92D1F7-349A-44B3-86C5-476B10101AE1}" type="pres">
      <dgm:prSet presAssocID="{5ECE134F-91BA-43E9-BF93-F3435AF456F5}" presName="spacer" presStyleCnt="0"/>
      <dgm:spPr/>
    </dgm:pt>
    <dgm:pt modelId="{9042E5F8-11E5-4880-A104-61CBA1DA259D}" type="pres">
      <dgm:prSet presAssocID="{A75A6186-2558-4E47-8F90-15B4A0F6B230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BE41FE15-2929-47B3-B9F1-32898C0757C8}" srcId="{BB3BEB8B-6010-42B2-8532-F20419B593D5}" destId="{A75A6186-2558-4E47-8F90-15B4A0F6B230}" srcOrd="6" destOrd="0" parTransId="{73A55059-C4F3-41D7-9431-2DB39C39DB9B}" sibTransId="{9381C833-8CE4-454F-A9C3-246AE31DCABB}"/>
    <dgm:cxn modelId="{4831E615-346E-41C2-8193-E1D5F28E3DDF}" srcId="{BB3BEB8B-6010-42B2-8532-F20419B593D5}" destId="{3C4E6C8B-D345-4401-B972-E0ED0B4F7998}" srcOrd="4" destOrd="0" parTransId="{C2FF7432-FAAC-47B0-B9BB-0F4C03F20975}" sibTransId="{9C6E05F8-8EE9-4D6A-8E1D-7185EA63D4F0}"/>
    <dgm:cxn modelId="{E4F8D045-AD6B-4DA2-AB01-CDC55FFF666B}" type="presOf" srcId="{24E9F259-915B-4764-AEED-0ACCE6318094}" destId="{AAA8E420-1840-41BC-BBC7-14BBE48D397C}" srcOrd="0" destOrd="0" presId="urn:microsoft.com/office/officeart/2005/8/layout/vList2"/>
    <dgm:cxn modelId="{55F0C87B-EBC2-4769-B164-D4EB60F29C95}" srcId="{BB3BEB8B-6010-42B2-8532-F20419B593D5}" destId="{E65EA397-B0CC-4E7B-AD02-921711720A43}" srcOrd="0" destOrd="0" parTransId="{D7C9FCA6-BDB0-43DF-A552-ECE6BC03BE95}" sibTransId="{37AFD133-63B4-465D-ADEC-58281FEB5E9D}"/>
    <dgm:cxn modelId="{C753CC6C-E150-4C74-8F58-CE26D0E842E6}" srcId="{BB3BEB8B-6010-42B2-8532-F20419B593D5}" destId="{384C903A-045E-48FB-8876-7D5408A79D3A}" srcOrd="2" destOrd="0" parTransId="{CCCD35D0-0A2A-4425-82E0-088DF2517C98}" sibTransId="{999E0E3A-E55E-4458-942E-381464CB5CA6}"/>
    <dgm:cxn modelId="{4C545534-1B64-41FF-9781-5A69CBB87CF6}" srcId="{BB3BEB8B-6010-42B2-8532-F20419B593D5}" destId="{F7659F23-90D7-40A1-9D13-DD056DDE3794}" srcOrd="3" destOrd="0" parTransId="{F07224EF-A33F-42B0-A5B7-5A7BF8F99CB0}" sibTransId="{EE2C8AE3-D0AC-43B2-8816-6E0307D7E9FD}"/>
    <dgm:cxn modelId="{7F5E9CE9-39E5-4AD6-A52E-FC135CB82D3A}" type="presOf" srcId="{A75A6186-2558-4E47-8F90-15B4A0F6B230}" destId="{9042E5F8-11E5-4880-A104-61CBA1DA259D}" srcOrd="0" destOrd="0" presId="urn:microsoft.com/office/officeart/2005/8/layout/vList2"/>
    <dgm:cxn modelId="{272FD925-7CF6-4FE1-A99B-F2C578728026}" type="presOf" srcId="{F7659F23-90D7-40A1-9D13-DD056DDE3794}" destId="{6E3C1858-C827-405F-90CA-4E1087B881F3}" srcOrd="0" destOrd="0" presId="urn:microsoft.com/office/officeart/2005/8/layout/vList2"/>
    <dgm:cxn modelId="{34E16A71-1C46-44B9-94FD-A1B92185B388}" type="presOf" srcId="{384C903A-045E-48FB-8876-7D5408A79D3A}" destId="{7306A5CC-6C9D-4B7C-8D3C-ECFA0FEA9B56}" srcOrd="0" destOrd="0" presId="urn:microsoft.com/office/officeart/2005/8/layout/vList2"/>
    <dgm:cxn modelId="{4305B0E0-39ED-41B5-9B3E-7F83FC0E2D1B}" type="presOf" srcId="{E65EA397-B0CC-4E7B-AD02-921711720A43}" destId="{D9A58193-F989-44EF-95DC-D5B01A68F56A}" srcOrd="0" destOrd="0" presId="urn:microsoft.com/office/officeart/2005/8/layout/vList2"/>
    <dgm:cxn modelId="{E748DF6B-3230-40E5-BF2B-10F0BA136B66}" srcId="{BB3BEB8B-6010-42B2-8532-F20419B593D5}" destId="{24E9F259-915B-4764-AEED-0ACCE6318094}" srcOrd="5" destOrd="0" parTransId="{B0192BAE-5462-41E7-B387-51F283FC5DF5}" sibTransId="{5ECE134F-91BA-43E9-BF93-F3435AF456F5}"/>
    <dgm:cxn modelId="{7A6A26B2-341B-4C9E-B052-1FA0B05C2C03}" type="presOf" srcId="{BB3BEB8B-6010-42B2-8532-F20419B593D5}" destId="{ACF81850-B09D-466D-8C62-919842121212}" srcOrd="0" destOrd="0" presId="urn:microsoft.com/office/officeart/2005/8/layout/vList2"/>
    <dgm:cxn modelId="{4E044F36-F52A-426F-A53D-AF3447E127BB}" type="presOf" srcId="{B557C325-E0E3-4878-9753-91D78A0DE5EB}" destId="{9152702E-35C5-4969-A1FA-AD5EC8521AB1}" srcOrd="0" destOrd="0" presId="urn:microsoft.com/office/officeart/2005/8/layout/vList2"/>
    <dgm:cxn modelId="{0C9513D2-FC79-484E-8C53-072CC26548A8}" srcId="{BB3BEB8B-6010-42B2-8532-F20419B593D5}" destId="{B557C325-E0E3-4878-9753-91D78A0DE5EB}" srcOrd="1" destOrd="0" parTransId="{0DDE96EE-05DB-4453-9AA6-261429752728}" sibTransId="{C6ECC08B-1416-4DA4-A478-75DFF3670267}"/>
    <dgm:cxn modelId="{C273BADB-E790-4FB0-9E7F-2CA1E9AF057F}" type="presOf" srcId="{3C4E6C8B-D345-4401-B972-E0ED0B4F7998}" destId="{2B0D006A-B3F7-4A42-8305-35CA7852249F}" srcOrd="0" destOrd="0" presId="urn:microsoft.com/office/officeart/2005/8/layout/vList2"/>
    <dgm:cxn modelId="{1C548134-D195-4328-9238-0048DC6391B1}" type="presParOf" srcId="{ACF81850-B09D-466D-8C62-919842121212}" destId="{D9A58193-F989-44EF-95DC-D5B01A68F56A}" srcOrd="0" destOrd="0" presId="urn:microsoft.com/office/officeart/2005/8/layout/vList2"/>
    <dgm:cxn modelId="{26B6474B-BFE0-4F23-9BCC-876F996053B4}" type="presParOf" srcId="{ACF81850-B09D-466D-8C62-919842121212}" destId="{76E26844-B324-4394-B546-80DB81D8A833}" srcOrd="1" destOrd="0" presId="urn:microsoft.com/office/officeart/2005/8/layout/vList2"/>
    <dgm:cxn modelId="{7691106B-4171-44F2-83C6-391C96A4E435}" type="presParOf" srcId="{ACF81850-B09D-466D-8C62-919842121212}" destId="{9152702E-35C5-4969-A1FA-AD5EC8521AB1}" srcOrd="2" destOrd="0" presId="urn:microsoft.com/office/officeart/2005/8/layout/vList2"/>
    <dgm:cxn modelId="{5839AE96-2D33-47C1-8844-1A490EA252A7}" type="presParOf" srcId="{ACF81850-B09D-466D-8C62-919842121212}" destId="{65903696-3089-4FA7-B304-E0B56B957A70}" srcOrd="3" destOrd="0" presId="urn:microsoft.com/office/officeart/2005/8/layout/vList2"/>
    <dgm:cxn modelId="{F1D31A50-63DD-4D03-8BC0-016CB7D151D9}" type="presParOf" srcId="{ACF81850-B09D-466D-8C62-919842121212}" destId="{7306A5CC-6C9D-4B7C-8D3C-ECFA0FEA9B56}" srcOrd="4" destOrd="0" presId="urn:microsoft.com/office/officeart/2005/8/layout/vList2"/>
    <dgm:cxn modelId="{698E0C99-BD3C-47D5-B973-92438B9B8E0D}" type="presParOf" srcId="{ACF81850-B09D-466D-8C62-919842121212}" destId="{5A2491FB-8086-4916-8970-E267EF840F68}" srcOrd="5" destOrd="0" presId="urn:microsoft.com/office/officeart/2005/8/layout/vList2"/>
    <dgm:cxn modelId="{D6028483-9E4C-454F-A0B7-BE4794051A6F}" type="presParOf" srcId="{ACF81850-B09D-466D-8C62-919842121212}" destId="{6E3C1858-C827-405F-90CA-4E1087B881F3}" srcOrd="6" destOrd="0" presId="urn:microsoft.com/office/officeart/2005/8/layout/vList2"/>
    <dgm:cxn modelId="{F0CB2663-2DC1-4023-A6AD-7A6242F867A9}" type="presParOf" srcId="{ACF81850-B09D-466D-8C62-919842121212}" destId="{59519F53-64F5-4EF3-92BA-E6902ADE34E1}" srcOrd="7" destOrd="0" presId="urn:microsoft.com/office/officeart/2005/8/layout/vList2"/>
    <dgm:cxn modelId="{E334F08B-D86F-4633-998D-DBC20B8BD933}" type="presParOf" srcId="{ACF81850-B09D-466D-8C62-919842121212}" destId="{2B0D006A-B3F7-4A42-8305-35CA7852249F}" srcOrd="8" destOrd="0" presId="urn:microsoft.com/office/officeart/2005/8/layout/vList2"/>
    <dgm:cxn modelId="{C08D8558-743C-41A5-8ED8-D95B35ACE6AC}" type="presParOf" srcId="{ACF81850-B09D-466D-8C62-919842121212}" destId="{20FDE474-F144-4724-8CF6-0A6DF846F3F0}" srcOrd="9" destOrd="0" presId="urn:microsoft.com/office/officeart/2005/8/layout/vList2"/>
    <dgm:cxn modelId="{D3C63A9D-C5C1-4D7A-9223-A8A2F62A0381}" type="presParOf" srcId="{ACF81850-B09D-466D-8C62-919842121212}" destId="{AAA8E420-1840-41BC-BBC7-14BBE48D397C}" srcOrd="10" destOrd="0" presId="urn:microsoft.com/office/officeart/2005/8/layout/vList2"/>
    <dgm:cxn modelId="{67E595C2-E872-4743-BBA9-F5063E6494B2}" type="presParOf" srcId="{ACF81850-B09D-466D-8C62-919842121212}" destId="{2A92D1F7-349A-44B3-86C5-476B10101AE1}" srcOrd="11" destOrd="0" presId="urn:microsoft.com/office/officeart/2005/8/layout/vList2"/>
    <dgm:cxn modelId="{ED18E1A6-9111-4D2B-83F7-A4CB5D756D3D}" type="presParOf" srcId="{ACF81850-B09D-466D-8C62-919842121212}" destId="{9042E5F8-11E5-4880-A104-61CBA1DA259D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388662-0C38-4DB1-83CE-5C7255FD04EB}" type="doc">
      <dgm:prSet loTypeId="urn:microsoft.com/office/officeart/2008/layout/LinedList" loCatId="list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3BF21658-E6B6-48A6-9F4B-ADF2854C6258}">
      <dgm:prSet phldrT="[Текст]" phldr="0"/>
      <dgm:spPr/>
      <dgm:t>
        <a:bodyPr/>
        <a:lstStyle/>
        <a:p>
          <a:pPr rtl="0"/>
          <a:r>
            <a:rPr lang="ru-RU" dirty="0" smtClean="0"/>
            <a:t>Δαχτυλοειδή</a:t>
          </a:r>
          <a:r>
            <a:rPr lang="el-GR" dirty="0" smtClean="0"/>
            <a:t>ς</a:t>
          </a:r>
          <a:r>
            <a:rPr lang="ru-RU" dirty="0" smtClean="0"/>
            <a:t> </a:t>
          </a:r>
          <a:r>
            <a:rPr lang="ru-RU" dirty="0"/>
            <a:t>υπερπλασία </a:t>
          </a:r>
          <a:r>
            <a:rPr lang="ru-RU" dirty="0" smtClean="0"/>
            <a:t>συνοβίου</a:t>
          </a:r>
          <a:r>
            <a:rPr lang="el-GR" dirty="0" smtClean="0"/>
            <a:t> που του προσδίδει </a:t>
          </a:r>
          <a:r>
            <a:rPr lang="el-GR" dirty="0" err="1" smtClean="0"/>
            <a:t>λαχνωτή</a:t>
          </a:r>
          <a:r>
            <a:rPr lang="el-GR" dirty="0" smtClean="0"/>
            <a:t> διαμόρφωση</a:t>
          </a:r>
          <a:endParaRPr lang="ru-RU" dirty="0"/>
        </a:p>
      </dgm:t>
    </dgm:pt>
    <dgm:pt modelId="{2C540E7F-B8AA-42C6-8229-2487D2EDD46D}" type="parTrans" cxnId="{B03261BD-0B40-4243-B650-C3B0A79A040F}">
      <dgm:prSet/>
      <dgm:spPr/>
      <dgm:t>
        <a:bodyPr/>
        <a:lstStyle/>
        <a:p>
          <a:endParaRPr lang="ru-RU"/>
        </a:p>
      </dgm:t>
    </dgm:pt>
    <dgm:pt modelId="{5A7AC581-9C31-478C-9023-4D06F4296862}" type="sibTrans" cxnId="{B03261BD-0B40-4243-B650-C3B0A79A040F}">
      <dgm:prSet/>
      <dgm:spPr/>
      <dgm:t>
        <a:bodyPr/>
        <a:lstStyle/>
        <a:p>
          <a:endParaRPr lang="ru-RU"/>
        </a:p>
      </dgm:t>
    </dgm:pt>
    <dgm:pt modelId="{E0297E1A-242F-49E2-A8ED-A4AB940C22F8}">
      <dgm:prSet phldrT="[Текст]" phldr="0"/>
      <dgm:spPr/>
      <dgm:t>
        <a:bodyPr/>
        <a:lstStyle/>
        <a:p>
          <a:pPr rtl="0"/>
          <a:r>
            <a:rPr lang="el-GR" dirty="0" smtClean="0"/>
            <a:t>Παρουσία πυκνών </a:t>
          </a:r>
          <a:r>
            <a:rPr lang="el-GR" dirty="0" err="1" smtClean="0"/>
            <a:t>λεμφοπλασματοκυτταρικών</a:t>
          </a:r>
          <a:r>
            <a:rPr lang="el-GR" dirty="0" smtClean="0"/>
            <a:t> </a:t>
          </a:r>
          <a:r>
            <a:rPr lang="el-GR" dirty="0" err="1" smtClean="0"/>
            <a:t>αρθροίσεων</a:t>
          </a:r>
          <a:endParaRPr lang="ru-RU" dirty="0"/>
        </a:p>
      </dgm:t>
    </dgm:pt>
    <dgm:pt modelId="{59B6D5EA-49D5-4D52-BFCD-922D2DAA5EA6}" type="parTrans" cxnId="{B5F50943-1777-4D42-999E-85E5C6DD94BD}">
      <dgm:prSet/>
      <dgm:spPr/>
      <dgm:t>
        <a:bodyPr/>
        <a:lstStyle/>
        <a:p>
          <a:endParaRPr lang="ru-RU"/>
        </a:p>
      </dgm:t>
    </dgm:pt>
    <dgm:pt modelId="{601E34BE-B91C-4694-957A-5A0180C3B02F}" type="sibTrans" cxnId="{B5F50943-1777-4D42-999E-85E5C6DD94BD}">
      <dgm:prSet/>
      <dgm:spPr/>
      <dgm:t>
        <a:bodyPr/>
        <a:lstStyle/>
        <a:p>
          <a:endParaRPr lang="ru-RU"/>
        </a:p>
      </dgm:t>
    </dgm:pt>
    <dgm:pt modelId="{2E4329A3-5E2A-4B5D-AF00-806B71851743}">
      <dgm:prSet phldrT="[Текст]" phldr="0"/>
      <dgm:spPr/>
      <dgm:t>
        <a:bodyPr/>
        <a:lstStyle/>
        <a:p>
          <a:pPr rtl="0"/>
          <a:r>
            <a:rPr lang="ru-RU" dirty="0"/>
            <a:t>Πολλά Β λεμφοκύτταρα </a:t>
          </a:r>
          <a:r>
            <a:rPr lang="ru-RU" dirty="0" smtClean="0"/>
            <a:t>και </a:t>
          </a:r>
          <a:r>
            <a:rPr lang="ru-RU" dirty="0"/>
            <a:t>λίγα ουδετερόφιλα</a:t>
          </a:r>
        </a:p>
      </dgm:t>
    </dgm:pt>
    <dgm:pt modelId="{F6DE61E7-FA03-41E8-90EE-86ED02593A8E}" type="parTrans" cxnId="{8E9CF96B-6688-4435-AF02-44344840F09E}">
      <dgm:prSet/>
      <dgm:spPr/>
      <dgm:t>
        <a:bodyPr/>
        <a:lstStyle/>
        <a:p>
          <a:endParaRPr lang="ru-RU"/>
        </a:p>
      </dgm:t>
    </dgm:pt>
    <dgm:pt modelId="{F2B7E822-9C81-4A2E-A6B0-6D7155F23D21}" type="sibTrans" cxnId="{8E9CF96B-6688-4435-AF02-44344840F09E}">
      <dgm:prSet/>
      <dgm:spPr/>
      <dgm:t>
        <a:bodyPr/>
        <a:lstStyle/>
        <a:p>
          <a:endParaRPr lang="ru-RU"/>
        </a:p>
      </dgm:t>
    </dgm:pt>
    <dgm:pt modelId="{093EC398-B12D-4110-8875-08CBE238DAE1}">
      <dgm:prSet phldr="0"/>
      <dgm:spPr/>
      <dgm:t>
        <a:bodyPr/>
        <a:lstStyle/>
        <a:p>
          <a:pPr rtl="0"/>
          <a:r>
            <a:rPr lang="ru-RU" dirty="0"/>
            <a:t>Δευτερογενή λεμφοζίδια με βλαστικό κέντρο και μανδύα περιμετρικά</a:t>
          </a:r>
        </a:p>
      </dgm:t>
    </dgm:pt>
    <dgm:pt modelId="{969973F1-77C0-4E29-8046-A9A9B2BD847A}" type="parTrans" cxnId="{2D4C02D2-1F14-4EE5-B3D3-CF307C3F7F18}">
      <dgm:prSet/>
      <dgm:spPr/>
      <dgm:t>
        <a:bodyPr/>
        <a:lstStyle/>
        <a:p>
          <a:endParaRPr lang="el-GR"/>
        </a:p>
      </dgm:t>
    </dgm:pt>
    <dgm:pt modelId="{F1E292D0-FFAB-4029-B579-A0488B5C019B}" type="sibTrans" cxnId="{2D4C02D2-1F14-4EE5-B3D3-CF307C3F7F18}">
      <dgm:prSet/>
      <dgm:spPr/>
      <dgm:t>
        <a:bodyPr/>
        <a:lstStyle/>
        <a:p>
          <a:endParaRPr lang="el-GR"/>
        </a:p>
      </dgm:t>
    </dgm:pt>
    <dgm:pt modelId="{5035D074-DA0B-4777-974A-1C5420E4BD60}">
      <dgm:prSet phldr="0"/>
      <dgm:spPr/>
      <dgm:t>
        <a:bodyPr/>
        <a:lstStyle/>
        <a:p>
          <a:pPr rtl="0"/>
          <a:r>
            <a:rPr lang="ru-RU" dirty="0" smtClean="0"/>
            <a:t>Ινική</a:t>
          </a:r>
          <a:r>
            <a:rPr lang="el-GR" dirty="0" smtClean="0"/>
            <a:t>-Ινώδες</a:t>
          </a:r>
          <a:r>
            <a:rPr lang="ru-RU" dirty="0" smtClean="0"/>
            <a:t> </a:t>
          </a:r>
          <a:r>
            <a:rPr lang="ru-RU" dirty="0"/>
            <a:t>(</a:t>
          </a:r>
          <a:r>
            <a:rPr lang="ru-RU" dirty="0" smtClean="0"/>
            <a:t>Κόκκο</a:t>
          </a:r>
          <a:r>
            <a:rPr lang="el-GR" dirty="0" smtClean="0"/>
            <a:t>ι</a:t>
          </a:r>
          <a:r>
            <a:rPr lang="ru-RU" dirty="0"/>
            <a:t> ρυζιού)</a:t>
          </a:r>
        </a:p>
      </dgm:t>
    </dgm:pt>
    <dgm:pt modelId="{1E88A77B-4FA2-4C98-9544-C67D601B6EA5}" type="parTrans" cxnId="{E1E1A9C7-F290-4AE3-B994-F5E4321DED3C}">
      <dgm:prSet/>
      <dgm:spPr/>
      <dgm:t>
        <a:bodyPr/>
        <a:lstStyle/>
        <a:p>
          <a:endParaRPr lang="el-GR"/>
        </a:p>
      </dgm:t>
    </dgm:pt>
    <dgm:pt modelId="{510DC60C-FEBD-4E4D-8514-DE2B88780604}" type="sibTrans" cxnId="{E1E1A9C7-F290-4AE3-B994-F5E4321DED3C}">
      <dgm:prSet/>
      <dgm:spPr/>
      <dgm:t>
        <a:bodyPr/>
        <a:lstStyle/>
        <a:p>
          <a:endParaRPr lang="el-GR"/>
        </a:p>
      </dgm:t>
    </dgm:pt>
    <dgm:pt modelId="{92319E02-F131-4425-9010-F4244F4DFDDB}">
      <dgm:prSet phldr="0"/>
      <dgm:spPr/>
      <dgm:t>
        <a:bodyPr/>
        <a:lstStyle/>
        <a:p>
          <a:pPr rtl="0"/>
          <a:r>
            <a:rPr lang="ru-RU" dirty="0"/>
            <a:t>Ίνωση λόγω πάχυνσης </a:t>
          </a:r>
          <a:r>
            <a:rPr lang="el-GR" dirty="0" smtClean="0"/>
            <a:t>του </a:t>
          </a:r>
          <a:r>
            <a:rPr lang="ru-RU" dirty="0" smtClean="0"/>
            <a:t>κολλαγόνου</a:t>
          </a:r>
          <a:endParaRPr lang="ru-RU" dirty="0"/>
        </a:p>
      </dgm:t>
    </dgm:pt>
    <dgm:pt modelId="{B53CD0AD-FC15-4F78-BDEF-A9DE2C219BF2}" type="parTrans" cxnId="{2C950BF9-6C73-4E8F-B1ED-B837585210F6}">
      <dgm:prSet/>
      <dgm:spPr/>
      <dgm:t>
        <a:bodyPr/>
        <a:lstStyle/>
        <a:p>
          <a:endParaRPr lang="el-GR"/>
        </a:p>
      </dgm:t>
    </dgm:pt>
    <dgm:pt modelId="{EB777637-A39D-4A29-92CC-3CA22171B3DA}" type="sibTrans" cxnId="{2C950BF9-6C73-4E8F-B1ED-B837585210F6}">
      <dgm:prSet/>
      <dgm:spPr/>
      <dgm:t>
        <a:bodyPr/>
        <a:lstStyle/>
        <a:p>
          <a:endParaRPr lang="el-GR"/>
        </a:p>
      </dgm:t>
    </dgm:pt>
    <dgm:pt modelId="{7C85732D-11FF-438C-B1C7-416A6EADB0C8}">
      <dgm:prSet phldr="0"/>
      <dgm:spPr/>
      <dgm:t>
        <a:bodyPr/>
        <a:lstStyle/>
        <a:p>
          <a:pPr rtl="0"/>
          <a:r>
            <a:rPr lang="ru-RU" dirty="0"/>
            <a:t>Αιμοσιδηρίνη </a:t>
          </a:r>
        </a:p>
      </dgm:t>
    </dgm:pt>
    <dgm:pt modelId="{64214037-D808-49D3-B84F-956504DD5ACB}" type="parTrans" cxnId="{E6E123A2-E929-4877-B5ED-95E928CE0D92}">
      <dgm:prSet/>
      <dgm:spPr/>
      <dgm:t>
        <a:bodyPr/>
        <a:lstStyle/>
        <a:p>
          <a:endParaRPr lang="el-GR"/>
        </a:p>
      </dgm:t>
    </dgm:pt>
    <dgm:pt modelId="{B7468AC8-1F39-43B1-9D25-A7A2A32F672C}" type="sibTrans" cxnId="{E6E123A2-E929-4877-B5ED-95E928CE0D92}">
      <dgm:prSet/>
      <dgm:spPr/>
      <dgm:t>
        <a:bodyPr/>
        <a:lstStyle/>
        <a:p>
          <a:endParaRPr lang="el-GR"/>
        </a:p>
      </dgm:t>
    </dgm:pt>
    <dgm:pt modelId="{CDA5E396-D3F3-4DA3-AA9F-35B2F4371593}">
      <dgm:prSet phldr="0"/>
      <dgm:spPr/>
      <dgm:t>
        <a:bodyPr/>
        <a:lstStyle/>
        <a:p>
          <a:pPr rtl="0"/>
          <a:r>
            <a:rPr lang="ru-RU" dirty="0"/>
            <a:t>Σωμάτια Russel</a:t>
          </a:r>
        </a:p>
      </dgm:t>
    </dgm:pt>
    <dgm:pt modelId="{D4222C6B-F682-4974-A8DE-0D4A44E36A92}" type="parTrans" cxnId="{5C8B68F8-27B5-46DB-82F1-1DF228674579}">
      <dgm:prSet/>
      <dgm:spPr/>
      <dgm:t>
        <a:bodyPr/>
        <a:lstStyle/>
        <a:p>
          <a:endParaRPr lang="el-GR"/>
        </a:p>
      </dgm:t>
    </dgm:pt>
    <dgm:pt modelId="{66B29BD7-B1C2-498E-BA87-66D997CC5C90}" type="sibTrans" cxnId="{5C8B68F8-27B5-46DB-82F1-1DF228674579}">
      <dgm:prSet/>
      <dgm:spPr/>
      <dgm:t>
        <a:bodyPr/>
        <a:lstStyle/>
        <a:p>
          <a:endParaRPr lang="el-GR"/>
        </a:p>
      </dgm:t>
    </dgm:pt>
    <dgm:pt modelId="{600B331D-4DD3-460B-8A17-D88E6FEE6A09}">
      <dgm:prSet phldrT="[Текст]" phldr="0"/>
      <dgm:spPr/>
      <dgm:t>
        <a:bodyPr/>
        <a:lstStyle/>
        <a:p>
          <a:pPr rtl="0"/>
          <a:r>
            <a:rPr lang="el-GR" dirty="0" smtClean="0"/>
            <a:t>Ο φλεγμονώδης ιστός, ως ιστολογικό εύρημα, ονομάζεται </a:t>
          </a:r>
          <a:r>
            <a:rPr lang="en-US" dirty="0" err="1" smtClean="0"/>
            <a:t>pannus</a:t>
          </a:r>
          <a:endParaRPr lang="ru-RU" dirty="0"/>
        </a:p>
      </dgm:t>
    </dgm:pt>
    <dgm:pt modelId="{81F0F0D5-2C9A-40EE-90C3-3AB60A6F2603}" type="parTrans" cxnId="{5E06D866-E9D1-4D31-A931-C8577BF900B9}">
      <dgm:prSet/>
      <dgm:spPr/>
    </dgm:pt>
    <dgm:pt modelId="{B4072DBA-25C8-4F23-9996-50870E172952}" type="sibTrans" cxnId="{5E06D866-E9D1-4D31-A931-C8577BF900B9}">
      <dgm:prSet/>
      <dgm:spPr/>
    </dgm:pt>
    <dgm:pt modelId="{23C0E052-70BA-4BAC-B3A7-136CC7830943}" type="pres">
      <dgm:prSet presAssocID="{AD388662-0C38-4DB1-83CE-5C7255FD04E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B0F43BA8-3AB6-4214-8066-1D9629E6C7A0}" type="pres">
      <dgm:prSet presAssocID="{600B331D-4DD3-460B-8A17-D88E6FEE6A09}" presName="thickLine" presStyleLbl="alignNode1" presStyleIdx="0" presStyleCnt="9"/>
      <dgm:spPr/>
    </dgm:pt>
    <dgm:pt modelId="{1F67A7E4-40E3-4DB3-B74E-3438A5D3D5E1}" type="pres">
      <dgm:prSet presAssocID="{600B331D-4DD3-460B-8A17-D88E6FEE6A09}" presName="horz1" presStyleCnt="0"/>
      <dgm:spPr/>
    </dgm:pt>
    <dgm:pt modelId="{88A562CC-F17C-4287-A7DE-1B543C032EC1}" type="pres">
      <dgm:prSet presAssocID="{600B331D-4DD3-460B-8A17-D88E6FEE6A09}" presName="tx1" presStyleLbl="revTx" presStyleIdx="0" presStyleCnt="9"/>
      <dgm:spPr/>
      <dgm:t>
        <a:bodyPr/>
        <a:lstStyle/>
        <a:p>
          <a:endParaRPr lang="el-GR"/>
        </a:p>
      </dgm:t>
    </dgm:pt>
    <dgm:pt modelId="{F3743305-7254-44BE-B072-2B7EED661BE0}" type="pres">
      <dgm:prSet presAssocID="{600B331D-4DD3-460B-8A17-D88E6FEE6A09}" presName="vert1" presStyleCnt="0"/>
      <dgm:spPr/>
    </dgm:pt>
    <dgm:pt modelId="{79791D4E-E588-4CAE-8AEF-E107A62741C0}" type="pres">
      <dgm:prSet presAssocID="{3BF21658-E6B6-48A6-9F4B-ADF2854C6258}" presName="thickLine" presStyleLbl="alignNode1" presStyleIdx="1" presStyleCnt="9"/>
      <dgm:spPr/>
    </dgm:pt>
    <dgm:pt modelId="{AFC7BD25-AED5-461D-B822-9C5735EC9CB5}" type="pres">
      <dgm:prSet presAssocID="{3BF21658-E6B6-48A6-9F4B-ADF2854C6258}" presName="horz1" presStyleCnt="0"/>
      <dgm:spPr/>
    </dgm:pt>
    <dgm:pt modelId="{9F105B75-9792-4D27-AB6C-DCB7F326976A}" type="pres">
      <dgm:prSet presAssocID="{3BF21658-E6B6-48A6-9F4B-ADF2854C6258}" presName="tx1" presStyleLbl="revTx" presStyleIdx="1" presStyleCnt="9"/>
      <dgm:spPr/>
      <dgm:t>
        <a:bodyPr/>
        <a:lstStyle/>
        <a:p>
          <a:endParaRPr lang="el-GR"/>
        </a:p>
      </dgm:t>
    </dgm:pt>
    <dgm:pt modelId="{637AAA64-713C-4E2D-80E2-46396C5F2819}" type="pres">
      <dgm:prSet presAssocID="{3BF21658-E6B6-48A6-9F4B-ADF2854C6258}" presName="vert1" presStyleCnt="0"/>
      <dgm:spPr/>
    </dgm:pt>
    <dgm:pt modelId="{0253B4E9-5D54-4A86-AB8F-FE8D6AE21569}" type="pres">
      <dgm:prSet presAssocID="{E0297E1A-242F-49E2-A8ED-A4AB940C22F8}" presName="thickLine" presStyleLbl="alignNode1" presStyleIdx="2" presStyleCnt="9"/>
      <dgm:spPr/>
    </dgm:pt>
    <dgm:pt modelId="{342ABC7A-2412-4F38-8F87-2A061F7A6439}" type="pres">
      <dgm:prSet presAssocID="{E0297E1A-242F-49E2-A8ED-A4AB940C22F8}" presName="horz1" presStyleCnt="0"/>
      <dgm:spPr/>
    </dgm:pt>
    <dgm:pt modelId="{8E022A84-0FBA-4EAB-9916-8FE51DCC876B}" type="pres">
      <dgm:prSet presAssocID="{E0297E1A-242F-49E2-A8ED-A4AB940C22F8}" presName="tx1" presStyleLbl="revTx" presStyleIdx="2" presStyleCnt="9"/>
      <dgm:spPr/>
      <dgm:t>
        <a:bodyPr/>
        <a:lstStyle/>
        <a:p>
          <a:endParaRPr lang="el-GR"/>
        </a:p>
      </dgm:t>
    </dgm:pt>
    <dgm:pt modelId="{FAFA9F42-906C-4685-AFF8-D70059B7254F}" type="pres">
      <dgm:prSet presAssocID="{E0297E1A-242F-49E2-A8ED-A4AB940C22F8}" presName="vert1" presStyleCnt="0"/>
      <dgm:spPr/>
    </dgm:pt>
    <dgm:pt modelId="{CF64A5DF-3985-4586-87CF-61A3A812DDF7}" type="pres">
      <dgm:prSet presAssocID="{2E4329A3-5E2A-4B5D-AF00-806B71851743}" presName="thickLine" presStyleLbl="alignNode1" presStyleIdx="3" presStyleCnt="9"/>
      <dgm:spPr/>
    </dgm:pt>
    <dgm:pt modelId="{CD85C970-D9F4-4773-AEA7-52498CD54AA6}" type="pres">
      <dgm:prSet presAssocID="{2E4329A3-5E2A-4B5D-AF00-806B71851743}" presName="horz1" presStyleCnt="0"/>
      <dgm:spPr/>
    </dgm:pt>
    <dgm:pt modelId="{25DD5D81-ACF7-4419-B14F-8ACEB3D96512}" type="pres">
      <dgm:prSet presAssocID="{2E4329A3-5E2A-4B5D-AF00-806B71851743}" presName="tx1" presStyleLbl="revTx" presStyleIdx="3" presStyleCnt="9"/>
      <dgm:spPr/>
      <dgm:t>
        <a:bodyPr/>
        <a:lstStyle/>
        <a:p>
          <a:endParaRPr lang="el-GR"/>
        </a:p>
      </dgm:t>
    </dgm:pt>
    <dgm:pt modelId="{A2129C35-28EB-4500-9662-ED3C9B9EFDEF}" type="pres">
      <dgm:prSet presAssocID="{2E4329A3-5E2A-4B5D-AF00-806B71851743}" presName="vert1" presStyleCnt="0"/>
      <dgm:spPr/>
    </dgm:pt>
    <dgm:pt modelId="{7AF62FB8-ED10-4DFF-8BC6-DCF3F7DCF096}" type="pres">
      <dgm:prSet presAssocID="{093EC398-B12D-4110-8875-08CBE238DAE1}" presName="thickLine" presStyleLbl="alignNode1" presStyleIdx="4" presStyleCnt="9"/>
      <dgm:spPr/>
    </dgm:pt>
    <dgm:pt modelId="{1627E0CB-047F-42CE-99F2-4228ACFE62AE}" type="pres">
      <dgm:prSet presAssocID="{093EC398-B12D-4110-8875-08CBE238DAE1}" presName="horz1" presStyleCnt="0"/>
      <dgm:spPr/>
    </dgm:pt>
    <dgm:pt modelId="{9654EA85-7BE1-43C6-AB8D-E0C696B135A1}" type="pres">
      <dgm:prSet presAssocID="{093EC398-B12D-4110-8875-08CBE238DAE1}" presName="tx1" presStyleLbl="revTx" presStyleIdx="4" presStyleCnt="9"/>
      <dgm:spPr/>
      <dgm:t>
        <a:bodyPr/>
        <a:lstStyle/>
        <a:p>
          <a:endParaRPr lang="el-GR"/>
        </a:p>
      </dgm:t>
    </dgm:pt>
    <dgm:pt modelId="{6EBE0815-F67A-44A1-A525-2146DCEEF1E7}" type="pres">
      <dgm:prSet presAssocID="{093EC398-B12D-4110-8875-08CBE238DAE1}" presName="vert1" presStyleCnt="0"/>
      <dgm:spPr/>
    </dgm:pt>
    <dgm:pt modelId="{AC1CA171-029E-455D-A7C0-99C303EDBBEF}" type="pres">
      <dgm:prSet presAssocID="{5035D074-DA0B-4777-974A-1C5420E4BD60}" presName="thickLine" presStyleLbl="alignNode1" presStyleIdx="5" presStyleCnt="9"/>
      <dgm:spPr/>
    </dgm:pt>
    <dgm:pt modelId="{9B80CCE2-26D9-468F-8A40-8DFD03332519}" type="pres">
      <dgm:prSet presAssocID="{5035D074-DA0B-4777-974A-1C5420E4BD60}" presName="horz1" presStyleCnt="0"/>
      <dgm:spPr/>
    </dgm:pt>
    <dgm:pt modelId="{AE2B9CFE-9FF8-4C28-A69E-84320C15071D}" type="pres">
      <dgm:prSet presAssocID="{5035D074-DA0B-4777-974A-1C5420E4BD60}" presName="tx1" presStyleLbl="revTx" presStyleIdx="5" presStyleCnt="9"/>
      <dgm:spPr/>
      <dgm:t>
        <a:bodyPr/>
        <a:lstStyle/>
        <a:p>
          <a:endParaRPr lang="el-GR"/>
        </a:p>
      </dgm:t>
    </dgm:pt>
    <dgm:pt modelId="{33319790-6F12-4AA8-AEB7-4253643F4EED}" type="pres">
      <dgm:prSet presAssocID="{5035D074-DA0B-4777-974A-1C5420E4BD60}" presName="vert1" presStyleCnt="0"/>
      <dgm:spPr/>
    </dgm:pt>
    <dgm:pt modelId="{0A059D76-CB69-41CA-B7D5-3609750C1286}" type="pres">
      <dgm:prSet presAssocID="{92319E02-F131-4425-9010-F4244F4DFDDB}" presName="thickLine" presStyleLbl="alignNode1" presStyleIdx="6" presStyleCnt="9"/>
      <dgm:spPr/>
    </dgm:pt>
    <dgm:pt modelId="{D96B1DF4-EE05-42D1-8C17-364BA0F550A6}" type="pres">
      <dgm:prSet presAssocID="{92319E02-F131-4425-9010-F4244F4DFDDB}" presName="horz1" presStyleCnt="0"/>
      <dgm:spPr/>
    </dgm:pt>
    <dgm:pt modelId="{DE9317AC-8C7B-4EED-8B20-8CE8DE381538}" type="pres">
      <dgm:prSet presAssocID="{92319E02-F131-4425-9010-F4244F4DFDDB}" presName="tx1" presStyleLbl="revTx" presStyleIdx="6" presStyleCnt="9"/>
      <dgm:spPr/>
      <dgm:t>
        <a:bodyPr/>
        <a:lstStyle/>
        <a:p>
          <a:endParaRPr lang="el-GR"/>
        </a:p>
      </dgm:t>
    </dgm:pt>
    <dgm:pt modelId="{2208A10C-8B40-4436-BCC3-B6B70F03C4AE}" type="pres">
      <dgm:prSet presAssocID="{92319E02-F131-4425-9010-F4244F4DFDDB}" presName="vert1" presStyleCnt="0"/>
      <dgm:spPr/>
    </dgm:pt>
    <dgm:pt modelId="{7C0635F0-6799-4663-AB0A-1D0A8D320044}" type="pres">
      <dgm:prSet presAssocID="{7C85732D-11FF-438C-B1C7-416A6EADB0C8}" presName="thickLine" presStyleLbl="alignNode1" presStyleIdx="7" presStyleCnt="9"/>
      <dgm:spPr/>
    </dgm:pt>
    <dgm:pt modelId="{FC5ACF75-E8C8-48BE-8467-654B837B32D3}" type="pres">
      <dgm:prSet presAssocID="{7C85732D-11FF-438C-B1C7-416A6EADB0C8}" presName="horz1" presStyleCnt="0"/>
      <dgm:spPr/>
    </dgm:pt>
    <dgm:pt modelId="{E8233A43-1C9F-44DC-BD5E-A65F044D4746}" type="pres">
      <dgm:prSet presAssocID="{7C85732D-11FF-438C-B1C7-416A6EADB0C8}" presName="tx1" presStyleLbl="revTx" presStyleIdx="7" presStyleCnt="9"/>
      <dgm:spPr/>
      <dgm:t>
        <a:bodyPr/>
        <a:lstStyle/>
        <a:p>
          <a:endParaRPr lang="el-GR"/>
        </a:p>
      </dgm:t>
    </dgm:pt>
    <dgm:pt modelId="{0EEB8088-B9DF-41BE-B82C-EBDC95330C1E}" type="pres">
      <dgm:prSet presAssocID="{7C85732D-11FF-438C-B1C7-416A6EADB0C8}" presName="vert1" presStyleCnt="0"/>
      <dgm:spPr/>
    </dgm:pt>
    <dgm:pt modelId="{2FB44540-13E4-46AC-A8E2-51D624388B70}" type="pres">
      <dgm:prSet presAssocID="{CDA5E396-D3F3-4DA3-AA9F-35B2F4371593}" presName="thickLine" presStyleLbl="alignNode1" presStyleIdx="8" presStyleCnt="9"/>
      <dgm:spPr/>
    </dgm:pt>
    <dgm:pt modelId="{7F1A7F10-E6A0-4011-B1B0-40123F26ACA6}" type="pres">
      <dgm:prSet presAssocID="{CDA5E396-D3F3-4DA3-AA9F-35B2F4371593}" presName="horz1" presStyleCnt="0"/>
      <dgm:spPr/>
    </dgm:pt>
    <dgm:pt modelId="{58C433A9-4515-42AB-A2A9-A0DE880C3445}" type="pres">
      <dgm:prSet presAssocID="{CDA5E396-D3F3-4DA3-AA9F-35B2F4371593}" presName="tx1" presStyleLbl="revTx" presStyleIdx="8" presStyleCnt="9"/>
      <dgm:spPr/>
      <dgm:t>
        <a:bodyPr/>
        <a:lstStyle/>
        <a:p>
          <a:endParaRPr lang="el-GR"/>
        </a:p>
      </dgm:t>
    </dgm:pt>
    <dgm:pt modelId="{8123C4A0-6259-4B16-951F-1CFE98A53CDC}" type="pres">
      <dgm:prSet presAssocID="{CDA5E396-D3F3-4DA3-AA9F-35B2F4371593}" presName="vert1" presStyleCnt="0"/>
      <dgm:spPr/>
    </dgm:pt>
  </dgm:ptLst>
  <dgm:cxnLst>
    <dgm:cxn modelId="{6F7D7504-F853-4C88-9A60-21F0AC934C3C}" type="presOf" srcId="{AD388662-0C38-4DB1-83CE-5C7255FD04EB}" destId="{23C0E052-70BA-4BAC-B3A7-136CC7830943}" srcOrd="0" destOrd="0" presId="urn:microsoft.com/office/officeart/2008/layout/LinedList"/>
    <dgm:cxn modelId="{8E9CF96B-6688-4435-AF02-44344840F09E}" srcId="{AD388662-0C38-4DB1-83CE-5C7255FD04EB}" destId="{2E4329A3-5E2A-4B5D-AF00-806B71851743}" srcOrd="3" destOrd="0" parTransId="{F6DE61E7-FA03-41E8-90EE-86ED02593A8E}" sibTransId="{F2B7E822-9C81-4A2E-A6B0-6D7155F23D21}"/>
    <dgm:cxn modelId="{6B161A27-05EB-42C1-A46A-77C752C4AFD8}" type="presOf" srcId="{5035D074-DA0B-4777-974A-1C5420E4BD60}" destId="{AE2B9CFE-9FF8-4C28-A69E-84320C15071D}" srcOrd="0" destOrd="0" presId="urn:microsoft.com/office/officeart/2008/layout/LinedList"/>
    <dgm:cxn modelId="{2D4C02D2-1F14-4EE5-B3D3-CF307C3F7F18}" srcId="{AD388662-0C38-4DB1-83CE-5C7255FD04EB}" destId="{093EC398-B12D-4110-8875-08CBE238DAE1}" srcOrd="4" destOrd="0" parTransId="{969973F1-77C0-4E29-8046-A9A9B2BD847A}" sibTransId="{F1E292D0-FFAB-4029-B579-A0488B5C019B}"/>
    <dgm:cxn modelId="{B5C3D173-7586-4760-AC21-087F464729F2}" type="presOf" srcId="{3BF21658-E6B6-48A6-9F4B-ADF2854C6258}" destId="{9F105B75-9792-4D27-AB6C-DCB7F326976A}" srcOrd="0" destOrd="0" presId="urn:microsoft.com/office/officeart/2008/layout/LinedList"/>
    <dgm:cxn modelId="{2C950BF9-6C73-4E8F-B1ED-B837585210F6}" srcId="{AD388662-0C38-4DB1-83CE-5C7255FD04EB}" destId="{92319E02-F131-4425-9010-F4244F4DFDDB}" srcOrd="6" destOrd="0" parTransId="{B53CD0AD-FC15-4F78-BDEF-A9DE2C219BF2}" sibTransId="{EB777637-A39D-4A29-92CC-3CA22171B3DA}"/>
    <dgm:cxn modelId="{020FB3E0-500C-445E-8208-CAD0A89EB5E7}" type="presOf" srcId="{2E4329A3-5E2A-4B5D-AF00-806B71851743}" destId="{25DD5D81-ACF7-4419-B14F-8ACEB3D96512}" srcOrd="0" destOrd="0" presId="urn:microsoft.com/office/officeart/2008/layout/LinedList"/>
    <dgm:cxn modelId="{5E06D866-E9D1-4D31-A931-C8577BF900B9}" srcId="{AD388662-0C38-4DB1-83CE-5C7255FD04EB}" destId="{600B331D-4DD3-460B-8A17-D88E6FEE6A09}" srcOrd="0" destOrd="0" parTransId="{81F0F0D5-2C9A-40EE-90C3-3AB60A6F2603}" sibTransId="{B4072DBA-25C8-4F23-9996-50870E172952}"/>
    <dgm:cxn modelId="{5C8B68F8-27B5-46DB-82F1-1DF228674579}" srcId="{AD388662-0C38-4DB1-83CE-5C7255FD04EB}" destId="{CDA5E396-D3F3-4DA3-AA9F-35B2F4371593}" srcOrd="8" destOrd="0" parTransId="{D4222C6B-F682-4974-A8DE-0D4A44E36A92}" sibTransId="{66B29BD7-B1C2-498E-BA87-66D997CC5C90}"/>
    <dgm:cxn modelId="{198E1653-3EA7-4001-8D9D-1D6287CFBC5E}" type="presOf" srcId="{600B331D-4DD3-460B-8A17-D88E6FEE6A09}" destId="{88A562CC-F17C-4287-A7DE-1B543C032EC1}" srcOrd="0" destOrd="0" presId="urn:microsoft.com/office/officeart/2008/layout/LinedList"/>
    <dgm:cxn modelId="{E6E123A2-E929-4877-B5ED-95E928CE0D92}" srcId="{AD388662-0C38-4DB1-83CE-5C7255FD04EB}" destId="{7C85732D-11FF-438C-B1C7-416A6EADB0C8}" srcOrd="7" destOrd="0" parTransId="{64214037-D808-49D3-B84F-956504DD5ACB}" sibTransId="{B7468AC8-1F39-43B1-9D25-A7A2A32F672C}"/>
    <dgm:cxn modelId="{B03261BD-0B40-4243-B650-C3B0A79A040F}" srcId="{AD388662-0C38-4DB1-83CE-5C7255FD04EB}" destId="{3BF21658-E6B6-48A6-9F4B-ADF2854C6258}" srcOrd="1" destOrd="0" parTransId="{2C540E7F-B8AA-42C6-8229-2487D2EDD46D}" sibTransId="{5A7AC581-9C31-478C-9023-4D06F4296862}"/>
    <dgm:cxn modelId="{3CA87D99-0B3D-45F0-885F-183F12355A61}" type="presOf" srcId="{92319E02-F131-4425-9010-F4244F4DFDDB}" destId="{DE9317AC-8C7B-4EED-8B20-8CE8DE381538}" srcOrd="0" destOrd="0" presId="urn:microsoft.com/office/officeart/2008/layout/LinedList"/>
    <dgm:cxn modelId="{E1E1A9C7-F290-4AE3-B994-F5E4321DED3C}" srcId="{AD388662-0C38-4DB1-83CE-5C7255FD04EB}" destId="{5035D074-DA0B-4777-974A-1C5420E4BD60}" srcOrd="5" destOrd="0" parTransId="{1E88A77B-4FA2-4C98-9544-C67D601B6EA5}" sibTransId="{510DC60C-FEBD-4E4D-8514-DE2B88780604}"/>
    <dgm:cxn modelId="{B5F50943-1777-4D42-999E-85E5C6DD94BD}" srcId="{AD388662-0C38-4DB1-83CE-5C7255FD04EB}" destId="{E0297E1A-242F-49E2-A8ED-A4AB940C22F8}" srcOrd="2" destOrd="0" parTransId="{59B6D5EA-49D5-4D52-BFCD-922D2DAA5EA6}" sibTransId="{601E34BE-B91C-4694-957A-5A0180C3B02F}"/>
    <dgm:cxn modelId="{9DCF85F6-4976-4B30-B57D-393C02E85701}" type="presOf" srcId="{7C85732D-11FF-438C-B1C7-416A6EADB0C8}" destId="{E8233A43-1C9F-44DC-BD5E-A65F044D4746}" srcOrd="0" destOrd="0" presId="urn:microsoft.com/office/officeart/2008/layout/LinedList"/>
    <dgm:cxn modelId="{BD3A32D3-0AA3-4B2A-A60F-1DDD61464FDB}" type="presOf" srcId="{CDA5E396-D3F3-4DA3-AA9F-35B2F4371593}" destId="{58C433A9-4515-42AB-A2A9-A0DE880C3445}" srcOrd="0" destOrd="0" presId="urn:microsoft.com/office/officeart/2008/layout/LinedList"/>
    <dgm:cxn modelId="{763C3509-5FA2-4183-A3FB-F168E5CAB483}" type="presOf" srcId="{093EC398-B12D-4110-8875-08CBE238DAE1}" destId="{9654EA85-7BE1-43C6-AB8D-E0C696B135A1}" srcOrd="0" destOrd="0" presId="urn:microsoft.com/office/officeart/2008/layout/LinedList"/>
    <dgm:cxn modelId="{E85BB8ED-6C8F-446B-8FF8-C89F42CC395B}" type="presOf" srcId="{E0297E1A-242F-49E2-A8ED-A4AB940C22F8}" destId="{8E022A84-0FBA-4EAB-9916-8FE51DCC876B}" srcOrd="0" destOrd="0" presId="urn:microsoft.com/office/officeart/2008/layout/LinedList"/>
    <dgm:cxn modelId="{33B6E5C8-05DD-47ED-BAC2-2B46D326AC6B}" type="presParOf" srcId="{23C0E052-70BA-4BAC-B3A7-136CC7830943}" destId="{B0F43BA8-3AB6-4214-8066-1D9629E6C7A0}" srcOrd="0" destOrd="0" presId="urn:microsoft.com/office/officeart/2008/layout/LinedList"/>
    <dgm:cxn modelId="{F679E7FB-E90E-41EC-83EE-46E19FBAEDAF}" type="presParOf" srcId="{23C0E052-70BA-4BAC-B3A7-136CC7830943}" destId="{1F67A7E4-40E3-4DB3-B74E-3438A5D3D5E1}" srcOrd="1" destOrd="0" presId="urn:microsoft.com/office/officeart/2008/layout/LinedList"/>
    <dgm:cxn modelId="{F4C96CBC-AA45-482C-B570-C2A78D16C2A2}" type="presParOf" srcId="{1F67A7E4-40E3-4DB3-B74E-3438A5D3D5E1}" destId="{88A562CC-F17C-4287-A7DE-1B543C032EC1}" srcOrd="0" destOrd="0" presId="urn:microsoft.com/office/officeart/2008/layout/LinedList"/>
    <dgm:cxn modelId="{1E35C244-71AD-412B-9A47-390C8B4B0532}" type="presParOf" srcId="{1F67A7E4-40E3-4DB3-B74E-3438A5D3D5E1}" destId="{F3743305-7254-44BE-B072-2B7EED661BE0}" srcOrd="1" destOrd="0" presId="urn:microsoft.com/office/officeart/2008/layout/LinedList"/>
    <dgm:cxn modelId="{9EB1BD93-D901-4DDF-BD33-602C77BDD6A7}" type="presParOf" srcId="{23C0E052-70BA-4BAC-B3A7-136CC7830943}" destId="{79791D4E-E588-4CAE-8AEF-E107A62741C0}" srcOrd="2" destOrd="0" presId="urn:microsoft.com/office/officeart/2008/layout/LinedList"/>
    <dgm:cxn modelId="{9F636946-E9AE-48E2-A08D-F5FCD793F850}" type="presParOf" srcId="{23C0E052-70BA-4BAC-B3A7-136CC7830943}" destId="{AFC7BD25-AED5-461D-B822-9C5735EC9CB5}" srcOrd="3" destOrd="0" presId="urn:microsoft.com/office/officeart/2008/layout/LinedList"/>
    <dgm:cxn modelId="{40FD87FE-1836-492F-96D1-20B8F3995322}" type="presParOf" srcId="{AFC7BD25-AED5-461D-B822-9C5735EC9CB5}" destId="{9F105B75-9792-4D27-AB6C-DCB7F326976A}" srcOrd="0" destOrd="0" presId="urn:microsoft.com/office/officeart/2008/layout/LinedList"/>
    <dgm:cxn modelId="{A8A88AA8-8CDF-44C7-9041-38AF875F1AD9}" type="presParOf" srcId="{AFC7BD25-AED5-461D-B822-9C5735EC9CB5}" destId="{637AAA64-713C-4E2D-80E2-46396C5F2819}" srcOrd="1" destOrd="0" presId="urn:microsoft.com/office/officeart/2008/layout/LinedList"/>
    <dgm:cxn modelId="{C0B49A6C-2B5F-4180-96C2-1F306F06F8A1}" type="presParOf" srcId="{23C0E052-70BA-4BAC-B3A7-136CC7830943}" destId="{0253B4E9-5D54-4A86-AB8F-FE8D6AE21569}" srcOrd="4" destOrd="0" presId="urn:microsoft.com/office/officeart/2008/layout/LinedList"/>
    <dgm:cxn modelId="{8582CB82-B866-469F-B73D-D237ABAD6CBB}" type="presParOf" srcId="{23C0E052-70BA-4BAC-B3A7-136CC7830943}" destId="{342ABC7A-2412-4F38-8F87-2A061F7A6439}" srcOrd="5" destOrd="0" presId="urn:microsoft.com/office/officeart/2008/layout/LinedList"/>
    <dgm:cxn modelId="{A447F927-5013-4F54-BA82-96F178ABE907}" type="presParOf" srcId="{342ABC7A-2412-4F38-8F87-2A061F7A6439}" destId="{8E022A84-0FBA-4EAB-9916-8FE51DCC876B}" srcOrd="0" destOrd="0" presId="urn:microsoft.com/office/officeart/2008/layout/LinedList"/>
    <dgm:cxn modelId="{B7836D59-FE16-4AA2-82FE-BAAA67589E79}" type="presParOf" srcId="{342ABC7A-2412-4F38-8F87-2A061F7A6439}" destId="{FAFA9F42-906C-4685-AFF8-D70059B7254F}" srcOrd="1" destOrd="0" presId="urn:microsoft.com/office/officeart/2008/layout/LinedList"/>
    <dgm:cxn modelId="{178D974F-4854-4816-9AE8-E466A6FB9557}" type="presParOf" srcId="{23C0E052-70BA-4BAC-B3A7-136CC7830943}" destId="{CF64A5DF-3985-4586-87CF-61A3A812DDF7}" srcOrd="6" destOrd="0" presId="urn:microsoft.com/office/officeart/2008/layout/LinedList"/>
    <dgm:cxn modelId="{2BEB80D2-7E0D-4B69-AC3A-0AD542F6C4D3}" type="presParOf" srcId="{23C0E052-70BA-4BAC-B3A7-136CC7830943}" destId="{CD85C970-D9F4-4773-AEA7-52498CD54AA6}" srcOrd="7" destOrd="0" presId="urn:microsoft.com/office/officeart/2008/layout/LinedList"/>
    <dgm:cxn modelId="{DF193456-0136-4623-BAB3-25C53C314214}" type="presParOf" srcId="{CD85C970-D9F4-4773-AEA7-52498CD54AA6}" destId="{25DD5D81-ACF7-4419-B14F-8ACEB3D96512}" srcOrd="0" destOrd="0" presId="urn:microsoft.com/office/officeart/2008/layout/LinedList"/>
    <dgm:cxn modelId="{6B5EE2A5-955E-433C-8F89-7824E27609CD}" type="presParOf" srcId="{CD85C970-D9F4-4773-AEA7-52498CD54AA6}" destId="{A2129C35-28EB-4500-9662-ED3C9B9EFDEF}" srcOrd="1" destOrd="0" presId="urn:microsoft.com/office/officeart/2008/layout/LinedList"/>
    <dgm:cxn modelId="{AAB162B0-6C9B-41CD-BA08-1974A336180A}" type="presParOf" srcId="{23C0E052-70BA-4BAC-B3A7-136CC7830943}" destId="{7AF62FB8-ED10-4DFF-8BC6-DCF3F7DCF096}" srcOrd="8" destOrd="0" presId="urn:microsoft.com/office/officeart/2008/layout/LinedList"/>
    <dgm:cxn modelId="{885EFB8B-50F0-4127-A4EA-8EA50B7B132B}" type="presParOf" srcId="{23C0E052-70BA-4BAC-B3A7-136CC7830943}" destId="{1627E0CB-047F-42CE-99F2-4228ACFE62AE}" srcOrd="9" destOrd="0" presId="urn:microsoft.com/office/officeart/2008/layout/LinedList"/>
    <dgm:cxn modelId="{EB92F863-54F5-44E0-8538-03C56575B40C}" type="presParOf" srcId="{1627E0CB-047F-42CE-99F2-4228ACFE62AE}" destId="{9654EA85-7BE1-43C6-AB8D-E0C696B135A1}" srcOrd="0" destOrd="0" presId="urn:microsoft.com/office/officeart/2008/layout/LinedList"/>
    <dgm:cxn modelId="{13268778-0688-4168-88E3-D19D0BC0F21D}" type="presParOf" srcId="{1627E0CB-047F-42CE-99F2-4228ACFE62AE}" destId="{6EBE0815-F67A-44A1-A525-2146DCEEF1E7}" srcOrd="1" destOrd="0" presId="urn:microsoft.com/office/officeart/2008/layout/LinedList"/>
    <dgm:cxn modelId="{DF158FE7-FB0F-46AC-9F99-5ACB610BF2DE}" type="presParOf" srcId="{23C0E052-70BA-4BAC-B3A7-136CC7830943}" destId="{AC1CA171-029E-455D-A7C0-99C303EDBBEF}" srcOrd="10" destOrd="0" presId="urn:microsoft.com/office/officeart/2008/layout/LinedList"/>
    <dgm:cxn modelId="{BACA2BCE-2246-4A14-A232-7F0F2AB28791}" type="presParOf" srcId="{23C0E052-70BA-4BAC-B3A7-136CC7830943}" destId="{9B80CCE2-26D9-468F-8A40-8DFD03332519}" srcOrd="11" destOrd="0" presId="urn:microsoft.com/office/officeart/2008/layout/LinedList"/>
    <dgm:cxn modelId="{DEB21D18-AE6D-4155-9922-6F2A31494B86}" type="presParOf" srcId="{9B80CCE2-26D9-468F-8A40-8DFD03332519}" destId="{AE2B9CFE-9FF8-4C28-A69E-84320C15071D}" srcOrd="0" destOrd="0" presId="urn:microsoft.com/office/officeart/2008/layout/LinedList"/>
    <dgm:cxn modelId="{C041D794-0FBB-4B54-8FCF-1C2BBFE7517E}" type="presParOf" srcId="{9B80CCE2-26D9-468F-8A40-8DFD03332519}" destId="{33319790-6F12-4AA8-AEB7-4253643F4EED}" srcOrd="1" destOrd="0" presId="urn:microsoft.com/office/officeart/2008/layout/LinedList"/>
    <dgm:cxn modelId="{8D07269B-DA71-4A4E-BC22-05A479DE31EA}" type="presParOf" srcId="{23C0E052-70BA-4BAC-B3A7-136CC7830943}" destId="{0A059D76-CB69-41CA-B7D5-3609750C1286}" srcOrd="12" destOrd="0" presId="urn:microsoft.com/office/officeart/2008/layout/LinedList"/>
    <dgm:cxn modelId="{A760C4F9-F41D-44AA-82C9-8FBD2292AD9F}" type="presParOf" srcId="{23C0E052-70BA-4BAC-B3A7-136CC7830943}" destId="{D96B1DF4-EE05-42D1-8C17-364BA0F550A6}" srcOrd="13" destOrd="0" presId="urn:microsoft.com/office/officeart/2008/layout/LinedList"/>
    <dgm:cxn modelId="{09E75204-1C14-4BD7-A26A-FC39733946D5}" type="presParOf" srcId="{D96B1DF4-EE05-42D1-8C17-364BA0F550A6}" destId="{DE9317AC-8C7B-4EED-8B20-8CE8DE381538}" srcOrd="0" destOrd="0" presId="urn:microsoft.com/office/officeart/2008/layout/LinedList"/>
    <dgm:cxn modelId="{DB4B365A-0593-4C04-9F26-076F5D6DD9FC}" type="presParOf" srcId="{D96B1DF4-EE05-42D1-8C17-364BA0F550A6}" destId="{2208A10C-8B40-4436-BCC3-B6B70F03C4AE}" srcOrd="1" destOrd="0" presId="urn:microsoft.com/office/officeart/2008/layout/LinedList"/>
    <dgm:cxn modelId="{8B47574D-62FF-43C8-9983-336362042E62}" type="presParOf" srcId="{23C0E052-70BA-4BAC-B3A7-136CC7830943}" destId="{7C0635F0-6799-4663-AB0A-1D0A8D320044}" srcOrd="14" destOrd="0" presId="urn:microsoft.com/office/officeart/2008/layout/LinedList"/>
    <dgm:cxn modelId="{2028C763-0CA8-4B3C-919F-AFA3C07E8F4D}" type="presParOf" srcId="{23C0E052-70BA-4BAC-B3A7-136CC7830943}" destId="{FC5ACF75-E8C8-48BE-8467-654B837B32D3}" srcOrd="15" destOrd="0" presId="urn:microsoft.com/office/officeart/2008/layout/LinedList"/>
    <dgm:cxn modelId="{8E8CC8A5-6A37-4FA2-B863-B4592BCB0A7E}" type="presParOf" srcId="{FC5ACF75-E8C8-48BE-8467-654B837B32D3}" destId="{E8233A43-1C9F-44DC-BD5E-A65F044D4746}" srcOrd="0" destOrd="0" presId="urn:microsoft.com/office/officeart/2008/layout/LinedList"/>
    <dgm:cxn modelId="{14D940ED-ED71-4C76-88F1-C1B270005D85}" type="presParOf" srcId="{FC5ACF75-E8C8-48BE-8467-654B837B32D3}" destId="{0EEB8088-B9DF-41BE-B82C-EBDC95330C1E}" srcOrd="1" destOrd="0" presId="urn:microsoft.com/office/officeart/2008/layout/LinedList"/>
    <dgm:cxn modelId="{83A2A35C-1380-4B90-BA7E-A61F4FC73CA8}" type="presParOf" srcId="{23C0E052-70BA-4BAC-B3A7-136CC7830943}" destId="{2FB44540-13E4-46AC-A8E2-51D624388B70}" srcOrd="16" destOrd="0" presId="urn:microsoft.com/office/officeart/2008/layout/LinedList"/>
    <dgm:cxn modelId="{2A05AB88-BB47-4934-9420-E80EBCE9EF93}" type="presParOf" srcId="{23C0E052-70BA-4BAC-B3A7-136CC7830943}" destId="{7F1A7F10-E6A0-4011-B1B0-40123F26ACA6}" srcOrd="17" destOrd="0" presId="urn:microsoft.com/office/officeart/2008/layout/LinedList"/>
    <dgm:cxn modelId="{ADD22218-C16C-4EB3-9CF8-C00B17060D18}" type="presParOf" srcId="{7F1A7F10-E6A0-4011-B1B0-40123F26ACA6}" destId="{58C433A9-4515-42AB-A2A9-A0DE880C3445}" srcOrd="0" destOrd="0" presId="urn:microsoft.com/office/officeart/2008/layout/LinedList"/>
    <dgm:cxn modelId="{DDA45991-46DC-4A2C-AB21-C02F9190D680}" type="presParOf" srcId="{7F1A7F10-E6A0-4011-B1B0-40123F26ACA6}" destId="{8123C4A0-6259-4B16-951F-1CFE98A53CD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A58193-F989-44EF-95DC-D5B01A68F56A}">
      <dsp:nvSpPr>
        <dsp:cNvPr id="0" name=""/>
        <dsp:cNvSpPr/>
      </dsp:nvSpPr>
      <dsp:spPr>
        <a:xfrm>
          <a:off x="0" y="487474"/>
          <a:ext cx="6119122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/>
            <a:t>Πρωινή</a:t>
          </a:r>
          <a:r>
            <a:rPr lang="ru-RU" sz="1400" kern="1200" dirty="0"/>
            <a:t> </a:t>
          </a:r>
          <a:r>
            <a:rPr lang="ru-RU" sz="1400" kern="1200" dirty="0" err="1"/>
            <a:t>δυσκ</a:t>
          </a:r>
          <a:r>
            <a:rPr lang="ru-RU" sz="1400" kern="1200" dirty="0"/>
            <a:t>α</a:t>
          </a:r>
          <a:r>
            <a:rPr lang="ru-RU" sz="1400" kern="1200" dirty="0" err="1"/>
            <a:t>μψί</a:t>
          </a:r>
          <a:r>
            <a:rPr lang="ru-RU" sz="1400" kern="1200" dirty="0"/>
            <a:t>α &gt;1 </a:t>
          </a:r>
          <a:r>
            <a:rPr lang="ru-RU" sz="1400" kern="1200" dirty="0" err="1"/>
            <a:t>ώρ</a:t>
          </a:r>
          <a:r>
            <a:rPr lang="ru-RU" sz="1400" kern="1200" dirty="0"/>
            <a:t>α</a:t>
          </a:r>
          <a:endParaRPr lang="en-US" sz="1400" kern="1200" dirty="0"/>
        </a:p>
      </dsp:txBody>
      <dsp:txXfrm>
        <a:off x="0" y="487474"/>
        <a:ext cx="6119122" cy="327600"/>
      </dsp:txXfrm>
    </dsp:sp>
    <dsp:sp modelId="{9152702E-35C5-4969-A1FA-AD5EC8521AB1}">
      <dsp:nvSpPr>
        <dsp:cNvPr id="0" name=""/>
        <dsp:cNvSpPr/>
      </dsp:nvSpPr>
      <dsp:spPr>
        <a:xfrm>
          <a:off x="0" y="855394"/>
          <a:ext cx="6119122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Αρθρίτιδα με </a:t>
          </a:r>
          <a:r>
            <a:rPr lang="ru-RU" sz="1400" kern="1200" dirty="0" smtClean="0"/>
            <a:t>διόγκ</a:t>
          </a:r>
          <a:r>
            <a:rPr lang="el-GR" sz="1400" kern="1200" dirty="0" smtClean="0"/>
            <a:t>ω</a:t>
          </a:r>
          <a:r>
            <a:rPr lang="ru-RU" sz="1400" kern="1200" dirty="0" smtClean="0"/>
            <a:t>ση </a:t>
          </a:r>
          <a:r>
            <a:rPr lang="ru-RU" sz="1400" kern="1200" dirty="0"/>
            <a:t>και υγρό σε τουλάχιστον 3 αρθρώσεις</a:t>
          </a:r>
          <a:endParaRPr lang="en-US" sz="1400" kern="1200" dirty="0"/>
        </a:p>
      </dsp:txBody>
      <dsp:txXfrm>
        <a:off x="0" y="855394"/>
        <a:ext cx="6119122" cy="327600"/>
      </dsp:txXfrm>
    </dsp:sp>
    <dsp:sp modelId="{7306A5CC-6C9D-4B7C-8D3C-ECFA0FEA9B56}">
      <dsp:nvSpPr>
        <dsp:cNvPr id="0" name=""/>
        <dsp:cNvSpPr/>
      </dsp:nvSpPr>
      <dsp:spPr>
        <a:xfrm>
          <a:off x="0" y="1223314"/>
          <a:ext cx="6119122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/>
            <a:t>Σχεδόν</a:t>
          </a:r>
          <a:r>
            <a:rPr lang="ru-RU" sz="1400" kern="1200" dirty="0"/>
            <a:t> π</a:t>
          </a:r>
          <a:r>
            <a:rPr lang="ru-RU" sz="1400" kern="1200" dirty="0" err="1"/>
            <a:t>άντ</a:t>
          </a:r>
          <a:r>
            <a:rPr lang="ru-RU" sz="1400" kern="1200" dirty="0"/>
            <a:t>α π</a:t>
          </a:r>
          <a:r>
            <a:rPr lang="ru-RU" sz="1400" kern="1200" dirty="0" err="1"/>
            <a:t>ροσ</a:t>
          </a:r>
          <a:r>
            <a:rPr lang="ru-RU" sz="1400" kern="1200" dirty="0"/>
            <a:t>β</a:t>
          </a:r>
          <a:r>
            <a:rPr lang="ru-RU" sz="1400" kern="1200" dirty="0" err="1"/>
            <a:t>άλλοντ</a:t>
          </a:r>
          <a:r>
            <a:rPr lang="ru-RU" sz="1400" kern="1200" dirty="0"/>
            <a:t>αι τα </a:t>
          </a:r>
          <a:r>
            <a:rPr lang="ru-RU" sz="1400" kern="1200" dirty="0" err="1"/>
            <a:t>άκρ</a:t>
          </a:r>
          <a:r>
            <a:rPr lang="ru-RU" sz="1400" kern="1200" dirty="0"/>
            <a:t>α και </a:t>
          </a:r>
          <a:r>
            <a:rPr lang="ru-RU" sz="1400" kern="1200" dirty="0" err="1"/>
            <a:t>ιδι</a:t>
          </a:r>
          <a:r>
            <a:rPr lang="ru-RU" sz="1400" kern="1200" dirty="0"/>
            <a:t>α</a:t>
          </a:r>
          <a:r>
            <a:rPr lang="ru-RU" sz="1400" kern="1200" dirty="0" err="1"/>
            <a:t>ίτερ</a:t>
          </a:r>
          <a:r>
            <a:rPr lang="ru-RU" sz="1400" kern="1200" dirty="0"/>
            <a:t>α τα </a:t>
          </a:r>
          <a:r>
            <a:rPr lang="ru-RU" sz="1400" kern="1200" dirty="0" err="1"/>
            <a:t>δάχτυλ</a:t>
          </a:r>
          <a:r>
            <a:rPr lang="ru-RU" sz="1400" kern="1200" dirty="0"/>
            <a:t>α</a:t>
          </a:r>
          <a:endParaRPr lang="en-US" sz="1400" kern="1200" dirty="0"/>
        </a:p>
      </dsp:txBody>
      <dsp:txXfrm>
        <a:off x="0" y="1223314"/>
        <a:ext cx="6119122" cy="327600"/>
      </dsp:txXfrm>
    </dsp:sp>
    <dsp:sp modelId="{6E3C1858-C827-405F-90CA-4E1087B881F3}">
      <dsp:nvSpPr>
        <dsp:cNvPr id="0" name=""/>
        <dsp:cNvSpPr/>
      </dsp:nvSpPr>
      <dsp:spPr>
        <a:xfrm>
          <a:off x="0" y="1591234"/>
          <a:ext cx="6119122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/>
            <a:t>Συμμετρική</a:t>
          </a:r>
          <a:r>
            <a:rPr lang="ru-RU" sz="1400" kern="1200" dirty="0"/>
            <a:t> π</a:t>
          </a:r>
          <a:r>
            <a:rPr lang="ru-RU" sz="1400" kern="1200" dirty="0" err="1"/>
            <a:t>ροσ</a:t>
          </a:r>
          <a:r>
            <a:rPr lang="ru-RU" sz="1400" kern="1200" dirty="0"/>
            <a:t>β</a:t>
          </a:r>
          <a:r>
            <a:rPr lang="ru-RU" sz="1400" kern="1200" dirty="0" err="1"/>
            <a:t>ολή</a:t>
          </a:r>
          <a:r>
            <a:rPr lang="ru-RU" sz="1400" kern="1200" dirty="0"/>
            <a:t> και α</a:t>
          </a:r>
          <a:r>
            <a:rPr lang="ru-RU" sz="1400" kern="1200" dirty="0" err="1"/>
            <a:t>ρθρική</a:t>
          </a:r>
          <a:r>
            <a:rPr lang="ru-RU" sz="1400" kern="1200" dirty="0"/>
            <a:t> </a:t>
          </a:r>
          <a:r>
            <a:rPr lang="ru-RU" sz="1400" kern="1200" dirty="0" err="1"/>
            <a:t>διόγκωση</a:t>
          </a:r>
          <a:endParaRPr lang="en-US" sz="1400" kern="1200" dirty="0"/>
        </a:p>
      </dsp:txBody>
      <dsp:txXfrm>
        <a:off x="0" y="1591234"/>
        <a:ext cx="6119122" cy="327600"/>
      </dsp:txXfrm>
    </dsp:sp>
    <dsp:sp modelId="{2B0D006A-B3F7-4A42-8305-35CA7852249F}">
      <dsp:nvSpPr>
        <dsp:cNvPr id="0" name=""/>
        <dsp:cNvSpPr/>
      </dsp:nvSpPr>
      <dsp:spPr>
        <a:xfrm>
          <a:off x="0" y="1959154"/>
          <a:ext cx="6119122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/>
            <a:t>Ρευμ</a:t>
          </a:r>
          <a:r>
            <a:rPr lang="ru-RU" sz="1400" kern="1200" dirty="0"/>
            <a:t>α</a:t>
          </a:r>
          <a:r>
            <a:rPr lang="ru-RU" sz="1400" kern="1200" dirty="0" err="1"/>
            <a:t>τικά</a:t>
          </a:r>
          <a:r>
            <a:rPr lang="ru-RU" sz="1400" kern="1200" dirty="0"/>
            <a:t> </a:t>
          </a:r>
          <a:r>
            <a:rPr lang="ru-RU" sz="1400" kern="1200" dirty="0" err="1"/>
            <a:t>οζίδι</a:t>
          </a:r>
          <a:r>
            <a:rPr lang="ru-RU" sz="1400" kern="1200" dirty="0"/>
            <a:t>α</a:t>
          </a:r>
          <a:endParaRPr lang="en-US" sz="1400" kern="1200" dirty="0"/>
        </a:p>
      </dsp:txBody>
      <dsp:txXfrm>
        <a:off x="0" y="1959154"/>
        <a:ext cx="6119122" cy="327600"/>
      </dsp:txXfrm>
    </dsp:sp>
    <dsp:sp modelId="{AAA8E420-1840-41BC-BBC7-14BBE48D397C}">
      <dsp:nvSpPr>
        <dsp:cNvPr id="0" name=""/>
        <dsp:cNvSpPr/>
      </dsp:nvSpPr>
      <dsp:spPr>
        <a:xfrm>
          <a:off x="0" y="2327074"/>
          <a:ext cx="6119122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Χαρα</a:t>
          </a:r>
          <a:r>
            <a:rPr lang="ru-RU" sz="1400" kern="1200" dirty="0" err="1"/>
            <a:t>κτηριστικές</a:t>
          </a:r>
          <a:r>
            <a:rPr lang="ru-RU" sz="1400" kern="1200" dirty="0"/>
            <a:t> α</a:t>
          </a:r>
          <a:r>
            <a:rPr lang="ru-RU" sz="1400" kern="1200" dirty="0" err="1"/>
            <a:t>λλιώσεις</a:t>
          </a:r>
          <a:r>
            <a:rPr lang="ru-RU" sz="1400" kern="1200" dirty="0"/>
            <a:t> π</a:t>
          </a:r>
          <a:r>
            <a:rPr lang="ru-RU" sz="1400" kern="1200" dirty="0" err="1"/>
            <a:t>ου</a:t>
          </a:r>
          <a:r>
            <a:rPr lang="ru-RU" sz="1400" kern="1200" dirty="0"/>
            <a:t> </a:t>
          </a:r>
          <a:r>
            <a:rPr lang="ru-RU" sz="1400" kern="1200" dirty="0" err="1"/>
            <a:t>δι</a:t>
          </a:r>
          <a:r>
            <a:rPr lang="ru-RU" sz="1400" kern="1200" dirty="0"/>
            <a:t>α</a:t>
          </a:r>
          <a:r>
            <a:rPr lang="ru-RU" sz="1400" kern="1200" dirty="0" err="1"/>
            <a:t>γιγνώσκοντ</a:t>
          </a:r>
          <a:r>
            <a:rPr lang="ru-RU" sz="1400" kern="1200" dirty="0"/>
            <a:t>αι </a:t>
          </a:r>
          <a:r>
            <a:rPr lang="ru-RU" sz="1400" kern="1200" dirty="0" err="1"/>
            <a:t>με</a:t>
          </a:r>
          <a:r>
            <a:rPr lang="ru-RU" sz="1400" kern="1200" dirty="0"/>
            <a:t> α</a:t>
          </a:r>
          <a:r>
            <a:rPr lang="ru-RU" sz="1400" kern="1200" dirty="0" err="1"/>
            <a:t>κτινολογικές</a:t>
          </a:r>
          <a:r>
            <a:rPr lang="ru-RU" sz="1400" kern="1200" dirty="0"/>
            <a:t> </a:t>
          </a:r>
          <a:r>
            <a:rPr lang="ru-RU" sz="1400" kern="1200" dirty="0" err="1"/>
            <a:t>μελέτες</a:t>
          </a:r>
          <a:r>
            <a:rPr lang="ru-RU" sz="1400" kern="1200" dirty="0"/>
            <a:t> </a:t>
          </a:r>
          <a:endParaRPr lang="en-US" sz="1400" kern="1200" dirty="0"/>
        </a:p>
      </dsp:txBody>
      <dsp:txXfrm>
        <a:off x="0" y="2327074"/>
        <a:ext cx="6119122" cy="327600"/>
      </dsp:txXfrm>
    </dsp:sp>
    <dsp:sp modelId="{9042E5F8-11E5-4880-A104-61CBA1DA259D}">
      <dsp:nvSpPr>
        <dsp:cNvPr id="0" name=""/>
        <dsp:cNvSpPr/>
      </dsp:nvSpPr>
      <dsp:spPr>
        <a:xfrm>
          <a:off x="0" y="2694994"/>
          <a:ext cx="6119122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+</a:t>
          </a:r>
          <a:r>
            <a:rPr lang="ru-RU" sz="1400" kern="1200" dirty="0" err="1"/>
            <a:t>Ra-test</a:t>
          </a:r>
          <a:r>
            <a:rPr lang="ru-RU" sz="1400" kern="1200" dirty="0"/>
            <a:t> </a:t>
          </a:r>
          <a:r>
            <a:rPr lang="ru-RU" sz="1400" kern="1200" dirty="0" err="1"/>
            <a:t>με</a:t>
          </a:r>
          <a:r>
            <a:rPr lang="ru-RU" sz="1400" kern="1200" dirty="0"/>
            <a:t> </a:t>
          </a:r>
          <a:r>
            <a:rPr lang="ru-RU" sz="1400" kern="1200" dirty="0" err="1"/>
            <a:t>την</a:t>
          </a:r>
          <a:r>
            <a:rPr lang="ru-RU" sz="1400" kern="1200" dirty="0"/>
            <a:t> </a:t>
          </a:r>
          <a:r>
            <a:rPr lang="ru-RU" sz="1400" kern="1200" dirty="0" err="1"/>
            <a:t>εξέτ</a:t>
          </a:r>
          <a:r>
            <a:rPr lang="ru-RU" sz="1400" kern="1200" dirty="0"/>
            <a:t>α</a:t>
          </a:r>
          <a:r>
            <a:rPr lang="ru-RU" sz="1400" kern="1200" dirty="0" err="1"/>
            <a:t>ση</a:t>
          </a:r>
          <a:r>
            <a:rPr lang="ru-RU" sz="1400" kern="1200" dirty="0"/>
            <a:t> α</a:t>
          </a:r>
          <a:r>
            <a:rPr lang="ru-RU" sz="1400" kern="1200" dirty="0" err="1"/>
            <a:t>ίμ</a:t>
          </a:r>
          <a:r>
            <a:rPr lang="ru-RU" sz="1400" kern="1200" dirty="0"/>
            <a:t>α</a:t>
          </a:r>
          <a:r>
            <a:rPr lang="ru-RU" sz="1400" kern="1200" dirty="0" err="1"/>
            <a:t>τος</a:t>
          </a:r>
          <a:endParaRPr lang="en-US" sz="1400" kern="1200" dirty="0"/>
        </a:p>
      </dsp:txBody>
      <dsp:txXfrm>
        <a:off x="0" y="2694994"/>
        <a:ext cx="6119122" cy="3276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F43BA8-3AB6-4214-8066-1D9629E6C7A0}">
      <dsp:nvSpPr>
        <dsp:cNvPr id="0" name=""/>
        <dsp:cNvSpPr/>
      </dsp:nvSpPr>
      <dsp:spPr>
        <a:xfrm>
          <a:off x="0" y="780"/>
          <a:ext cx="3998318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8A562CC-F17C-4287-A7DE-1B543C032EC1}">
      <dsp:nvSpPr>
        <dsp:cNvPr id="0" name=""/>
        <dsp:cNvSpPr/>
      </dsp:nvSpPr>
      <dsp:spPr>
        <a:xfrm>
          <a:off x="0" y="780"/>
          <a:ext cx="3998318" cy="710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Ο φλεγμονώδης ιστός, ως ιστολογικό εύρημα, ονομάζεται </a:t>
          </a:r>
          <a:r>
            <a:rPr lang="en-US" sz="1600" kern="1200" dirty="0" err="1" smtClean="0"/>
            <a:t>pannus</a:t>
          </a:r>
          <a:endParaRPr lang="ru-RU" sz="1600" kern="1200" dirty="0"/>
        </a:p>
      </dsp:txBody>
      <dsp:txXfrm>
        <a:off x="0" y="780"/>
        <a:ext cx="3998318" cy="710228"/>
      </dsp:txXfrm>
    </dsp:sp>
    <dsp:sp modelId="{79791D4E-E588-4CAE-8AEF-E107A62741C0}">
      <dsp:nvSpPr>
        <dsp:cNvPr id="0" name=""/>
        <dsp:cNvSpPr/>
      </dsp:nvSpPr>
      <dsp:spPr>
        <a:xfrm>
          <a:off x="0" y="711009"/>
          <a:ext cx="3998318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F105B75-9792-4D27-AB6C-DCB7F326976A}">
      <dsp:nvSpPr>
        <dsp:cNvPr id="0" name=""/>
        <dsp:cNvSpPr/>
      </dsp:nvSpPr>
      <dsp:spPr>
        <a:xfrm>
          <a:off x="0" y="711009"/>
          <a:ext cx="3998318" cy="710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Δαχτυλοειδή</a:t>
          </a:r>
          <a:r>
            <a:rPr lang="el-GR" sz="1600" kern="1200" dirty="0" smtClean="0"/>
            <a:t>ς</a:t>
          </a:r>
          <a:r>
            <a:rPr lang="ru-RU" sz="1600" kern="1200" dirty="0" smtClean="0"/>
            <a:t> </a:t>
          </a:r>
          <a:r>
            <a:rPr lang="ru-RU" sz="1600" kern="1200" dirty="0"/>
            <a:t>υπερπλασία </a:t>
          </a:r>
          <a:r>
            <a:rPr lang="ru-RU" sz="1600" kern="1200" dirty="0" smtClean="0"/>
            <a:t>συνοβίου</a:t>
          </a:r>
          <a:r>
            <a:rPr lang="el-GR" sz="1600" kern="1200" dirty="0" smtClean="0"/>
            <a:t> που του προσδίδει </a:t>
          </a:r>
          <a:r>
            <a:rPr lang="el-GR" sz="1600" kern="1200" dirty="0" err="1" smtClean="0"/>
            <a:t>λαχνωτή</a:t>
          </a:r>
          <a:r>
            <a:rPr lang="el-GR" sz="1600" kern="1200" dirty="0" smtClean="0"/>
            <a:t> διαμόρφωση</a:t>
          </a:r>
          <a:endParaRPr lang="ru-RU" sz="1600" kern="1200" dirty="0"/>
        </a:p>
      </dsp:txBody>
      <dsp:txXfrm>
        <a:off x="0" y="711009"/>
        <a:ext cx="3998318" cy="710228"/>
      </dsp:txXfrm>
    </dsp:sp>
    <dsp:sp modelId="{0253B4E9-5D54-4A86-AB8F-FE8D6AE21569}">
      <dsp:nvSpPr>
        <dsp:cNvPr id="0" name=""/>
        <dsp:cNvSpPr/>
      </dsp:nvSpPr>
      <dsp:spPr>
        <a:xfrm>
          <a:off x="0" y="1421238"/>
          <a:ext cx="3998318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E022A84-0FBA-4EAB-9916-8FE51DCC876B}">
      <dsp:nvSpPr>
        <dsp:cNvPr id="0" name=""/>
        <dsp:cNvSpPr/>
      </dsp:nvSpPr>
      <dsp:spPr>
        <a:xfrm>
          <a:off x="0" y="1421238"/>
          <a:ext cx="3998318" cy="710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Παρουσία πυκνών </a:t>
          </a:r>
          <a:r>
            <a:rPr lang="el-GR" sz="1600" kern="1200" dirty="0" err="1" smtClean="0"/>
            <a:t>λεμφοπλασματοκυτταρικών</a:t>
          </a:r>
          <a:r>
            <a:rPr lang="el-GR" sz="1600" kern="1200" dirty="0" smtClean="0"/>
            <a:t> </a:t>
          </a:r>
          <a:r>
            <a:rPr lang="el-GR" sz="1600" kern="1200" dirty="0" err="1" smtClean="0"/>
            <a:t>αρθροίσεων</a:t>
          </a:r>
          <a:endParaRPr lang="ru-RU" sz="1600" kern="1200" dirty="0"/>
        </a:p>
      </dsp:txBody>
      <dsp:txXfrm>
        <a:off x="0" y="1421238"/>
        <a:ext cx="3998318" cy="710228"/>
      </dsp:txXfrm>
    </dsp:sp>
    <dsp:sp modelId="{CF64A5DF-3985-4586-87CF-61A3A812DDF7}">
      <dsp:nvSpPr>
        <dsp:cNvPr id="0" name=""/>
        <dsp:cNvSpPr/>
      </dsp:nvSpPr>
      <dsp:spPr>
        <a:xfrm>
          <a:off x="0" y="2131466"/>
          <a:ext cx="3998318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5DD5D81-ACF7-4419-B14F-8ACEB3D96512}">
      <dsp:nvSpPr>
        <dsp:cNvPr id="0" name=""/>
        <dsp:cNvSpPr/>
      </dsp:nvSpPr>
      <dsp:spPr>
        <a:xfrm>
          <a:off x="0" y="2131466"/>
          <a:ext cx="3998318" cy="710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Πολλά Β λεμφοκύτταρα </a:t>
          </a:r>
          <a:r>
            <a:rPr lang="ru-RU" sz="1600" kern="1200" dirty="0" smtClean="0"/>
            <a:t>και </a:t>
          </a:r>
          <a:r>
            <a:rPr lang="ru-RU" sz="1600" kern="1200" dirty="0"/>
            <a:t>λίγα ουδετερόφιλα</a:t>
          </a:r>
        </a:p>
      </dsp:txBody>
      <dsp:txXfrm>
        <a:off x="0" y="2131466"/>
        <a:ext cx="3998318" cy="710228"/>
      </dsp:txXfrm>
    </dsp:sp>
    <dsp:sp modelId="{7AF62FB8-ED10-4DFF-8BC6-DCF3F7DCF096}">
      <dsp:nvSpPr>
        <dsp:cNvPr id="0" name=""/>
        <dsp:cNvSpPr/>
      </dsp:nvSpPr>
      <dsp:spPr>
        <a:xfrm>
          <a:off x="0" y="2841695"/>
          <a:ext cx="3998318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654EA85-7BE1-43C6-AB8D-E0C696B135A1}">
      <dsp:nvSpPr>
        <dsp:cNvPr id="0" name=""/>
        <dsp:cNvSpPr/>
      </dsp:nvSpPr>
      <dsp:spPr>
        <a:xfrm>
          <a:off x="0" y="2841695"/>
          <a:ext cx="3998318" cy="710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Δευτερογενή λεμφοζίδια με βλαστικό κέντρο και μανδύα περιμετρικά</a:t>
          </a:r>
        </a:p>
      </dsp:txBody>
      <dsp:txXfrm>
        <a:off x="0" y="2841695"/>
        <a:ext cx="3998318" cy="710228"/>
      </dsp:txXfrm>
    </dsp:sp>
    <dsp:sp modelId="{AC1CA171-029E-455D-A7C0-99C303EDBBEF}">
      <dsp:nvSpPr>
        <dsp:cNvPr id="0" name=""/>
        <dsp:cNvSpPr/>
      </dsp:nvSpPr>
      <dsp:spPr>
        <a:xfrm>
          <a:off x="0" y="3551924"/>
          <a:ext cx="3998318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E2B9CFE-9FF8-4C28-A69E-84320C15071D}">
      <dsp:nvSpPr>
        <dsp:cNvPr id="0" name=""/>
        <dsp:cNvSpPr/>
      </dsp:nvSpPr>
      <dsp:spPr>
        <a:xfrm>
          <a:off x="0" y="3551924"/>
          <a:ext cx="3998318" cy="710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Ινική</a:t>
          </a:r>
          <a:r>
            <a:rPr lang="el-GR" sz="1600" kern="1200" dirty="0" smtClean="0"/>
            <a:t>-Ινώδες</a:t>
          </a:r>
          <a:r>
            <a:rPr lang="ru-RU" sz="1600" kern="1200" dirty="0" smtClean="0"/>
            <a:t> </a:t>
          </a:r>
          <a:r>
            <a:rPr lang="ru-RU" sz="1600" kern="1200" dirty="0"/>
            <a:t>(</a:t>
          </a:r>
          <a:r>
            <a:rPr lang="ru-RU" sz="1600" kern="1200" dirty="0" smtClean="0"/>
            <a:t>Κόκκο</a:t>
          </a:r>
          <a:r>
            <a:rPr lang="el-GR" sz="1600" kern="1200" dirty="0" smtClean="0"/>
            <a:t>ι</a:t>
          </a:r>
          <a:r>
            <a:rPr lang="ru-RU" sz="1600" kern="1200" dirty="0"/>
            <a:t> ρυζιού)</a:t>
          </a:r>
        </a:p>
      </dsp:txBody>
      <dsp:txXfrm>
        <a:off x="0" y="3551924"/>
        <a:ext cx="3998318" cy="710228"/>
      </dsp:txXfrm>
    </dsp:sp>
    <dsp:sp modelId="{0A059D76-CB69-41CA-B7D5-3609750C1286}">
      <dsp:nvSpPr>
        <dsp:cNvPr id="0" name=""/>
        <dsp:cNvSpPr/>
      </dsp:nvSpPr>
      <dsp:spPr>
        <a:xfrm>
          <a:off x="0" y="4262153"/>
          <a:ext cx="3998318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E9317AC-8C7B-4EED-8B20-8CE8DE381538}">
      <dsp:nvSpPr>
        <dsp:cNvPr id="0" name=""/>
        <dsp:cNvSpPr/>
      </dsp:nvSpPr>
      <dsp:spPr>
        <a:xfrm>
          <a:off x="0" y="4262153"/>
          <a:ext cx="3998318" cy="710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Ίνωση λόγω πάχυνσης </a:t>
          </a:r>
          <a:r>
            <a:rPr lang="el-GR" sz="1600" kern="1200" dirty="0" smtClean="0"/>
            <a:t>του </a:t>
          </a:r>
          <a:r>
            <a:rPr lang="ru-RU" sz="1600" kern="1200" dirty="0" smtClean="0"/>
            <a:t>κολλαγόνου</a:t>
          </a:r>
          <a:endParaRPr lang="ru-RU" sz="1600" kern="1200" dirty="0"/>
        </a:p>
      </dsp:txBody>
      <dsp:txXfrm>
        <a:off x="0" y="4262153"/>
        <a:ext cx="3998318" cy="710228"/>
      </dsp:txXfrm>
    </dsp:sp>
    <dsp:sp modelId="{7C0635F0-6799-4663-AB0A-1D0A8D320044}">
      <dsp:nvSpPr>
        <dsp:cNvPr id="0" name=""/>
        <dsp:cNvSpPr/>
      </dsp:nvSpPr>
      <dsp:spPr>
        <a:xfrm>
          <a:off x="0" y="4972381"/>
          <a:ext cx="3998318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8233A43-1C9F-44DC-BD5E-A65F044D4746}">
      <dsp:nvSpPr>
        <dsp:cNvPr id="0" name=""/>
        <dsp:cNvSpPr/>
      </dsp:nvSpPr>
      <dsp:spPr>
        <a:xfrm>
          <a:off x="0" y="4972381"/>
          <a:ext cx="3998318" cy="710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Αιμοσιδηρίνη </a:t>
          </a:r>
        </a:p>
      </dsp:txBody>
      <dsp:txXfrm>
        <a:off x="0" y="4972381"/>
        <a:ext cx="3998318" cy="710228"/>
      </dsp:txXfrm>
    </dsp:sp>
    <dsp:sp modelId="{2FB44540-13E4-46AC-A8E2-51D624388B70}">
      <dsp:nvSpPr>
        <dsp:cNvPr id="0" name=""/>
        <dsp:cNvSpPr/>
      </dsp:nvSpPr>
      <dsp:spPr>
        <a:xfrm>
          <a:off x="0" y="5682610"/>
          <a:ext cx="3998318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8C433A9-4515-42AB-A2A9-A0DE880C3445}">
      <dsp:nvSpPr>
        <dsp:cNvPr id="0" name=""/>
        <dsp:cNvSpPr/>
      </dsp:nvSpPr>
      <dsp:spPr>
        <a:xfrm>
          <a:off x="0" y="5682610"/>
          <a:ext cx="3998318" cy="710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Σωμάτια Russel</a:t>
          </a:r>
        </a:p>
      </dsp:txBody>
      <dsp:txXfrm>
        <a:off x="0" y="5682610"/>
        <a:ext cx="3998318" cy="710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pPr/>
              <a:t>Saturday, March 12,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413061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pPr/>
              <a:t>Saturday, March 12,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2005484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pPr/>
              <a:t>Saturday, March 12,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6602714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pPr/>
              <a:t>Saturday, March 12,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958765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pPr/>
              <a:t>Saturday, March 12,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7556894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pPr/>
              <a:t>Saturday, March 12,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680740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pPr/>
              <a:t>Saturday, March 12,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=""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67003881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pPr/>
              <a:t>Saturday, March 12,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493830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pPr/>
              <a:t>Saturday, March 12,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175596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pPr/>
              <a:t>Saturday, March 12,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023574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pPr/>
              <a:t>Saturday, March 12,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692351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Saturday, March 12, 2022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="" xmlns:p14="http://schemas.microsoft.com/office/powerpoint/2010/main" val="411827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87" r:id="rId4"/>
    <p:sldLayoutId id="2147483688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275023244_677543353369773_6058019359206206300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400800"/>
          </a:xfrm>
          <a:prstGeom prst="rect">
            <a:avLst/>
          </a:prstGeom>
        </p:spPr>
      </p:pic>
      <p:sp>
        <p:nvSpPr>
          <p:cNvPr id="3" name="2 - TextBox"/>
          <p:cNvSpPr txBox="1"/>
          <p:nvPr/>
        </p:nvSpPr>
        <p:spPr>
          <a:xfrm>
            <a:off x="3305175" y="981075"/>
            <a:ext cx="888682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/>
              <a:t>ΕΡΓΑΣΙΑ ΣΤΗ ΔΙΑΔΡΑΣΤΙΚΗ ΜΕΛΕΤΗ ΙΣΤΟΛΟΓΙΚΩΝ ΠΛΑΚΙΔΙΩΝ ΦΛΕΓΜΟΝΗΣ</a:t>
            </a:r>
          </a:p>
          <a:p>
            <a:pPr algn="ctr"/>
            <a:endParaRPr lang="el-GR" sz="2800" dirty="0" smtClean="0"/>
          </a:p>
          <a:p>
            <a:pPr algn="ctr"/>
            <a:r>
              <a:rPr lang="el-GR" sz="2800" b="1" dirty="0" smtClean="0"/>
              <a:t>ΡΕΥΜΑΤΟΕΙΔΗΣ ΑΡΘΡΙΤΙΔΑ</a:t>
            </a:r>
            <a:endParaRPr lang="el-GR" sz="2400" b="1" dirty="0" smtClean="0"/>
          </a:p>
          <a:p>
            <a:pPr algn="ctr"/>
            <a:endParaRPr lang="el-GR" sz="2400" b="1" dirty="0" smtClean="0"/>
          </a:p>
          <a:p>
            <a:pPr algn="ctr"/>
            <a:r>
              <a:rPr lang="el-GR" dirty="0" smtClean="0"/>
              <a:t>ΙΑΤΡΙΚΗ ΣΧΟΛΗ ΕΘΝΙΚΟΥ ΚΑΙ ΚΑΠΟΔΙΣΤΡΙΑΚΟΥ ΠΑΝΕΠΙΣΤΗΜΙΟΥ ΑΘΗΝΩΝ</a:t>
            </a:r>
          </a:p>
          <a:p>
            <a:pPr algn="ctr"/>
            <a:endParaRPr lang="el-GR" sz="2400" dirty="0" smtClean="0"/>
          </a:p>
          <a:p>
            <a:pPr algn="ctr"/>
            <a:r>
              <a:rPr lang="el-GR" dirty="0" smtClean="0"/>
              <a:t>ΜΑΘΗΜΑ</a:t>
            </a:r>
            <a:r>
              <a:rPr lang="en-US" dirty="0" smtClean="0"/>
              <a:t>:</a:t>
            </a:r>
            <a:r>
              <a:rPr lang="el-GR" dirty="0" smtClean="0"/>
              <a:t> ΠΑΘΟΛΟΓΙΚΗ ΑΝΑΤΟΜΙΚΗ Ι</a:t>
            </a:r>
          </a:p>
          <a:p>
            <a:pPr algn="ctr"/>
            <a:endParaRPr lang="el-GR" dirty="0" smtClean="0"/>
          </a:p>
          <a:p>
            <a:pPr algn="ctr"/>
            <a:r>
              <a:rPr lang="el-GR" dirty="0" smtClean="0"/>
              <a:t>Φοιτητές</a:t>
            </a:r>
            <a:r>
              <a:rPr lang="en-US" dirty="0" smtClean="0"/>
              <a:t>: </a:t>
            </a:r>
            <a:r>
              <a:rPr lang="el-GR" dirty="0" smtClean="0"/>
              <a:t> Δανάη </a:t>
            </a:r>
            <a:r>
              <a:rPr lang="el-GR" dirty="0" smtClean="0"/>
              <a:t> </a:t>
            </a:r>
            <a:r>
              <a:rPr lang="en-US" dirty="0" smtClean="0"/>
              <a:t>B</a:t>
            </a:r>
            <a:r>
              <a:rPr lang="el-GR" dirty="0" err="1" smtClean="0"/>
              <a:t>λάικου</a:t>
            </a:r>
            <a:r>
              <a:rPr lang="el-GR" dirty="0" smtClean="0"/>
              <a:t> </a:t>
            </a:r>
          </a:p>
          <a:p>
            <a:pPr algn="ctr"/>
            <a:r>
              <a:rPr lang="el-GR" dirty="0" smtClean="0"/>
              <a:t>                  </a:t>
            </a:r>
            <a:r>
              <a:rPr lang="el-GR" dirty="0" err="1" smtClean="0"/>
              <a:t>Σέργκεϊ</a:t>
            </a:r>
            <a:r>
              <a:rPr lang="el-GR" dirty="0" smtClean="0"/>
              <a:t> </a:t>
            </a:r>
            <a:r>
              <a:rPr lang="el-GR" dirty="0" smtClean="0"/>
              <a:t> </a:t>
            </a:r>
            <a:r>
              <a:rPr lang="el-GR" dirty="0" err="1" smtClean="0"/>
              <a:t>Στούπιν</a:t>
            </a:r>
            <a:endParaRPr lang="el-GR" dirty="0" smtClean="0"/>
          </a:p>
          <a:p>
            <a:pPr algn="ctr"/>
            <a:endParaRPr lang="el-GR" dirty="0" smtClean="0"/>
          </a:p>
          <a:p>
            <a:pPr algn="ctr"/>
            <a:r>
              <a:rPr lang="el-GR" dirty="0" smtClean="0"/>
              <a:t>Έτος</a:t>
            </a:r>
            <a:r>
              <a:rPr lang="en-US" dirty="0" smtClean="0"/>
              <a:t>: 2021-2022</a:t>
            </a:r>
            <a:endParaRPr lang="el-GR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7">
            <a:extLst>
              <a:ext uri="{FF2B5EF4-FFF2-40B4-BE49-F238E27FC236}">
                <a16:creationId xmlns="" xmlns:a16="http://schemas.microsoft.com/office/drawing/2014/main" id="{A8384FB5-9ADC-4DDC-881B-597D56F5B1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="" xmlns:a16="http://schemas.microsoft.com/office/drawing/2014/main" id="{0AF57B88-1D4C-41FA-A761-EC1DD10C35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chemeClr val="accent2"/>
              </a:gs>
              <a:gs pos="100000">
                <a:schemeClr val="accent6">
                  <a:lumMod val="75000"/>
                  <a:alpha val="8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11">
            <a:extLst>
              <a:ext uri="{FF2B5EF4-FFF2-40B4-BE49-F238E27FC236}">
                <a16:creationId xmlns="" xmlns:a16="http://schemas.microsoft.com/office/drawing/2014/main" id="{D2548F45-5164-4ABB-8212-7F293FDED8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5">
                  <a:alpha val="35000"/>
                </a:schemeClr>
              </a:gs>
              <a:gs pos="100000">
                <a:schemeClr val="accent6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="" xmlns:a16="http://schemas.microsoft.com/office/drawing/2014/main" id="{02E336AB-B2DB-422F-834E-6F9C0C4D9F4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11269" r="9754" b="8"/>
          <a:stretch/>
        </p:blipFill>
        <p:spPr>
          <a:xfrm>
            <a:off x="4031974" y="0"/>
            <a:ext cx="8160026" cy="687580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3825" y="2950387"/>
            <a:ext cx="3077044" cy="495127"/>
          </a:xfrm>
        </p:spPr>
        <p:txBody>
          <a:bodyPr anchor="t">
            <a:normAutofit fontScale="90000"/>
          </a:bodyPr>
          <a:lstStyle/>
          <a:p>
            <a:pPr algn="r"/>
            <a:r>
              <a:rPr lang="ru-RU" b="1" u="sng" dirty="0"/>
              <a:t>ΙΣΤΟΡΙΚΟ</a:t>
            </a:r>
            <a:endParaRPr lang="ru-RU" sz="3200" dirty="0"/>
          </a:p>
        </p:txBody>
      </p:sp>
      <p:sp>
        <p:nvSpPr>
          <p:cNvPr id="137" name="TextBox 136">
            <a:extLst>
              <a:ext uri="{FF2B5EF4-FFF2-40B4-BE49-F238E27FC236}">
                <a16:creationId xmlns="" xmlns:a16="http://schemas.microsoft.com/office/drawing/2014/main" id="{FA8FE29E-F3C0-4954-A9A9-5E78B2F39A48}"/>
              </a:ext>
            </a:extLst>
          </p:cNvPr>
          <p:cNvSpPr txBox="1"/>
          <p:nvPr/>
        </p:nvSpPr>
        <p:spPr>
          <a:xfrm>
            <a:off x="6048375" y="196372"/>
            <a:ext cx="380138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u="sng" dirty="0">
                <a:latin typeface="+mj-lt"/>
              </a:rPr>
              <a:t>Πα</a:t>
            </a:r>
            <a:r>
              <a:rPr lang="ru-RU" sz="2400" b="1" u="sng" dirty="0" err="1">
                <a:latin typeface="+mj-lt"/>
              </a:rPr>
              <a:t>ράγοντες</a:t>
            </a:r>
            <a:r>
              <a:rPr lang="ru-RU" sz="2400" b="1" u="sng" dirty="0">
                <a:latin typeface="+mj-lt"/>
              </a:rPr>
              <a:t> </a:t>
            </a:r>
            <a:r>
              <a:rPr lang="ru-RU" sz="2400" b="1" u="sng" dirty="0" err="1">
                <a:latin typeface="+mj-lt"/>
              </a:rPr>
              <a:t>Κινδύνου</a:t>
            </a:r>
            <a:r>
              <a:rPr lang="ru-RU" sz="2400" b="1" u="sng" dirty="0">
                <a:latin typeface="+mj-lt"/>
              </a:rPr>
              <a:t> 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="" xmlns:a16="http://schemas.microsoft.com/office/drawing/2014/main" id="{341503E1-366B-47D9-82FB-108DC7C6CDA3}"/>
              </a:ext>
            </a:extLst>
          </p:cNvPr>
          <p:cNvSpPr txBox="1"/>
          <p:nvPr/>
        </p:nvSpPr>
        <p:spPr>
          <a:xfrm>
            <a:off x="4147028" y="806754"/>
            <a:ext cx="7576157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Ø"/>
            </a:pPr>
            <a:r>
              <a:rPr lang="ru-RU" b="1" dirty="0"/>
              <a:t>Ηλικία</a:t>
            </a:r>
            <a:r>
              <a:rPr lang="ru-RU" dirty="0"/>
              <a:t>: μπορεί να εμφανιστεί σε οποιαδήποτε ηλικία, συνήθως στην μέση</a:t>
            </a:r>
          </a:p>
          <a:p>
            <a:pPr marL="285750" indent="-285750">
              <a:buFont typeface="Wingdings"/>
              <a:buChar char="Ø"/>
            </a:pPr>
            <a:r>
              <a:rPr lang="ru-RU" b="1" dirty="0" err="1"/>
              <a:t>Φύλο</a:t>
            </a:r>
            <a:r>
              <a:rPr lang="ru-RU" dirty="0"/>
              <a:t>: </a:t>
            </a:r>
            <a:r>
              <a:rPr lang="ru-RU" dirty="0" err="1"/>
              <a:t>Γυν</a:t>
            </a:r>
            <a:r>
              <a:rPr lang="ru-RU" dirty="0"/>
              <a:t>α</a:t>
            </a:r>
            <a:r>
              <a:rPr lang="ru-RU" dirty="0" err="1"/>
              <a:t>ίκες</a:t>
            </a:r>
            <a:r>
              <a:rPr lang="ru-RU" dirty="0"/>
              <a:t>&gt;</a:t>
            </a:r>
            <a:r>
              <a:rPr lang="ru-RU" dirty="0" err="1"/>
              <a:t>Άνδρες</a:t>
            </a:r>
            <a:endParaRPr lang="ru-RU" dirty="0"/>
          </a:p>
          <a:p>
            <a:pPr marL="285750" indent="-285750">
              <a:buFont typeface="Wingdings"/>
              <a:buChar char="Ø"/>
            </a:pPr>
            <a:r>
              <a:rPr lang="ru-RU" b="1" dirty="0" err="1"/>
              <a:t>Οικογενει</a:t>
            </a:r>
            <a:r>
              <a:rPr lang="ru-RU" b="1" dirty="0"/>
              <a:t>α</a:t>
            </a:r>
            <a:r>
              <a:rPr lang="ru-RU" b="1" dirty="0" err="1"/>
              <a:t>κό</a:t>
            </a:r>
            <a:r>
              <a:rPr lang="ru-RU" b="1" dirty="0"/>
              <a:t> </a:t>
            </a:r>
            <a:r>
              <a:rPr lang="ru-RU" b="1" dirty="0" err="1"/>
              <a:t>ιστορικό</a:t>
            </a:r>
            <a:r>
              <a:rPr lang="ru-RU" dirty="0"/>
              <a:t>: α</a:t>
            </a:r>
            <a:r>
              <a:rPr lang="ru-RU" dirty="0" err="1"/>
              <a:t>υξημένος</a:t>
            </a:r>
            <a:r>
              <a:rPr lang="ru-RU" dirty="0"/>
              <a:t> </a:t>
            </a:r>
            <a:r>
              <a:rPr lang="ru-RU" dirty="0" err="1"/>
              <a:t>κίνδυνος</a:t>
            </a:r>
            <a:r>
              <a:rPr lang="ru-RU" dirty="0"/>
              <a:t> </a:t>
            </a:r>
            <a:r>
              <a:rPr lang="ru-RU" dirty="0" err="1"/>
              <a:t>γι</a:t>
            </a:r>
            <a:r>
              <a:rPr lang="ru-RU" dirty="0"/>
              <a:t>α τα </a:t>
            </a:r>
            <a:r>
              <a:rPr lang="ru-RU" dirty="0" err="1"/>
              <a:t>μέλη</a:t>
            </a:r>
            <a:r>
              <a:rPr lang="ru-RU" dirty="0"/>
              <a:t> </a:t>
            </a:r>
            <a:r>
              <a:rPr lang="ru-RU" dirty="0" err="1"/>
              <a:t>της</a:t>
            </a:r>
            <a:r>
              <a:rPr lang="ru-RU" dirty="0"/>
              <a:t> </a:t>
            </a:r>
            <a:r>
              <a:rPr lang="ru-RU" dirty="0" err="1"/>
              <a:t>οικογένει</a:t>
            </a:r>
            <a:r>
              <a:rPr lang="ru-RU" dirty="0"/>
              <a:t>ας </a:t>
            </a:r>
            <a:r>
              <a:rPr lang="ru-RU" dirty="0" err="1"/>
              <a:t>του</a:t>
            </a:r>
            <a:r>
              <a:rPr lang="ru-RU" dirty="0"/>
              <a:t> α</a:t>
            </a:r>
            <a:r>
              <a:rPr lang="ru-RU" dirty="0" err="1"/>
              <a:t>σθενούς</a:t>
            </a:r>
            <a:r>
              <a:rPr lang="ru-RU" dirty="0"/>
              <a:t> </a:t>
            </a:r>
          </a:p>
          <a:p>
            <a:pPr marL="285750" indent="-285750">
              <a:buFont typeface="Wingdings"/>
              <a:buChar char="Ø"/>
            </a:pPr>
            <a:r>
              <a:rPr lang="ru-RU" b="1" dirty="0" err="1">
                <a:ea typeface="+mn-lt"/>
                <a:cs typeface="+mn-lt"/>
              </a:rPr>
              <a:t>Περι</a:t>
            </a:r>
            <a:r>
              <a:rPr lang="ru-RU" b="1" dirty="0">
                <a:ea typeface="+mn-lt"/>
                <a:cs typeface="+mn-lt"/>
              </a:rPr>
              <a:t>βα</a:t>
            </a:r>
            <a:r>
              <a:rPr lang="ru-RU" b="1" dirty="0" err="1">
                <a:ea typeface="+mn-lt"/>
                <a:cs typeface="+mn-lt"/>
              </a:rPr>
              <a:t>λλοντική</a:t>
            </a:r>
            <a:r>
              <a:rPr lang="ru-RU" b="1" dirty="0">
                <a:ea typeface="+mn-lt"/>
                <a:cs typeface="+mn-lt"/>
              </a:rPr>
              <a:t> </a:t>
            </a:r>
            <a:r>
              <a:rPr lang="ru-RU" b="1" dirty="0" err="1">
                <a:ea typeface="+mn-lt"/>
                <a:cs typeface="+mn-lt"/>
              </a:rPr>
              <a:t>έκθεση</a:t>
            </a:r>
            <a:r>
              <a:rPr lang="ru-RU" b="1" dirty="0">
                <a:ea typeface="+mn-lt"/>
                <a:cs typeface="+mn-lt"/>
              </a:rPr>
              <a:t> </a:t>
            </a:r>
            <a:r>
              <a:rPr lang="ru-RU" dirty="0">
                <a:ea typeface="+mn-lt"/>
                <a:cs typeface="+mn-lt"/>
              </a:rPr>
              <a:t>(α</a:t>
            </a:r>
            <a:r>
              <a:rPr lang="ru-RU" dirty="0" err="1">
                <a:ea typeface="+mn-lt"/>
                <a:cs typeface="+mn-lt"/>
              </a:rPr>
              <a:t>μί</a:t>
            </a:r>
            <a:r>
              <a:rPr lang="ru-RU" dirty="0">
                <a:ea typeface="+mn-lt"/>
                <a:cs typeface="+mn-lt"/>
              </a:rPr>
              <a:t>α</a:t>
            </a:r>
            <a:r>
              <a:rPr lang="ru-RU" dirty="0" err="1">
                <a:ea typeface="+mn-lt"/>
                <a:cs typeface="+mn-lt"/>
              </a:rPr>
              <a:t>ντος</a:t>
            </a:r>
            <a:r>
              <a:rPr lang="ru-RU" dirty="0">
                <a:ea typeface="+mn-lt"/>
                <a:cs typeface="+mn-lt"/>
              </a:rPr>
              <a:t>, </a:t>
            </a:r>
            <a:r>
              <a:rPr lang="ru-RU" dirty="0" err="1">
                <a:ea typeface="+mn-lt"/>
                <a:cs typeface="+mn-lt"/>
              </a:rPr>
              <a:t>διοξείδιο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του</a:t>
            </a:r>
            <a:r>
              <a:rPr lang="ru-RU" dirty="0">
                <a:ea typeface="+mn-lt"/>
                <a:cs typeface="+mn-lt"/>
              </a:rPr>
              <a:t> π</a:t>
            </a:r>
            <a:r>
              <a:rPr lang="ru-RU" dirty="0" err="1">
                <a:ea typeface="+mn-lt"/>
                <a:cs typeface="+mn-lt"/>
              </a:rPr>
              <a:t>υριτίου</a:t>
            </a:r>
            <a:r>
              <a:rPr lang="ru-RU" dirty="0">
                <a:ea typeface="+mn-lt"/>
                <a:cs typeface="+mn-lt"/>
              </a:rPr>
              <a:t>)</a:t>
            </a:r>
            <a:endParaRPr lang="ru-RU" dirty="0" err="1"/>
          </a:p>
          <a:p>
            <a:pPr marL="285750" indent="-285750">
              <a:buFont typeface="Wingdings"/>
              <a:buChar char="Ø"/>
            </a:pPr>
            <a:r>
              <a:rPr lang="ru-RU" b="1" dirty="0" err="1"/>
              <a:t>Κά</a:t>
            </a:r>
            <a:r>
              <a:rPr lang="ru-RU" b="1" dirty="0"/>
              <a:t>π</a:t>
            </a:r>
            <a:r>
              <a:rPr lang="ru-RU" b="1" dirty="0" err="1"/>
              <a:t>νισμ</a:t>
            </a:r>
            <a:r>
              <a:rPr lang="ru-RU" b="1" dirty="0"/>
              <a:t>α</a:t>
            </a:r>
          </a:p>
          <a:p>
            <a:pPr marL="285750" indent="-285750">
              <a:buFont typeface="Wingdings"/>
              <a:buChar char="Ø"/>
            </a:pPr>
            <a:r>
              <a:rPr lang="ru-RU" b="1" dirty="0"/>
              <a:t>Πα</a:t>
            </a:r>
            <a:r>
              <a:rPr lang="ru-RU" b="1" dirty="0" err="1"/>
              <a:t>χυσ</a:t>
            </a:r>
            <a:r>
              <a:rPr lang="ru-RU" b="1" dirty="0"/>
              <a:t>α</a:t>
            </a:r>
            <a:r>
              <a:rPr lang="ru-RU" b="1" dirty="0" err="1"/>
              <a:t>ρκί</a:t>
            </a:r>
            <a:r>
              <a:rPr lang="ru-RU" b="1" dirty="0"/>
              <a:t>α</a:t>
            </a:r>
          </a:p>
          <a:p>
            <a:pPr marL="285750" indent="-285750">
              <a:buFont typeface="Wingdings"/>
              <a:buChar char="Ø"/>
            </a:pPr>
            <a:endParaRPr lang="ru-RU" dirty="0"/>
          </a:p>
        </p:txBody>
      </p:sp>
      <p:sp>
        <p:nvSpPr>
          <p:cNvPr id="139" name="TextBox 138">
            <a:extLst>
              <a:ext uri="{FF2B5EF4-FFF2-40B4-BE49-F238E27FC236}">
                <a16:creationId xmlns="" xmlns:a16="http://schemas.microsoft.com/office/drawing/2014/main" id="{7F3314F5-35BA-493F-A20E-D94A04719E44}"/>
              </a:ext>
            </a:extLst>
          </p:cNvPr>
          <p:cNvSpPr txBox="1"/>
          <p:nvPr/>
        </p:nvSpPr>
        <p:spPr>
          <a:xfrm>
            <a:off x="4143767" y="3329575"/>
            <a:ext cx="8045883" cy="104644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u="sng" dirty="0" err="1"/>
              <a:t>Σημεί</a:t>
            </a:r>
            <a:r>
              <a:rPr lang="ru-RU" sz="2400" b="1" u="sng" dirty="0"/>
              <a:t>α και </a:t>
            </a:r>
            <a:r>
              <a:rPr lang="ru-RU" sz="2400" b="1" u="sng" dirty="0" err="1"/>
              <a:t>Συμ</a:t>
            </a:r>
            <a:r>
              <a:rPr lang="ru-RU" sz="2400" b="1" u="sng" dirty="0"/>
              <a:t>π</a:t>
            </a:r>
            <a:r>
              <a:rPr lang="ru-RU" sz="2400" b="1" u="sng" dirty="0" err="1"/>
              <a:t>τώμ</a:t>
            </a:r>
            <a:r>
              <a:rPr lang="ru-RU" sz="2400" b="1" u="sng" dirty="0"/>
              <a:t>ατα</a:t>
            </a:r>
          </a:p>
          <a:p>
            <a:pPr marL="342900" indent="-342900">
              <a:buFont typeface="Wingdings"/>
              <a:buChar char="§"/>
            </a:pPr>
            <a:endParaRPr lang="ru-RU" sz="2000" dirty="0">
              <a:latin typeface="Arial Black"/>
            </a:endParaRPr>
          </a:p>
          <a:p>
            <a:pPr algn="ctr"/>
            <a:endParaRPr lang="ru-RU" dirty="0">
              <a:latin typeface="Arial Black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="" xmlns:a16="http://schemas.microsoft.com/office/drawing/2014/main" id="{2754B390-7321-4D26-AD3A-121669C064C4}"/>
              </a:ext>
            </a:extLst>
          </p:cNvPr>
          <p:cNvSpPr txBox="1"/>
          <p:nvPr/>
        </p:nvSpPr>
        <p:spPr>
          <a:xfrm>
            <a:off x="4046560" y="3816915"/>
            <a:ext cx="7753609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§"/>
            </a:pPr>
            <a:r>
              <a:rPr lang="ru-RU" dirty="0" err="1"/>
              <a:t>Οξεί</a:t>
            </a:r>
            <a:r>
              <a:rPr lang="ru-RU" dirty="0"/>
              <a:t>α, Υπ</a:t>
            </a:r>
            <a:r>
              <a:rPr lang="ru-RU" dirty="0" err="1"/>
              <a:t>οξεί</a:t>
            </a:r>
            <a:r>
              <a:rPr lang="ru-RU" dirty="0"/>
              <a:t>α ή </a:t>
            </a:r>
            <a:r>
              <a:rPr lang="ru-RU" dirty="0" err="1"/>
              <a:t>Στ</a:t>
            </a:r>
            <a:r>
              <a:rPr lang="ru-RU" dirty="0"/>
              <a:t>α</a:t>
            </a:r>
            <a:r>
              <a:rPr lang="ru-RU" dirty="0" err="1"/>
              <a:t>δι</a:t>
            </a:r>
            <a:r>
              <a:rPr lang="ru-RU" dirty="0"/>
              <a:t>α</a:t>
            </a:r>
            <a:r>
              <a:rPr lang="ru-RU" dirty="0" err="1"/>
              <a:t>κή</a:t>
            </a:r>
            <a:r>
              <a:rPr lang="ru-RU" dirty="0"/>
              <a:t> </a:t>
            </a:r>
            <a:r>
              <a:rPr lang="ru-RU" dirty="0" err="1"/>
              <a:t>έν</a:t>
            </a:r>
            <a:r>
              <a:rPr lang="ru-RU" dirty="0"/>
              <a:t>α</a:t>
            </a:r>
            <a:r>
              <a:rPr lang="ru-RU" dirty="0" err="1"/>
              <a:t>ρξη</a:t>
            </a:r>
            <a:endParaRPr lang="ru-RU" dirty="0"/>
          </a:p>
          <a:p>
            <a:pPr marL="285750" indent="-285750">
              <a:buFont typeface="Wingdings"/>
              <a:buChar char="§"/>
            </a:pPr>
            <a:r>
              <a:rPr lang="ru-RU" b="1" spc="600" dirty="0" err="1">
                <a:solidFill>
                  <a:srgbClr val="FF0000"/>
                </a:solidFill>
                <a:ea typeface="+mn-lt"/>
                <a:cs typeface="+mn-lt"/>
              </a:rPr>
              <a:t>Γενική</a:t>
            </a:r>
            <a:r>
              <a:rPr lang="ru-RU" b="1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  <a:r>
              <a:rPr lang="ru-RU" b="1" dirty="0" err="1">
                <a:solidFill>
                  <a:srgbClr val="FF0000"/>
                </a:solidFill>
                <a:ea typeface="+mn-lt"/>
                <a:cs typeface="+mn-lt"/>
              </a:rPr>
              <a:t>κό</a:t>
            </a:r>
            <a:r>
              <a:rPr lang="ru-RU" b="1" dirty="0">
                <a:solidFill>
                  <a:srgbClr val="FF0000"/>
                </a:solidFill>
                <a:ea typeface="+mn-lt"/>
                <a:cs typeface="+mn-lt"/>
              </a:rPr>
              <a:t>π</a:t>
            </a:r>
            <a:r>
              <a:rPr lang="ru-RU" b="1" dirty="0" err="1">
                <a:solidFill>
                  <a:srgbClr val="FF0000"/>
                </a:solidFill>
                <a:ea typeface="+mn-lt"/>
                <a:cs typeface="+mn-lt"/>
              </a:rPr>
              <a:t>ωση</a:t>
            </a:r>
            <a:r>
              <a:rPr lang="ru-RU" b="1" dirty="0">
                <a:solidFill>
                  <a:srgbClr val="FF0000"/>
                </a:solidFill>
                <a:ea typeface="+mn-lt"/>
                <a:cs typeface="+mn-lt"/>
              </a:rPr>
              <a:t>, π</a:t>
            </a:r>
            <a:r>
              <a:rPr lang="ru-RU" b="1" dirty="0" err="1">
                <a:solidFill>
                  <a:srgbClr val="FF0000"/>
                </a:solidFill>
                <a:ea typeface="+mn-lt"/>
                <a:cs typeface="+mn-lt"/>
              </a:rPr>
              <a:t>υρετός</a:t>
            </a:r>
            <a:r>
              <a:rPr lang="ru-RU" b="1" dirty="0">
                <a:solidFill>
                  <a:srgbClr val="FF0000"/>
                </a:solidFill>
                <a:ea typeface="+mn-lt"/>
                <a:cs typeface="+mn-lt"/>
              </a:rPr>
              <a:t> και απ</a:t>
            </a:r>
            <a:r>
              <a:rPr lang="ru-RU" b="1" dirty="0" err="1">
                <a:solidFill>
                  <a:srgbClr val="FF0000"/>
                </a:solidFill>
                <a:ea typeface="+mn-lt"/>
                <a:cs typeface="+mn-lt"/>
              </a:rPr>
              <a:t>ώλει</a:t>
            </a:r>
            <a:r>
              <a:rPr lang="ru-RU" b="1" dirty="0">
                <a:solidFill>
                  <a:srgbClr val="FF0000"/>
                </a:solidFill>
                <a:ea typeface="+mn-lt"/>
                <a:cs typeface="+mn-lt"/>
              </a:rPr>
              <a:t>α </a:t>
            </a:r>
            <a:r>
              <a:rPr lang="ru-RU" b="1" dirty="0" err="1">
                <a:solidFill>
                  <a:srgbClr val="FF0000"/>
                </a:solidFill>
                <a:ea typeface="+mn-lt"/>
                <a:cs typeface="+mn-lt"/>
              </a:rPr>
              <a:t>όρεξης</a:t>
            </a:r>
            <a:endParaRPr lang="ru-RU" b="1" dirty="0" err="1">
              <a:solidFill>
                <a:srgbClr val="FF0000"/>
              </a:solidFill>
            </a:endParaRPr>
          </a:p>
          <a:p>
            <a:pPr marL="285750" indent="-285750">
              <a:buFont typeface="Wingdings"/>
              <a:buChar char="§"/>
            </a:pP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Σημεί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της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φλεγμονής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στις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ρθρώσεις</a:t>
            </a:r>
            <a:r>
              <a:rPr lang="ru-RU" dirty="0"/>
              <a:t> </a:t>
            </a:r>
          </a:p>
          <a:p>
            <a:pPr marL="285750" indent="-285750">
              <a:buFont typeface="Wingdings"/>
              <a:buChar char="§"/>
            </a:pPr>
            <a:r>
              <a:rPr lang="ru-RU" b="1" dirty="0" err="1"/>
              <a:t>Αρχικά</a:t>
            </a:r>
            <a:r>
              <a:rPr lang="ru-RU" b="1" dirty="0"/>
              <a:t> </a:t>
            </a:r>
            <a:r>
              <a:rPr lang="ru-RU" b="1" dirty="0" err="1"/>
              <a:t>στάδι</a:t>
            </a:r>
            <a:r>
              <a:rPr lang="ru-RU" b="1" dirty="0"/>
              <a:t>α</a:t>
            </a:r>
            <a:r>
              <a:rPr lang="ru-RU" dirty="0"/>
              <a:t>: </a:t>
            </a:r>
            <a:r>
              <a:rPr lang="ru-RU" dirty="0">
                <a:ea typeface="+mn-lt"/>
                <a:cs typeface="+mn-lt"/>
              </a:rPr>
              <a:t>επ</a:t>
            </a:r>
            <a:r>
              <a:rPr lang="ru-RU" dirty="0" err="1">
                <a:ea typeface="+mn-lt"/>
                <a:cs typeface="+mn-lt"/>
              </a:rPr>
              <a:t>ηρεάζοντ</a:t>
            </a:r>
            <a:r>
              <a:rPr lang="ru-RU" dirty="0">
                <a:ea typeface="+mn-lt"/>
                <a:cs typeface="+mn-lt"/>
              </a:rPr>
              <a:t>αι π</a:t>
            </a:r>
            <a:r>
              <a:rPr lang="ru-RU" dirty="0" err="1">
                <a:ea typeface="+mn-lt"/>
                <a:cs typeface="+mn-lt"/>
              </a:rPr>
              <a:t>ρώτ</a:t>
            </a:r>
            <a:r>
              <a:rPr lang="ru-RU" dirty="0">
                <a:ea typeface="+mn-lt"/>
                <a:cs typeface="+mn-lt"/>
              </a:rPr>
              <a:t>α </a:t>
            </a:r>
            <a:r>
              <a:rPr lang="ru-RU" dirty="0" err="1">
                <a:ea typeface="+mn-lt"/>
                <a:cs typeface="+mn-lt"/>
              </a:rPr>
              <a:t>οι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μικρότερες</a:t>
            </a:r>
            <a:r>
              <a:rPr lang="ru-RU" dirty="0">
                <a:ea typeface="+mn-lt"/>
                <a:cs typeface="+mn-lt"/>
              </a:rPr>
              <a:t> α</a:t>
            </a:r>
            <a:r>
              <a:rPr lang="ru-RU" dirty="0" err="1">
                <a:ea typeface="+mn-lt"/>
                <a:cs typeface="+mn-lt"/>
              </a:rPr>
              <a:t>ρθρώσεις</a:t>
            </a:r>
            <a:r>
              <a:rPr lang="ru-RU" dirty="0">
                <a:ea typeface="+mn-lt"/>
                <a:cs typeface="+mn-lt"/>
              </a:rPr>
              <a:t> – </a:t>
            </a:r>
            <a:r>
              <a:rPr lang="ru-RU" dirty="0" err="1">
                <a:ea typeface="+mn-lt"/>
                <a:cs typeface="+mn-lt"/>
              </a:rPr>
              <a:t>ιδι</a:t>
            </a:r>
            <a:r>
              <a:rPr lang="ru-RU" dirty="0">
                <a:ea typeface="+mn-lt"/>
                <a:cs typeface="+mn-lt"/>
              </a:rPr>
              <a:t>α</a:t>
            </a:r>
            <a:r>
              <a:rPr lang="ru-RU" dirty="0" err="1">
                <a:ea typeface="+mn-lt"/>
                <a:cs typeface="+mn-lt"/>
              </a:rPr>
              <a:t>ίτερ</a:t>
            </a:r>
            <a:r>
              <a:rPr lang="ru-RU" dirty="0">
                <a:ea typeface="+mn-lt"/>
                <a:cs typeface="+mn-lt"/>
              </a:rPr>
              <a:t>α </a:t>
            </a:r>
            <a:r>
              <a:rPr lang="ru-RU" dirty="0" err="1">
                <a:ea typeface="+mn-lt"/>
                <a:cs typeface="+mn-lt"/>
              </a:rPr>
              <a:t>οι</a:t>
            </a:r>
            <a:r>
              <a:rPr lang="ru-RU" dirty="0">
                <a:ea typeface="+mn-lt"/>
                <a:cs typeface="+mn-lt"/>
              </a:rPr>
              <a:t> α</a:t>
            </a:r>
            <a:r>
              <a:rPr lang="ru-RU" dirty="0" err="1">
                <a:ea typeface="+mn-lt"/>
                <a:cs typeface="+mn-lt"/>
              </a:rPr>
              <a:t>ρθρώσεις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των</a:t>
            </a:r>
            <a:r>
              <a:rPr lang="ru-RU" dirty="0">
                <a:ea typeface="+mn-lt"/>
                <a:cs typeface="+mn-lt"/>
              </a:rPr>
              <a:t> δα</a:t>
            </a:r>
            <a:r>
              <a:rPr lang="ru-RU" dirty="0" err="1">
                <a:ea typeface="+mn-lt"/>
                <a:cs typeface="+mn-lt"/>
              </a:rPr>
              <a:t>κτύλων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των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χεριών</a:t>
            </a:r>
            <a:r>
              <a:rPr lang="ru-RU" dirty="0">
                <a:ea typeface="+mn-lt"/>
                <a:cs typeface="+mn-lt"/>
              </a:rPr>
              <a:t> και </a:t>
            </a:r>
            <a:r>
              <a:rPr lang="ru-RU" dirty="0" err="1">
                <a:ea typeface="+mn-lt"/>
                <a:cs typeface="+mn-lt"/>
              </a:rPr>
              <a:t>των</a:t>
            </a:r>
            <a:r>
              <a:rPr lang="ru-RU" dirty="0">
                <a:ea typeface="+mn-lt"/>
                <a:cs typeface="+mn-lt"/>
              </a:rPr>
              <a:t> π</a:t>
            </a:r>
            <a:r>
              <a:rPr lang="ru-RU" dirty="0" err="1">
                <a:ea typeface="+mn-lt"/>
                <a:cs typeface="+mn-lt"/>
              </a:rPr>
              <a:t>οδιών</a:t>
            </a:r>
            <a:endParaRPr lang="ru-RU" dirty="0">
              <a:ea typeface="+mn-lt"/>
              <a:cs typeface="+mn-lt"/>
            </a:endParaRPr>
          </a:p>
          <a:p>
            <a:pPr marL="285750" indent="-285750">
              <a:buFont typeface="Wingdings"/>
              <a:buChar char="§"/>
            </a:pPr>
            <a:r>
              <a:rPr lang="ru-RU" b="1" dirty="0">
                <a:ea typeface="+mn-lt"/>
                <a:cs typeface="+mn-lt"/>
              </a:rPr>
              <a:t>Μεταγενέστερα σταδια: </a:t>
            </a:r>
            <a:r>
              <a:rPr lang="ru-RU" dirty="0">
                <a:ea typeface="+mn-lt"/>
                <a:cs typeface="+mn-lt"/>
              </a:rPr>
              <a:t>εξάπλωση της βλάβης στις </a:t>
            </a:r>
            <a:r>
              <a:rPr lang="ru-RU" dirty="0" smtClean="0">
                <a:ea typeface="+mn-lt"/>
                <a:cs typeface="+mn-lt"/>
              </a:rPr>
              <a:t>μεγαλ</a:t>
            </a:r>
            <a:r>
              <a:rPr lang="el-GR" dirty="0" smtClean="0">
                <a:ea typeface="+mn-lt"/>
                <a:cs typeface="+mn-lt"/>
              </a:rPr>
              <a:t>ύ</a:t>
            </a:r>
            <a:r>
              <a:rPr lang="ru-RU" dirty="0" smtClean="0">
                <a:ea typeface="+mn-lt"/>
                <a:cs typeface="+mn-lt"/>
              </a:rPr>
              <a:t>τερες </a:t>
            </a:r>
            <a:r>
              <a:rPr lang="ru-RU" dirty="0">
                <a:ea typeface="+mn-lt"/>
                <a:cs typeface="+mn-lt"/>
              </a:rPr>
              <a:t>αρθρώσεις, στις περισσότερες </a:t>
            </a:r>
            <a:r>
              <a:rPr lang="ru-RU" dirty="0" smtClean="0">
                <a:ea typeface="+mn-lt"/>
                <a:cs typeface="+mn-lt"/>
              </a:rPr>
              <a:t>περιπτώσεις</a:t>
            </a:r>
            <a:r>
              <a:rPr lang="el-GR" dirty="0" smtClean="0">
                <a:ea typeface="+mn-lt"/>
                <a:cs typeface="+mn-lt"/>
              </a:rPr>
              <a:t>,</a:t>
            </a:r>
            <a:r>
              <a:rPr lang="ru-RU" dirty="0">
                <a:ea typeface="+mn-lt"/>
                <a:cs typeface="+mn-lt"/>
              </a:rPr>
              <a:t> 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συμμετρικά</a:t>
            </a:r>
            <a:r>
              <a:rPr lang="ru-RU" dirty="0">
                <a:ea typeface="+mn-lt"/>
                <a:cs typeface="+mn-lt"/>
              </a:rPr>
              <a:t> </a:t>
            </a:r>
          </a:p>
          <a:p>
            <a:pPr marL="285750" indent="-285750">
              <a:buFont typeface="Wingdings"/>
              <a:buChar char="§"/>
            </a:pPr>
            <a:r>
              <a:rPr lang="ru-RU" dirty="0">
                <a:ea typeface="+mn-lt"/>
                <a:cs typeface="+mn-lt"/>
              </a:rPr>
              <a:t>Μερικές φορές </a:t>
            </a:r>
            <a:r>
              <a:rPr lang="ru-RU" dirty="0" smtClean="0">
                <a:ea typeface="+mn-lt"/>
                <a:cs typeface="+mn-lt"/>
              </a:rPr>
              <a:t>προσβάλ</a:t>
            </a:r>
            <a:r>
              <a:rPr lang="el-GR" dirty="0" smtClean="0">
                <a:ea typeface="+mn-lt"/>
                <a:cs typeface="+mn-lt"/>
              </a:rPr>
              <a:t>λ</a:t>
            </a:r>
            <a:r>
              <a:rPr lang="ru-RU" dirty="0" smtClean="0">
                <a:ea typeface="+mn-lt"/>
                <a:cs typeface="+mn-lt"/>
              </a:rPr>
              <a:t>ονται </a:t>
            </a:r>
            <a:r>
              <a:rPr lang="ru-RU" dirty="0">
                <a:ea typeface="+mn-lt"/>
                <a:cs typeface="+mn-lt"/>
              </a:rPr>
              <a:t>και μη αρθρικές δομές (40%)</a:t>
            </a:r>
          </a:p>
          <a:p>
            <a:pPr marL="285750" indent="-285750">
              <a:buFont typeface="Wingdings"/>
              <a:buChar char="§"/>
            </a:pPr>
            <a:r>
              <a:rPr lang="ru-RU" dirty="0" err="1">
                <a:ea typeface="+mn-lt"/>
                <a:cs typeface="+mn-lt"/>
              </a:rPr>
              <a:t>Συχνές</a:t>
            </a:r>
            <a:r>
              <a:rPr lang="ru-RU" dirty="0">
                <a:ea typeface="+mn-lt"/>
                <a:cs typeface="+mn-lt"/>
              </a:rPr>
              <a:t> </a:t>
            </a:r>
            <a:r>
              <a:rPr lang="ru-RU" dirty="0" err="1">
                <a:ea typeface="+mn-lt"/>
                <a:cs typeface="+mn-lt"/>
              </a:rPr>
              <a:t>εξάρσεις</a:t>
            </a:r>
            <a:r>
              <a:rPr lang="ru-RU" dirty="0">
                <a:ea typeface="+mn-lt"/>
                <a:cs typeface="+mn-lt"/>
              </a:rPr>
              <a:t> και </a:t>
            </a:r>
            <a:r>
              <a:rPr lang="ru-RU" dirty="0" err="1">
                <a:ea typeface="+mn-lt"/>
                <a:cs typeface="+mn-lt"/>
              </a:rPr>
              <a:t>υφέσεις</a:t>
            </a:r>
            <a:r>
              <a:rPr lang="ru-RU" dirty="0">
                <a:ea typeface="+mn-lt"/>
                <a:cs typeface="+mn-lt"/>
              </a:rPr>
              <a:t> </a:t>
            </a:r>
          </a:p>
          <a:p>
            <a:pPr marL="285750" indent="-285750">
              <a:buFont typeface="Wingdings"/>
              <a:buChar char="§"/>
            </a:pPr>
            <a:endParaRPr lang="ru-RU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165157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D4C0BBB-0042-4603-A226-6117F3FD5B3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EC44F520-2598-460E-9F91-B02F60830C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="" xmlns:a16="http://schemas.microsoft.com/office/drawing/2014/main" id="{9EDC711F-4DA7-4E33-A776-F079ACDA6D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B3E32D53-FD05-46F1-97E2-C13949F5984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483" y="1"/>
            <a:ext cx="8110817" cy="6858000"/>
          </a:xfrm>
          <a:prstGeom prst="rect">
            <a:avLst/>
          </a:prstGeom>
          <a:gradFill>
            <a:gsLst>
              <a:gs pos="300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FDA9E872-DB12-4A7B-A151-052FA07739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 flipH="1">
            <a:off x="626407" y="-626409"/>
            <a:ext cx="6858002" cy="8110820"/>
          </a:xfrm>
          <a:prstGeom prst="rect">
            <a:avLst/>
          </a:prstGeom>
          <a:gradFill>
            <a:gsLst>
              <a:gs pos="11000">
                <a:schemeClr val="accent2">
                  <a:alpha val="50000"/>
                </a:schemeClr>
              </a:gs>
              <a:gs pos="99000">
                <a:schemeClr val="accent4"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3B984CFC-8941-41C1-9730-F447E13EB4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1878315" y="-1878315"/>
            <a:ext cx="4354180" cy="8110814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  <a:alpha val="26000"/>
                </a:schemeClr>
              </a:gs>
              <a:gs pos="92000">
                <a:schemeClr val="accent5">
                  <a:alpha val="33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D3185161-AC26-4077-A972-6C3306B241E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12439" y="447866"/>
            <a:ext cx="6805130" cy="5909388"/>
          </a:xfrm>
          <a:prstGeom prst="rect">
            <a:avLst/>
          </a:prstGeom>
          <a:gradFill>
            <a:gsLst>
              <a:gs pos="3800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5">
                  <a:alpha val="4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="" xmlns:a16="http://schemas.microsoft.com/office/drawing/2014/main" id="{39B0F207-7872-4A1E-BCCD-EBF4B8A6AC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7178826">
            <a:off x="1555888" y="899682"/>
            <a:ext cx="5005754" cy="5005754"/>
          </a:xfrm>
          <a:prstGeom prst="ellipse">
            <a:avLst/>
          </a:prstGeom>
          <a:gradFill>
            <a:gsLst>
              <a:gs pos="31000">
                <a:schemeClr val="accent6">
                  <a:alpha val="0"/>
                </a:schemeClr>
              </a:gs>
              <a:gs pos="85000">
                <a:schemeClr val="accent6">
                  <a:lumMod val="60000"/>
                  <a:lumOff val="40000"/>
                  <a:alpha val="23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71E7145-747A-4959-B0D1-D44092F68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066" y="298038"/>
            <a:ext cx="4724399" cy="1306111"/>
          </a:xfrm>
        </p:spPr>
        <p:txBody>
          <a:bodyPr vert="horz" lIns="0" tIns="0" rIns="0" bIns="0" rtlCol="0" anchor="t">
            <a:normAutofit/>
          </a:bodyPr>
          <a:lstStyle/>
          <a:p>
            <a:pPr algn="ctr"/>
            <a:r>
              <a:rPr lang="en-US" sz="4000" u="sng" spc="750" dirty="0" err="1" smtClean="0"/>
              <a:t>διαγνωση</a:t>
            </a:r>
            <a:endParaRPr lang="en-US" sz="4000" u="sng" spc="750" dirty="0"/>
          </a:p>
        </p:txBody>
      </p:sp>
      <p:pic>
        <p:nvPicPr>
          <p:cNvPr id="4" name="Рисунок 4">
            <a:extLst>
              <a:ext uri="{FF2B5EF4-FFF2-40B4-BE49-F238E27FC236}">
                <a16:creationId xmlns="" xmlns:a16="http://schemas.microsoft.com/office/drawing/2014/main" id="{9B3D724A-1E15-46CD-939A-427A888EBF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43700" y="0"/>
            <a:ext cx="5448300" cy="35910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6">
            <a:extLst>
              <a:ext uri="{FF2B5EF4-FFF2-40B4-BE49-F238E27FC236}">
                <a16:creationId xmlns="" xmlns:a16="http://schemas.microsoft.com/office/drawing/2014/main" id="{F5036EAA-64B5-4D36-81C9-1E3525636B5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86551" y="3655904"/>
            <a:ext cx="5505450" cy="3202096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C59FB92F-39DB-4A38-83A0-612AFA0526FE}"/>
              </a:ext>
            </a:extLst>
          </p:cNvPr>
          <p:cNvSpPr/>
          <p:nvPr/>
        </p:nvSpPr>
        <p:spPr>
          <a:xfrm flipV="1">
            <a:off x="6684352" y="3653936"/>
            <a:ext cx="5509846" cy="82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1AFF5F2-D682-4148-85AC-2C451E39D829}"/>
              </a:ext>
            </a:extLst>
          </p:cNvPr>
          <p:cNvSpPr txBox="1"/>
          <p:nvPr/>
        </p:nvSpPr>
        <p:spPr>
          <a:xfrm>
            <a:off x="276225" y="5271109"/>
            <a:ext cx="574756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i="1" dirty="0">
                <a:solidFill>
                  <a:srgbClr val="FF0000"/>
                </a:solidFill>
              </a:rPr>
              <a:t>4 από </a:t>
            </a:r>
            <a:r>
              <a:rPr lang="el-GR" i="1" dirty="0" smtClean="0">
                <a:solidFill>
                  <a:srgbClr val="FF0000"/>
                </a:solidFill>
              </a:rPr>
              <a:t>τα 7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>
                <a:solidFill>
                  <a:srgbClr val="FF0000"/>
                </a:solidFill>
              </a:rPr>
              <a:t>στοιχεία είναι απαραίτητα για </a:t>
            </a:r>
            <a:r>
              <a:rPr lang="ru-RU" i="1" dirty="0" smtClean="0">
                <a:solidFill>
                  <a:srgbClr val="FF0000"/>
                </a:solidFill>
              </a:rPr>
              <a:t>τη</a:t>
            </a:r>
            <a:r>
              <a:rPr lang="el-GR" i="1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διάγνωση</a:t>
            </a:r>
            <a:endParaRPr lang="ru-RU" i="1" dirty="0">
              <a:solidFill>
                <a:srgbClr val="FF0000"/>
              </a:solidFill>
            </a:endParaRPr>
          </a:p>
        </p:txBody>
      </p:sp>
      <p:graphicFrame>
        <p:nvGraphicFramePr>
          <p:cNvPr id="27" name="TextBox 4">
            <a:extLst>
              <a:ext uri="{FF2B5EF4-FFF2-40B4-BE49-F238E27FC236}">
                <a16:creationId xmlns="" xmlns:a16="http://schemas.microsoft.com/office/drawing/2014/main" id="{55D9075B-F412-4280-BA7F-BB388FBB2E49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420653187"/>
              </p:ext>
            </p:extLst>
          </p:nvPr>
        </p:nvGraphicFramePr>
        <p:xfrm>
          <a:off x="262886" y="1770345"/>
          <a:ext cx="6119122" cy="3510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185876509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57176" y="323850"/>
            <a:ext cx="4933950" cy="5554663"/>
          </a:xfrm>
        </p:spPr>
        <p:txBody>
          <a:bodyPr>
            <a:noAutofit/>
          </a:bodyPr>
          <a:lstStyle/>
          <a:p>
            <a:pPr fontAlgn="base"/>
            <a:r>
              <a:rPr lang="el-GR" sz="2400" b="1" dirty="0" smtClean="0"/>
              <a:t>Αν </a:t>
            </a:r>
            <a:r>
              <a:rPr lang="el-GR" sz="2400" b="1" u="sng" dirty="0" smtClean="0"/>
              <a:t>δεν</a:t>
            </a:r>
            <a:r>
              <a:rPr lang="el-GR" sz="2400" b="1" dirty="0" smtClean="0"/>
              <a:t> είναι</a:t>
            </a:r>
            <a:r>
              <a:rPr lang="en-US" sz="2400" b="1" dirty="0" smtClean="0"/>
              <a:t>:</a:t>
            </a:r>
          </a:p>
          <a:p>
            <a:pPr fontAlgn="base">
              <a:buFont typeface="Arial" pitchFamily="34" charset="0"/>
              <a:buChar char="•"/>
            </a:pPr>
            <a:r>
              <a:rPr lang="el-GR" dirty="0" smtClean="0"/>
              <a:t>Αντιδραστική αρθρίτιδα</a:t>
            </a:r>
          </a:p>
          <a:p>
            <a:pPr fontAlgn="base">
              <a:buFont typeface="Arial" pitchFamily="34" charset="0"/>
              <a:buChar char="•"/>
            </a:pPr>
            <a:r>
              <a:rPr lang="el-GR" dirty="0" err="1" smtClean="0"/>
              <a:t>Ινομυαλγία</a:t>
            </a:r>
            <a:endParaRPr lang="el-GR" dirty="0" smtClean="0"/>
          </a:p>
          <a:p>
            <a:pPr fontAlgn="base">
              <a:buFont typeface="Arial" pitchFamily="34" charset="0"/>
              <a:buChar char="•"/>
            </a:pPr>
            <a:r>
              <a:rPr lang="el-GR" dirty="0" smtClean="0"/>
              <a:t>Νόσος </a:t>
            </a:r>
            <a:r>
              <a:rPr lang="en-US" dirty="0" smtClean="0"/>
              <a:t>Lyme</a:t>
            </a:r>
          </a:p>
          <a:p>
            <a:pPr fontAlgn="base">
              <a:buFont typeface="Arial" pitchFamily="34" charset="0"/>
              <a:buChar char="•"/>
            </a:pPr>
            <a:r>
              <a:rPr lang="el-GR" dirty="0" err="1" smtClean="0"/>
              <a:t>Μυελοδυσπλαστικό</a:t>
            </a:r>
            <a:r>
              <a:rPr lang="el-GR" dirty="0" smtClean="0"/>
              <a:t> σύνδρομο</a:t>
            </a:r>
          </a:p>
          <a:p>
            <a:pPr fontAlgn="base">
              <a:buFont typeface="Arial" pitchFamily="34" charset="0"/>
              <a:buChar char="•"/>
            </a:pPr>
            <a:r>
              <a:rPr lang="el-GR" dirty="0" smtClean="0"/>
              <a:t>Οστεοαρθρίτιδα</a:t>
            </a:r>
          </a:p>
          <a:p>
            <a:pPr fontAlgn="base">
              <a:buFont typeface="Arial" pitchFamily="34" charset="0"/>
              <a:buChar char="•"/>
            </a:pPr>
            <a:r>
              <a:rPr lang="el-GR" dirty="0" err="1" smtClean="0"/>
              <a:t>Παρανεοπλασματικό</a:t>
            </a:r>
            <a:r>
              <a:rPr lang="el-GR" dirty="0" smtClean="0"/>
              <a:t> σύνδρομο</a:t>
            </a:r>
          </a:p>
          <a:p>
            <a:pPr fontAlgn="base">
              <a:buFont typeface="Arial" pitchFamily="34" charset="0"/>
              <a:buChar char="•"/>
            </a:pPr>
            <a:r>
              <a:rPr lang="el-GR" dirty="0" err="1" smtClean="0"/>
              <a:t>Πολυχονδρίτιδα</a:t>
            </a:r>
            <a:endParaRPr lang="el-GR" dirty="0" smtClean="0"/>
          </a:p>
          <a:p>
            <a:pPr fontAlgn="base">
              <a:buFont typeface="Arial" pitchFamily="34" charset="0"/>
              <a:buChar char="•"/>
            </a:pPr>
            <a:r>
              <a:rPr lang="el-GR" dirty="0" smtClean="0"/>
              <a:t>Ρευματική </a:t>
            </a:r>
            <a:r>
              <a:rPr lang="el-GR" dirty="0" err="1" smtClean="0"/>
              <a:t>πολυμυαλγία</a:t>
            </a:r>
            <a:endParaRPr lang="el-GR" dirty="0" smtClean="0"/>
          </a:p>
          <a:p>
            <a:pPr fontAlgn="base">
              <a:buFont typeface="Arial" pitchFamily="34" charset="0"/>
              <a:buChar char="•"/>
            </a:pPr>
            <a:r>
              <a:rPr lang="el-GR" dirty="0" err="1" smtClean="0"/>
              <a:t>Ψωριασική</a:t>
            </a:r>
            <a:r>
              <a:rPr lang="el-GR" dirty="0" smtClean="0"/>
              <a:t> αρθρίτιδα</a:t>
            </a:r>
          </a:p>
          <a:p>
            <a:pPr fontAlgn="base">
              <a:buFont typeface="Arial" pitchFamily="34" charset="0"/>
              <a:buChar char="•"/>
            </a:pPr>
            <a:r>
              <a:rPr lang="el-GR" dirty="0" err="1" smtClean="0"/>
              <a:t>Σαρκοείδωση</a:t>
            </a:r>
            <a:endParaRPr lang="el-GR" dirty="0" smtClean="0"/>
          </a:p>
          <a:p>
            <a:pPr fontAlgn="base">
              <a:buFont typeface="Arial" pitchFamily="34" charset="0"/>
              <a:buChar char="•"/>
            </a:pPr>
            <a:r>
              <a:rPr lang="el-GR" dirty="0" smtClean="0"/>
              <a:t>Σύνδρομο </a:t>
            </a:r>
            <a:r>
              <a:rPr lang="en-US" dirty="0" err="1" smtClean="0"/>
              <a:t>Sjogren</a:t>
            </a:r>
            <a:endParaRPr lang="en-US" dirty="0" smtClean="0"/>
          </a:p>
          <a:p>
            <a:pPr fontAlgn="base">
              <a:buFont typeface="Arial" pitchFamily="34" charset="0"/>
              <a:buChar char="•"/>
            </a:pPr>
            <a:r>
              <a:rPr lang="el-GR" dirty="0" smtClean="0"/>
              <a:t>Συστηματικός </a:t>
            </a:r>
            <a:r>
              <a:rPr lang="el-GR" dirty="0" err="1" smtClean="0"/>
              <a:t>ερυθηματώδης</a:t>
            </a:r>
            <a:r>
              <a:rPr lang="el-GR" dirty="0" smtClean="0"/>
              <a:t> λύκος</a:t>
            </a:r>
            <a:endParaRPr lang="en-US" dirty="0" smtClean="0"/>
          </a:p>
          <a:p>
            <a:pPr fontAlgn="base"/>
            <a:r>
              <a:rPr lang="el-GR" sz="2000" b="1" dirty="0" smtClean="0"/>
              <a:t>Τότε είναι ρευματοειδής αρθρίτιδα!</a:t>
            </a:r>
            <a:endParaRPr lang="el-GR" sz="1200" b="1" dirty="0" smtClean="0"/>
          </a:p>
          <a:p>
            <a:pPr>
              <a:buFont typeface="Arial" pitchFamily="34" charset="0"/>
              <a:buChar char="•"/>
            </a:pPr>
            <a:endParaRPr lang="el-GR" sz="1200" b="1" dirty="0"/>
          </a:p>
        </p:txBody>
      </p:sp>
      <p:pic>
        <p:nvPicPr>
          <p:cNvPr id="9" name="8 - Εικόνα" descr="274559152_541286220660852_8451352961745370385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1975" y="561941"/>
            <a:ext cx="7648575" cy="5095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116">
            <a:extLst>
              <a:ext uri="{FF2B5EF4-FFF2-40B4-BE49-F238E27FC236}">
                <a16:creationId xmlns="" xmlns:a16="http://schemas.microsoft.com/office/drawing/2014/main" id="{BD4C0BBB-0042-4603-A226-6117F3FD5B3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="" xmlns:a16="http://schemas.microsoft.com/office/drawing/2014/main" id="{EC44F520-2598-460E-9F91-B02F60830C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1" name="Rectangle 120">
            <a:extLst>
              <a:ext uri="{FF2B5EF4-FFF2-40B4-BE49-F238E27FC236}">
                <a16:creationId xmlns="" xmlns:a16="http://schemas.microsoft.com/office/drawing/2014/main" id="{C4285719-470E-454C-AF62-8323075F1F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="" xmlns:a16="http://schemas.microsoft.com/office/drawing/2014/main" id="{4E3AE8C3-8F65-40F4-BABE-E70F3830147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>
                  <a:alpha val="78000"/>
                </a:schemeClr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="" xmlns:a16="http://schemas.microsoft.com/office/drawing/2014/main" id="{E2FC4764-B8D5-4F87-95DB-3125B2D128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59728" y="59346"/>
            <a:ext cx="4156527" cy="4037836"/>
          </a:xfrm>
          <a:prstGeom prst="rect">
            <a:avLst/>
          </a:prstGeom>
          <a:gradFill>
            <a:gsLst>
              <a:gs pos="0">
                <a:schemeClr val="accent5">
                  <a:alpha val="47000"/>
                </a:schemeClr>
              </a:gs>
              <a:gs pos="100000">
                <a:schemeClr val="accent4">
                  <a:alpha val="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="" xmlns:a16="http://schemas.microsoft.com/office/drawing/2014/main" id="{B4C1654F-94F5-497E-8ECF-F2A7E84D6A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 flipH="1">
            <a:off x="768313" y="3587284"/>
            <a:ext cx="250197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70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64" name="Рисунок 1264" descr="Изображение выглядит как микроскоп&#10;&#10;Автоматически созданное описание">
            <a:extLst>
              <a:ext uri="{FF2B5EF4-FFF2-40B4-BE49-F238E27FC236}">
                <a16:creationId xmlns="" xmlns:a16="http://schemas.microsoft.com/office/drawing/2014/main" id="{6A0C4384-0738-4874-B0DB-DD33159A8A2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5838" r="14633"/>
          <a:stretch/>
        </p:blipFill>
        <p:spPr>
          <a:xfrm>
            <a:off x="8109502" y="10"/>
            <a:ext cx="4082498" cy="6857990"/>
          </a:xfrm>
          <a:prstGeom prst="rect">
            <a:avLst/>
          </a:prstGeom>
        </p:spPr>
      </p:pic>
      <p:graphicFrame>
        <p:nvGraphicFramePr>
          <p:cNvPr id="3" name="Схема 3">
            <a:extLst>
              <a:ext uri="{FF2B5EF4-FFF2-40B4-BE49-F238E27FC236}">
                <a16:creationId xmlns="" xmlns:a16="http://schemas.microsoft.com/office/drawing/2014/main" id="{AD052434-A543-48FD-BBC2-26CA11930FBB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734145842"/>
              </p:ext>
            </p:extLst>
          </p:nvPr>
        </p:nvGraphicFramePr>
        <p:xfrm>
          <a:off x="4112804" y="235659"/>
          <a:ext cx="3998318" cy="6393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53" name="TextBox 1352">
            <a:extLst>
              <a:ext uri="{FF2B5EF4-FFF2-40B4-BE49-F238E27FC236}">
                <a16:creationId xmlns="" xmlns:a16="http://schemas.microsoft.com/office/drawing/2014/main" id="{C03B0370-7A0D-4CF7-BE86-5BD1AA5648E0}"/>
              </a:ext>
            </a:extLst>
          </p:cNvPr>
          <p:cNvSpPr txBox="1"/>
          <p:nvPr/>
        </p:nvSpPr>
        <p:spPr>
          <a:xfrm>
            <a:off x="0" y="2933699"/>
            <a:ext cx="418513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600" b="1" u="sng" dirty="0">
                <a:latin typeface="+mj-lt"/>
                <a:ea typeface="+mn-lt"/>
                <a:cs typeface="+mn-lt"/>
              </a:rPr>
              <a:t>MΙΚΡΟΣΚΟΠΙΚΑ </a:t>
            </a:r>
            <a:r>
              <a:rPr lang="ru-RU" sz="3600" b="1" u="sng" dirty="0" smtClean="0">
                <a:latin typeface="+mj-lt"/>
                <a:ea typeface="+mn-lt"/>
                <a:cs typeface="+mn-lt"/>
              </a:rPr>
              <a:t>ΕΥΡΗΜΑΤΑ</a:t>
            </a:r>
            <a:endParaRPr lang="ru-RU" sz="3600" b="1" u="sng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6260177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36F292AA-C8DB-4CAA-97C9-456CF85406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AA065953-3D69-4CD4-80C3-DF10DEB4C7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2AB36DB5-F10D-4EDB-87E2-ECB9301FFC6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446F195D-95DC-419E-BBC1-E2B601A6067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C394CFC-4827-4A62-AC9B-595F8B8B1C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13600" y="1825760"/>
            <a:ext cx="6133656" cy="3169674"/>
          </a:xfrm>
        </p:spPr>
        <p:txBody>
          <a:bodyPr>
            <a:normAutofit/>
          </a:bodyPr>
          <a:lstStyle/>
          <a:p>
            <a:r>
              <a:rPr lang="ru-RU" b="0" dirty="0" smtClean="0">
                <a:latin typeface="Franklin Gothic Medium"/>
              </a:rPr>
              <a:t>Ε</a:t>
            </a:r>
            <a:r>
              <a:rPr lang="el-GR" b="0" dirty="0" smtClean="0">
                <a:latin typeface="Franklin Gothic Medium"/>
              </a:rPr>
              <a:t>υ</a:t>
            </a:r>
            <a:r>
              <a:rPr lang="ru-RU" b="0" dirty="0" smtClean="0">
                <a:latin typeface="Franklin Gothic Medium"/>
              </a:rPr>
              <a:t>χαριστουμε </a:t>
            </a:r>
            <a:r>
              <a:rPr lang="el-GR" b="0" dirty="0" err="1" smtClean="0">
                <a:latin typeface="Franklin Gothic Medium"/>
              </a:rPr>
              <a:t>πολυ</a:t>
            </a:r>
            <a:r>
              <a:rPr lang="el-GR" b="0" dirty="0" smtClean="0">
                <a:latin typeface="Franklin Gothic Medium"/>
              </a:rPr>
              <a:t> </a:t>
            </a:r>
            <a:r>
              <a:rPr lang="ru-RU" b="0" dirty="0" smtClean="0">
                <a:latin typeface="Franklin Gothic Medium"/>
              </a:rPr>
              <a:t>για</a:t>
            </a:r>
            <a:r>
              <a:rPr lang="el-GR" b="0" dirty="0" smtClean="0">
                <a:latin typeface="Franklin Gothic Medium"/>
              </a:rPr>
              <a:t/>
            </a:r>
            <a:br>
              <a:rPr lang="el-GR" b="0" dirty="0" smtClean="0">
                <a:latin typeface="Franklin Gothic Medium"/>
              </a:rPr>
            </a:br>
            <a:r>
              <a:rPr lang="ru-RU" b="0" dirty="0" smtClean="0">
                <a:latin typeface="Franklin Gothic Medium"/>
              </a:rPr>
              <a:t> </a:t>
            </a:r>
            <a:r>
              <a:rPr lang="ru-RU" b="0" dirty="0">
                <a:latin typeface="Franklin Gothic Medium"/>
              </a:rPr>
              <a:t>την </a:t>
            </a:r>
            <a:r>
              <a:rPr lang="ru-RU" b="0" dirty="0" smtClean="0">
                <a:latin typeface="Franklin Gothic Medium"/>
              </a:rPr>
              <a:t>προσοχη</a:t>
            </a:r>
            <a:r>
              <a:rPr lang="en-US" b="0" dirty="0" smtClean="0">
                <a:latin typeface="Franklin Gothic Medium"/>
              </a:rPr>
              <a:t> </a:t>
            </a:r>
            <a:r>
              <a:rPr lang="el-GR" b="0" dirty="0" err="1" smtClean="0">
                <a:latin typeface="Franklin Gothic Medium"/>
              </a:rPr>
              <a:t>σασ</a:t>
            </a:r>
            <a:r>
              <a:rPr lang="ru-RU" b="0" dirty="0" smtClean="0">
                <a:latin typeface="Franklin Gothic Medium"/>
              </a:rPr>
              <a:t>!</a:t>
            </a:r>
            <a:r>
              <a:rPr lang="ru-RU" b="0" dirty="0">
                <a:latin typeface="Franklin Gothic Medium"/>
              </a:rPr>
              <a:t/>
            </a:r>
            <a:br>
              <a:rPr lang="ru-RU" b="0" dirty="0">
                <a:latin typeface="Franklin Gothic Medium"/>
              </a:rPr>
            </a:br>
            <a:endParaRPr lang="ru-RU" b="0" dirty="0"/>
          </a:p>
        </p:txBody>
      </p:sp>
      <p:pic>
        <p:nvPicPr>
          <p:cNvPr id="12" name="11 - Εικόνα" descr="275127344_999873700654728_4329146791079357052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857875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969561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adientRiseVTI">
  <a:themeElements>
    <a:clrScheme name="AnalogousFromDarkSeedRightStep">
      <a:dk1>
        <a:srgbClr val="000000"/>
      </a:dk1>
      <a:lt1>
        <a:srgbClr val="FFFFFF"/>
      </a:lt1>
      <a:dk2>
        <a:srgbClr val="1B2F2C"/>
      </a:dk2>
      <a:lt2>
        <a:srgbClr val="F2F0F3"/>
      </a:lt2>
      <a:accent1>
        <a:srgbClr val="78AE44"/>
      </a:accent1>
      <a:accent2>
        <a:srgbClr val="43B13B"/>
      </a:accent2>
      <a:accent3>
        <a:srgbClr val="47B56D"/>
      </a:accent3>
      <a:accent4>
        <a:srgbClr val="3BB195"/>
      </a:accent4>
      <a:accent5>
        <a:srgbClr val="4DAEC3"/>
      </a:accent5>
      <a:accent6>
        <a:srgbClr val="3B6BB1"/>
      </a:accent6>
      <a:hlink>
        <a:srgbClr val="C44F4E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181</Words>
  <Application>Microsoft Office PowerPoint</Application>
  <PresentationFormat>Προσαρμογή</PresentationFormat>
  <Paragraphs>62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GradientRiseVTI</vt:lpstr>
      <vt:lpstr>Διαφάνεια 1</vt:lpstr>
      <vt:lpstr>ΙΣΤΟΡΙΚΟ</vt:lpstr>
      <vt:lpstr>διαγνωση</vt:lpstr>
      <vt:lpstr>Διαφάνεια 4</vt:lpstr>
      <vt:lpstr>Διαφάνεια 5</vt:lpstr>
      <vt:lpstr>Ευχαριστουμε πολυ για  την προσοχη σασ!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Ifigeneia Vlaikou</dc:creator>
  <cp:lastModifiedBy>User</cp:lastModifiedBy>
  <cp:revision>530</cp:revision>
  <dcterms:created xsi:type="dcterms:W3CDTF">2022-03-09T21:37:54Z</dcterms:created>
  <dcterms:modified xsi:type="dcterms:W3CDTF">2022-03-12T17:46:16Z</dcterms:modified>
</cp:coreProperties>
</file>