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4671"/>
  </p:normalViewPr>
  <p:slideViewPr>
    <p:cSldViewPr snapToGrid="0" snapToObjects="1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4CC08-01F6-A443-8F5B-F0DA6AE0A352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83BA1-5AD7-E24C-811F-6852A38EB1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923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πυογόνο αποστήματα του ήπατος συνήθως είναι </a:t>
            </a:r>
            <a:r>
              <a:rPr lang="el-GR" dirty="0" err="1"/>
              <a:t>βακτηριακά</a:t>
            </a:r>
            <a:r>
              <a:rPr lang="el-GR" dirty="0"/>
              <a:t> και οφείλονται σε διασπορά λοίμωξης στο ηπατικό </a:t>
            </a:r>
            <a:r>
              <a:rPr lang="el-GR" dirty="0" err="1"/>
              <a:t>παρέγχυμαΤα</a:t>
            </a:r>
            <a:r>
              <a:rPr lang="el-GR" dirty="0"/>
              <a:t> ηπατικά αποστήματα προκαλούνται από στρεπτόκοκκους σταφυλόκοκκος </a:t>
            </a:r>
            <a:r>
              <a:rPr lang="el-GR" dirty="0" err="1"/>
              <a:t>κωλοβακτηρίδια</a:t>
            </a:r>
            <a:r>
              <a:rPr lang="el-GR" dirty="0"/>
              <a:t> και μια σειρά αναερόβιων μικροβίων.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683BA1-5AD7-E24C-811F-6852A38EB188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60671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τα βακτήρια μπορούν να φτάσουν στο ήπαρ μέσω του συστήματος της Πυλαίας φλέβας- </a:t>
            </a:r>
            <a:r>
              <a:rPr lang="el-GR" dirty="0" err="1"/>
              <a:t>Πυλαιοφλεβιτιδα</a:t>
            </a:r>
            <a:endParaRPr lang="el-GR" dirty="0"/>
          </a:p>
          <a:p>
            <a:r>
              <a:rPr lang="el-GR" dirty="0"/>
              <a:t>Είτε μέσω των χοληφόρων οδών-</a:t>
            </a:r>
            <a:r>
              <a:rPr lang="el-GR" dirty="0" err="1"/>
              <a:t>χολαγγειίτιδα</a:t>
            </a:r>
            <a:r>
              <a:rPr lang="el-GR" dirty="0"/>
              <a:t>. Συχνότερα απ’ όλα είναι τα ‘χω λόγοι, αποστήματα του ήπατος και παρατηρούνται κυρίως ως επακόλουθο μιας </a:t>
            </a:r>
            <a:r>
              <a:rPr lang="el-GR" dirty="0" err="1"/>
              <a:t>πυωδους</a:t>
            </a:r>
            <a:r>
              <a:rPr lang="el-GR" dirty="0"/>
              <a:t> </a:t>
            </a:r>
            <a:r>
              <a:rPr lang="el-GR" dirty="0" err="1"/>
              <a:t>χολαγγειίτιδα</a:t>
            </a:r>
            <a:r>
              <a:rPr lang="el-GR" dirty="0"/>
              <a:t> ανιούσα </a:t>
            </a:r>
            <a:r>
              <a:rPr lang="el-GR" dirty="0" err="1"/>
              <a:t>χολαγγειίτιδα</a:t>
            </a:r>
            <a:r>
              <a:rPr lang="el-GR" dirty="0"/>
              <a:t> που αναπτύσσεται σε έδαφος παρακώλυσης της παροχετεύσεις της χολής</a:t>
            </a:r>
          </a:p>
          <a:p>
            <a:r>
              <a:rPr lang="el-GR" dirty="0"/>
              <a:t>Ή με άμεση είσοδο των μικροβίων στο ήπαρ μέσω ενός τραυματισμού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683BA1-5AD7-E24C-811F-6852A38EB188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76941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678C8A5-2184-724E-ABFA-BC52662E7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960B4306-FBF6-7340-A324-081A5DE7E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7AE86388-29D4-6E42-A75A-D1C26DCC9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5D33-ACA4-1948-9EFB-776BADB6784E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D3BCEC22-8794-8048-B1F4-6AA1118BA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43225A3D-3FB9-1142-BED1-E8DA73B3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F00A-78D3-E740-B995-1FF8318DEC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7491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DE62010-F9EF-4343-B76C-38F189297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6AC6A66B-9B5E-B047-96F9-BA85E70CF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BE68E7AC-ABE5-6448-A45B-61374DFE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5D33-ACA4-1948-9EFB-776BADB6784E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34C38B70-2AE4-064C-8885-9BB6154E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446FF82A-936B-FA48-8AA3-4A29EB4C1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F00A-78D3-E740-B995-1FF8318DEC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9143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937E29F3-EB2B-D042-AEE0-C519CB9F5A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70830F63-7C0F-A44D-B0D7-41E0D72C4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ACE466A4-7BD7-064E-A23E-61897F793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5D33-ACA4-1948-9EFB-776BADB6784E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8BA049A9-AE1C-074D-A1A8-5C37FB58D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7045CBC2-C529-4B4F-AA04-6ACD04E7B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F00A-78D3-E740-B995-1FF8318DEC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5927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45CAB52-DC03-2044-A1F6-2187A8407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E94FB56-ED11-E84C-B1BB-359A60F74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58303167-22B1-C849-B5BC-DD07C52C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5D33-ACA4-1948-9EFB-776BADB6784E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9ADB6022-8E92-A04C-A750-713E18F7C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F610AAA3-C45A-F145-9A82-BF80BF372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F00A-78D3-E740-B995-1FF8318DEC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4302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6F76A66-BD66-2E46-81C6-E51EFBCC5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9B9162D8-E587-D748-BDD2-A740685E5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CBB70860-64F3-B242-8B62-1FE7170B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5D33-ACA4-1948-9EFB-776BADB6784E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DF2DD65A-6785-274A-8FB1-B257FAF1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B506A359-B17F-C14B-84F1-8DB2CE902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F00A-78D3-E740-B995-1FF8318DEC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6394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7940EA3-EA5E-E941-ADB7-A7D89AEB0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B9BC8F6-ABFD-1346-A0AC-00255B079F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7C76F444-2EBA-D540-9553-338CCBA9A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BBBB0473-D459-0049-9932-7C44DEEC4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5D33-ACA4-1948-9EFB-776BADB6784E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B8D55780-28B8-5F4C-96A3-062542AD8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02E8513D-60BE-0248-9E20-C284C7A7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F00A-78D3-E740-B995-1FF8318DEC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7486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4A12C95-AF7A-3E43-932F-24317CFBC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BC30866F-411A-A241-BFDA-E5F317B36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858C4B76-60AF-B94E-AB42-4B8D2EA35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313BCEDD-3B55-B544-A6DC-E0521635B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F238706D-E67F-224E-9205-371698ED7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7FE2EA12-B8D3-2640-8C45-735B832C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5D33-ACA4-1948-9EFB-776BADB6784E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20472374-6E00-E248-98E1-CE2375873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81EB2C64-4B00-3C45-A4E1-0DF6B9A06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F00A-78D3-E740-B995-1FF8318DEC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0900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3EF98B1-AB22-B443-9790-6432FAA23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3F9959D6-175A-3648-B97E-C757A3F27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5D33-ACA4-1948-9EFB-776BADB6784E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C2EC289F-CC89-014F-9DB0-01E72126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4D5EFFEB-FA50-A845-997C-0A88B8A9C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F00A-78D3-E740-B995-1FF8318DEC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2680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B298B154-DF9C-6D49-9F1A-C9D9BA739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5D33-ACA4-1948-9EFB-776BADB6784E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30E89AE6-447D-8744-9157-C8D5ACCC8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810059C4-BED8-2D46-8B13-05E95B276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F00A-78D3-E740-B995-1FF8318DEC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6363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ADB5634-96BC-004F-A908-B44F67785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48F2A39-579A-1941-A719-BAEDA0387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A08F2235-5464-944F-8B5D-E450D7EB3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D96E188A-6E6B-5441-B073-1EEA0BC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5D33-ACA4-1948-9EFB-776BADB6784E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40FB8924-0D2B-5247-ACB7-E069A3407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2B989E7B-9D96-D342-9279-E7914728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F00A-78D3-E740-B995-1FF8318DEC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5052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F9A2D2A-0F98-2848-A2DA-83B371B86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94F40A98-9912-6243-B2ED-366D14C164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7D0120B2-C9E8-DA40-9565-DA14F3724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209F47BF-5D18-9D4A-93A2-574B10A0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5D33-ACA4-1948-9EFB-776BADB6784E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B836CCD6-75CC-0E46-A88D-D8DE47FB2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A350DB32-9D4B-A548-AAEE-8DBB40514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F00A-78D3-E740-B995-1FF8318DEC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8352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DDB780B2-A7B0-E649-BA1C-E90CD08E8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74C027CE-FABE-6241-BFE0-D424CF95D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6CC1F6A6-841E-144C-8931-5583246C1A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45D33-ACA4-1948-9EFB-776BADB6784E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475604B4-35AD-804C-A667-5D0D9501A7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AE17B5E3-A608-FC44-969B-529917B1E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3F00A-78D3-E740-B995-1FF8318DEC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0150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9393D1C-F110-724C-94B0-A55EC809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934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ΑΠΟΣΤΗΜΑΤΙΑ </a:t>
            </a:r>
            <a:r>
              <a:rPr lang="el-GR" dirty="0" smtClean="0"/>
              <a:t>ΗΠΑΤΟΣ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Αμαλία </a:t>
            </a:r>
            <a:r>
              <a:rPr lang="el-GR" dirty="0" err="1" smtClean="0"/>
              <a:t>Μπολάνου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Γιώργος </a:t>
            </a:r>
            <a:r>
              <a:rPr lang="el-GR" dirty="0" err="1" smtClean="0"/>
              <a:t>Μαγκούτας</a:t>
            </a:r>
            <a:r>
              <a:rPr lang="el-GR" smtClean="0"/>
              <a:t> </a:t>
            </a:r>
            <a:r>
              <a:rPr lang="en-US" smtClean="0"/>
              <a:t/>
            </a:r>
            <a:br>
              <a:rPr lang="en-US" smtClean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11415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8C6A8AF-F588-0046-9150-CABB5850B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961" y="516436"/>
            <a:ext cx="7583277" cy="84965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Ιστορικό </a:t>
            </a:r>
            <a:r>
              <a:rPr lang="el-GR" dirty="0"/>
              <a:t>- </a:t>
            </a:r>
            <a:r>
              <a:rPr lang="el-GR" dirty="0" smtClean="0"/>
              <a:t>Συμπτώματα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B2ABEEA9-FAF0-044B-B07F-175939AAD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43" y="1784733"/>
            <a:ext cx="10117157" cy="4428780"/>
          </a:xfrm>
        </p:spPr>
        <p:txBody>
          <a:bodyPr/>
          <a:lstStyle/>
          <a:p>
            <a:pPr algn="l"/>
            <a:r>
              <a:rPr lang="el-GR" dirty="0" smtClean="0"/>
              <a:t>Πυρετός</a:t>
            </a:r>
            <a:endParaRPr lang="el-GR" dirty="0"/>
          </a:p>
          <a:p>
            <a:pPr algn="l"/>
            <a:r>
              <a:rPr lang="el-GR" dirty="0"/>
              <a:t>Ρίγος</a:t>
            </a:r>
          </a:p>
          <a:p>
            <a:pPr algn="l"/>
            <a:r>
              <a:rPr lang="el-GR" dirty="0"/>
              <a:t>Α</a:t>
            </a:r>
            <a:r>
              <a:rPr lang="el-GR" dirty="0" smtClean="0"/>
              <a:t>ίσθημα </a:t>
            </a:r>
            <a:r>
              <a:rPr lang="el-GR" dirty="0"/>
              <a:t>έντονης δυσφορίας</a:t>
            </a:r>
          </a:p>
          <a:p>
            <a:pPr algn="l"/>
            <a:r>
              <a:rPr lang="el-GR" dirty="0"/>
              <a:t>Κοιλιακό άλγος (ειδικά στο δεξιό πάνω τεταρτημόριο της κοιλιακής χώρας)</a:t>
            </a:r>
          </a:p>
          <a:p>
            <a:pPr algn="l"/>
            <a:r>
              <a:rPr lang="el-GR" dirty="0" smtClean="0"/>
              <a:t>Ίκτερος </a:t>
            </a:r>
            <a:r>
              <a:rPr lang="el-GR" dirty="0"/>
              <a:t>(κίτρινη χρώση στο δέρμα και </a:t>
            </a:r>
            <a:r>
              <a:rPr lang="el-GR" dirty="0" smtClean="0"/>
              <a:t>στον </a:t>
            </a:r>
            <a:r>
              <a:rPr lang="el-GR" dirty="0"/>
              <a:t>σκληρό χιτώνα του ματιού)</a:t>
            </a:r>
          </a:p>
        </p:txBody>
      </p:sp>
    </p:spTree>
    <p:extLst>
      <p:ext uri="{BB962C8B-B14F-4D97-AF65-F5344CB8AC3E}">
        <p14:creationId xmlns:p14="http://schemas.microsoft.com/office/powerpoint/2010/main" xmlns="" val="100976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507D230-369A-E146-808B-1888F7CBB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Παθολογοανατομικά</a:t>
            </a:r>
            <a:r>
              <a:rPr lang="el-GR" dirty="0" smtClean="0"/>
              <a:t> </a:t>
            </a:r>
            <a:r>
              <a:rPr lang="el-GR" dirty="0"/>
              <a:t>ευρήματα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9C0D129-235F-9E4F-89E9-0E149B427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Πολυάριθμα ουδετερόφιλα </a:t>
            </a:r>
            <a:r>
              <a:rPr lang="el-GR" dirty="0"/>
              <a:t>που </a:t>
            </a:r>
            <a:r>
              <a:rPr lang="el-GR" dirty="0" smtClean="0"/>
              <a:t>προκαλούν εστιακά </a:t>
            </a:r>
            <a:r>
              <a:rPr lang="el-GR" dirty="0" err="1" smtClean="0"/>
              <a:t>ρευστοποιό</a:t>
            </a:r>
            <a:r>
              <a:rPr lang="el-GR" dirty="0" smtClean="0"/>
              <a:t> νέκρωση.</a:t>
            </a:r>
            <a:endParaRPr lang="el-GR" dirty="0"/>
          </a:p>
          <a:p>
            <a:r>
              <a:rPr lang="el-GR" dirty="0"/>
              <a:t>Εναπόθεση </a:t>
            </a:r>
            <a:r>
              <a:rPr lang="el-GR" dirty="0" err="1" smtClean="0"/>
              <a:t>ινικής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5938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BE4DF29-59D1-CF43-8509-99633AD1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Διαφοροδιάγνωση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8568740-41C0-F545-A2DA-DC768D912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Πυλαιοφλεβίτιδα</a:t>
            </a:r>
            <a:r>
              <a:rPr lang="el-GR" dirty="0" smtClean="0"/>
              <a:t> </a:t>
            </a:r>
            <a:r>
              <a:rPr lang="el-GR" dirty="0"/>
              <a:t>(</a:t>
            </a:r>
            <a:r>
              <a:rPr lang="el-GR" dirty="0" smtClean="0"/>
              <a:t>επιπλοκή σκωληκοειδίτιδας)</a:t>
            </a:r>
            <a:endParaRPr lang="el-GR" dirty="0"/>
          </a:p>
          <a:p>
            <a:r>
              <a:rPr lang="el-GR" dirty="0" err="1"/>
              <a:t>Χ</a:t>
            </a:r>
            <a:r>
              <a:rPr lang="el-GR" smtClean="0"/>
              <a:t>ολαγγειίτιδα</a:t>
            </a:r>
            <a:r>
              <a:rPr lang="el-GR" dirty="0" smtClean="0"/>
              <a:t> </a:t>
            </a:r>
            <a:r>
              <a:rPr lang="el-GR" dirty="0"/>
              <a:t>(ανιούσα </a:t>
            </a:r>
            <a:r>
              <a:rPr lang="el-GR" dirty="0" err="1"/>
              <a:t>χολαγγειίτιδα</a:t>
            </a:r>
            <a:r>
              <a:rPr lang="el-GR" dirty="0"/>
              <a:t>)</a:t>
            </a:r>
          </a:p>
          <a:p>
            <a:r>
              <a:rPr lang="el-GR" dirty="0" smtClean="0"/>
              <a:t>Τραυματισμός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2233202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153</Words>
  <Application>Microsoft Office PowerPoint</Application>
  <PresentationFormat>Προσαρμογή</PresentationFormat>
  <Paragraphs>20</Paragraphs>
  <Slides>4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ΑΠΟΣΤΗΜΑΤΙΑ ΗΠΑΤΟΣ  Αμαλία Μπολάνου Γιώργος Μαγκούτας  </vt:lpstr>
      <vt:lpstr>Ιστορικό - Συμπτώματα</vt:lpstr>
      <vt:lpstr>Παθολογοανατομικά ευρήματα</vt:lpstr>
      <vt:lpstr>Διαφοροδιάγνωση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ΑΠΟΣΤΗΜΑΤΙΑ ΗΠΑΤΟΣ</dc:title>
  <dc:creator>Microsoft Office User</dc:creator>
  <cp:lastModifiedBy>user</cp:lastModifiedBy>
  <cp:revision>5</cp:revision>
  <dcterms:created xsi:type="dcterms:W3CDTF">2022-03-09T11:26:44Z</dcterms:created>
  <dcterms:modified xsi:type="dcterms:W3CDTF">2022-03-15T08:09:57Z</dcterms:modified>
</cp:coreProperties>
</file>