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7BC1-B8C5-4135-8FBF-6525B60944F9}" type="datetimeFigureOut">
              <a:rPr lang="el-GR" smtClean="0"/>
              <a:pPr/>
              <a:t>13/3/2022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6454-5F7F-40F5-AA70-9647CE499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7BC1-B8C5-4135-8FBF-6525B60944F9}" type="datetimeFigureOut">
              <a:rPr lang="el-GR" smtClean="0"/>
              <a:pPr/>
              <a:t>13/3/2022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6454-5F7F-40F5-AA70-9647CE499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7BC1-B8C5-4135-8FBF-6525B60944F9}" type="datetimeFigureOut">
              <a:rPr lang="el-GR" smtClean="0"/>
              <a:pPr/>
              <a:t>13/3/2022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6454-5F7F-40F5-AA70-9647CE499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7BC1-B8C5-4135-8FBF-6525B60944F9}" type="datetimeFigureOut">
              <a:rPr lang="el-GR" smtClean="0"/>
              <a:pPr/>
              <a:t>13/3/2022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6454-5F7F-40F5-AA70-9647CE499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7BC1-B8C5-4135-8FBF-6525B60944F9}" type="datetimeFigureOut">
              <a:rPr lang="el-GR" smtClean="0"/>
              <a:pPr/>
              <a:t>13/3/2022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6454-5F7F-40F5-AA70-9647CE499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7BC1-B8C5-4135-8FBF-6525B60944F9}" type="datetimeFigureOut">
              <a:rPr lang="el-GR" smtClean="0"/>
              <a:pPr/>
              <a:t>13/3/2022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6454-5F7F-40F5-AA70-9647CE499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7BC1-B8C5-4135-8FBF-6525B60944F9}" type="datetimeFigureOut">
              <a:rPr lang="el-GR" smtClean="0"/>
              <a:pPr/>
              <a:t>13/3/2022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6454-5F7F-40F5-AA70-9647CE499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7BC1-B8C5-4135-8FBF-6525B60944F9}" type="datetimeFigureOut">
              <a:rPr lang="el-GR" smtClean="0"/>
              <a:pPr/>
              <a:t>13/3/2022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6454-5F7F-40F5-AA70-9647CE499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7BC1-B8C5-4135-8FBF-6525B60944F9}" type="datetimeFigureOut">
              <a:rPr lang="el-GR" smtClean="0"/>
              <a:pPr/>
              <a:t>13/3/2022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6454-5F7F-40F5-AA70-9647CE499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7BC1-B8C5-4135-8FBF-6525B60944F9}" type="datetimeFigureOut">
              <a:rPr lang="el-GR" smtClean="0"/>
              <a:pPr/>
              <a:t>13/3/2022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6454-5F7F-40F5-AA70-9647CE499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7BC1-B8C5-4135-8FBF-6525B60944F9}" type="datetimeFigureOut">
              <a:rPr lang="el-GR" smtClean="0"/>
              <a:pPr/>
              <a:t>13/3/2022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6454-5F7F-40F5-AA70-9647CE499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07BC1-B8C5-4135-8FBF-6525B60944F9}" type="datetimeFigureOut">
              <a:rPr lang="el-GR" smtClean="0"/>
              <a:pPr/>
              <a:t>13/3/2022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B6454-5F7F-40F5-AA70-9647CE499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Έμβλημα και Λογότυπος του Εθνικού και Καποδιστριακού Πανεπιστημίου Αθηνώ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-315416"/>
            <a:ext cx="9144000" cy="7173416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ΕΘΝΙΚΟ ΚΑΙ ΚΑΠΟΔΙΣΤΡΙΑΚΟ ΠΑΝΕΠΙΣΤΗΜΙΟ ΑΘΗΝΩΝ</a:t>
            </a:r>
            <a:br>
              <a:rPr lang="el-G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ΙΑΤΡΙΚΗ ΣΧΟΛΗ </a:t>
            </a:r>
            <a:r>
              <a:rPr lang="el-GR" sz="2800" b="1" dirty="0" smtClean="0">
                <a:solidFill>
                  <a:schemeClr val="tx1"/>
                </a:solidFill>
              </a:rPr>
              <a:t/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Α΄ ΕΡΓΑΣΤΗΡΙΟ ΠΑΘΟΛΟΓΙΚΗΣ ΑΝΑΤΟΜΙΚΗΣ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ΕΘΕΛΟΝΤΙΚΗ  ΦΟΙΤΗΤΙΚΗ ΟΜΑΔΑ </a:t>
            </a: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ΔΙΑΔΡΑΣΤΙΚΗΣ</a:t>
            </a: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ΜΕΛΕΤΗΣ </a:t>
            </a:r>
          </a:p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ΙΣΤΟΛΟΓΙΚΩΝ  ΠΛΑΚΙΔΙΩΝ  </a:t>
            </a:r>
            <a:r>
              <a:rPr lang="el-GR" sz="28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ΦΛΕΓΜΟΝΗΣ</a:t>
            </a:r>
          </a:p>
          <a:p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Ακαδημαϊκό έτος 2021-22 – Εαρινό εξάμηνο</a:t>
            </a:r>
          </a:p>
          <a:p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Υπεύθυνος ομάδας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K</a:t>
            </a:r>
            <a:r>
              <a:rPr lang="el-G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αθ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Α. Χ. </a:t>
            </a:r>
            <a:r>
              <a:rPr lang="el-G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Λάζαρης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l-GR" sz="2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«ΜΕ ΒΑΣΗ ΤΗ ΜΟΡΦΟΛΟΓΙΑ»</a:t>
            </a:r>
          </a:p>
          <a:p>
            <a:r>
              <a:rPr lang="el-G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Παρουσιάσεις περιστατικών </a:t>
            </a: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μικροσκόπιο </a:t>
            </a:r>
          </a:p>
          <a:p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17.3.2022</a:t>
            </a:r>
          </a:p>
          <a:p>
            <a:endParaRPr lang="el-G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l-G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Συνοδές</a:t>
            </a:r>
            <a:r>
              <a:rPr lang="el-G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διαφάνειες</a:t>
            </a:r>
          </a:p>
          <a:p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l-G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l-G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1550"/>
            <a:ext cx="93249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628799"/>
            <a:ext cx="9324529" cy="484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Μικροσκοπικά ευρήματα </a:t>
            </a:r>
            <a:br>
              <a:rPr lang="el-GR" dirty="0" smtClean="0"/>
            </a:br>
            <a:r>
              <a:rPr lang="el-GR" dirty="0" smtClean="0"/>
              <a:t>που βοηθούν στη διάγνωση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Γεωγραφικά </a:t>
            </a:r>
            <a:r>
              <a:rPr lang="el-GR" dirty="0" err="1" smtClean="0"/>
              <a:t>κατανεμόμενες</a:t>
            </a:r>
            <a:r>
              <a:rPr lang="el-GR" dirty="0" smtClean="0"/>
              <a:t> εστίες </a:t>
            </a:r>
            <a:r>
              <a:rPr lang="el-GR" dirty="0" err="1" smtClean="0"/>
              <a:t>ίνωσης</a:t>
            </a:r>
            <a:r>
              <a:rPr lang="el-GR" dirty="0" smtClean="0"/>
              <a:t>, κυρίως </a:t>
            </a:r>
            <a:r>
              <a:rPr lang="el-GR" dirty="0" err="1" smtClean="0"/>
              <a:t>περιλοβικά</a:t>
            </a:r>
            <a:r>
              <a:rPr lang="el-GR" dirty="0" smtClean="0"/>
              <a:t> και </a:t>
            </a:r>
            <a:r>
              <a:rPr lang="el-GR" dirty="0" err="1" smtClean="0"/>
              <a:t>υποϋπεζωκοτικά</a:t>
            </a:r>
            <a:r>
              <a:rPr lang="el-GR" dirty="0" smtClean="0"/>
              <a:t>, οι οποίες αντικαθιστούν πνευμονικό παρέγχυμα με ουλώδη ιστό.</a:t>
            </a:r>
          </a:p>
          <a:p>
            <a:r>
              <a:rPr lang="el-GR" dirty="0" smtClean="0"/>
              <a:t>Πάχυνση </a:t>
            </a:r>
            <a:r>
              <a:rPr lang="el-GR" dirty="0" err="1" smtClean="0"/>
              <a:t>μεσοκυψελιδικών</a:t>
            </a:r>
            <a:r>
              <a:rPr lang="el-GR" dirty="0" smtClean="0"/>
              <a:t> </a:t>
            </a:r>
            <a:r>
              <a:rPr lang="el-GR" dirty="0" err="1" smtClean="0"/>
              <a:t>διαφραγματίων</a:t>
            </a:r>
            <a:r>
              <a:rPr lang="el-GR" dirty="0" smtClean="0"/>
              <a:t> λόγω της </a:t>
            </a:r>
            <a:r>
              <a:rPr lang="el-GR" dirty="0" err="1" smtClean="0"/>
              <a:t>ίνωσής</a:t>
            </a:r>
            <a:r>
              <a:rPr lang="el-GR" dirty="0" smtClean="0"/>
              <a:t> τους.</a:t>
            </a:r>
          </a:p>
          <a:p>
            <a:r>
              <a:rPr lang="el-GR" dirty="0" smtClean="0"/>
              <a:t>Παραμόρφωση του σχήματος κυψελίδων και </a:t>
            </a:r>
            <a:r>
              <a:rPr lang="el-GR" dirty="0" err="1" smtClean="0"/>
              <a:t>βρογχιολίων</a:t>
            </a:r>
            <a:r>
              <a:rPr lang="el-GR" dirty="0" smtClean="0"/>
              <a:t> δίκην «</a:t>
            </a:r>
            <a:r>
              <a:rPr lang="el-GR" dirty="0" err="1" smtClean="0"/>
              <a:t>μελισσοκυρήθρας</a:t>
            </a:r>
            <a:r>
              <a:rPr lang="el-GR" dirty="0" smtClean="0"/>
              <a:t>».</a:t>
            </a:r>
          </a:p>
          <a:p>
            <a:r>
              <a:rPr lang="el-GR" dirty="0" smtClean="0"/>
              <a:t>Εστίες </a:t>
            </a:r>
            <a:r>
              <a:rPr lang="el-GR" dirty="0" err="1" smtClean="0"/>
              <a:t>ινοβλαστών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Πιθανές αθροίσεις κυττάρων χρόνιας φλεγμονής.</a:t>
            </a:r>
          </a:p>
          <a:p>
            <a:r>
              <a:rPr lang="el-GR" dirty="0" smtClean="0"/>
              <a:t>Σύμπτυξη κυψελίδων (εστίες </a:t>
            </a:r>
            <a:r>
              <a:rPr lang="el-GR" dirty="0" err="1" smtClean="0"/>
              <a:t>ατελεκτασίας</a:t>
            </a:r>
            <a:r>
              <a:rPr lang="el-GR" dirty="0" smtClean="0"/>
              <a:t>) και διάταση άλλων </a:t>
            </a:r>
            <a:r>
              <a:rPr lang="el-GR" dirty="0" err="1" smtClean="0"/>
              <a:t>κυωελίδων</a:t>
            </a:r>
            <a:r>
              <a:rPr lang="el-GR" dirty="0" smtClean="0"/>
              <a:t> (αναπληρωματικό εμφύσημα)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67</Words>
  <Application>Microsoft Office PowerPoint</Application>
  <PresentationFormat>Προβολή στην οθόνη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Θέμα του Office</vt:lpstr>
      <vt:lpstr>Διαφάνεια 1</vt:lpstr>
      <vt:lpstr>Διαφάνεια 2</vt:lpstr>
      <vt:lpstr>Διαφάνεια 3</vt:lpstr>
      <vt:lpstr>Μικροσκοπικά ευρήματα  που βοηθούν στη διάγνωση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4</cp:revision>
  <dcterms:created xsi:type="dcterms:W3CDTF">2022-03-13T10:18:10Z</dcterms:created>
  <dcterms:modified xsi:type="dcterms:W3CDTF">2022-03-13T10:50:18Z</dcterms:modified>
</cp:coreProperties>
</file>