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1" r:id="rId2"/>
    <p:sldMasterId id="2147483858" r:id="rId3"/>
    <p:sldMasterId id="2147483884" r:id="rId4"/>
    <p:sldMasterId id="2147483910" r:id="rId5"/>
    <p:sldMasterId id="2147483925" r:id="rId6"/>
    <p:sldMasterId id="2147483938" r:id="rId7"/>
    <p:sldMasterId id="2147483951" r:id="rId8"/>
  </p:sldMasterIdLst>
  <p:notesMasterIdLst>
    <p:notesMasterId r:id="rId34"/>
  </p:notesMasterIdLst>
  <p:sldIdLst>
    <p:sldId id="1881839854" r:id="rId9"/>
    <p:sldId id="352" r:id="rId10"/>
    <p:sldId id="409" r:id="rId11"/>
    <p:sldId id="487" r:id="rId12"/>
    <p:sldId id="488" r:id="rId13"/>
    <p:sldId id="489" r:id="rId14"/>
    <p:sldId id="490" r:id="rId15"/>
    <p:sldId id="492" r:id="rId16"/>
    <p:sldId id="493" r:id="rId17"/>
    <p:sldId id="455" r:id="rId18"/>
    <p:sldId id="432" r:id="rId19"/>
    <p:sldId id="435" r:id="rId20"/>
    <p:sldId id="756" r:id="rId21"/>
    <p:sldId id="566" r:id="rId22"/>
    <p:sldId id="1881839856" r:id="rId23"/>
    <p:sldId id="1881839857" r:id="rId24"/>
    <p:sldId id="771" r:id="rId25"/>
    <p:sldId id="565" r:id="rId26"/>
    <p:sldId id="766" r:id="rId27"/>
    <p:sldId id="466" r:id="rId28"/>
    <p:sldId id="469" r:id="rId29"/>
    <p:sldId id="765" r:id="rId30"/>
    <p:sldId id="1881839855" r:id="rId31"/>
    <p:sldId id="1133" r:id="rId32"/>
    <p:sldId id="7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CF0FD-B358-47B2-A34D-8AFB5C89DA62}" v="6" dt="2023-04-30T07:59:30.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92" autoAdjust="0"/>
  </p:normalViewPr>
  <p:slideViewPr>
    <p:cSldViewPr snapToGrid="0">
      <p:cViewPr varScale="1">
        <p:scale>
          <a:sx n="69" d="100"/>
          <a:sy n="69" d="100"/>
        </p:scale>
        <p:origin x="72" y="732"/>
      </p:cViewPr>
      <p:guideLst/>
    </p:cSldViewPr>
  </p:slideViewPr>
  <p:notesTextViewPr>
    <p:cViewPr>
      <p:scale>
        <a:sx n="1" d="1"/>
        <a:sy n="1" d="1"/>
      </p:scale>
      <p:origin x="0" y="0"/>
    </p:cViewPr>
  </p:notesTextViewPr>
  <p:sorterViewPr>
    <p:cViewPr>
      <p:scale>
        <a:sx n="125" d="100"/>
        <a:sy n="125" d="100"/>
      </p:scale>
      <p:origin x="0" y="-10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gelis oikonomou" userId="7fc9de19c5bc988c" providerId="LiveId" clId="{734CF0FD-B358-47B2-A34D-8AFB5C89DA62}"/>
    <pc:docChg chg="undo custSel addSld delSld modSld sldOrd delMainMaster">
      <pc:chgData name="bagelis oikonomou" userId="7fc9de19c5bc988c" providerId="LiveId" clId="{734CF0FD-B358-47B2-A34D-8AFB5C89DA62}" dt="2023-04-30T07:59:30.698" v="249" actId="478"/>
      <pc:docMkLst>
        <pc:docMk/>
      </pc:docMkLst>
      <pc:sldChg chg="del">
        <pc:chgData name="bagelis oikonomou" userId="7fc9de19c5bc988c" providerId="LiveId" clId="{734CF0FD-B358-47B2-A34D-8AFB5C89DA62}" dt="2023-04-22T18:22:25.593" v="0" actId="47"/>
        <pc:sldMkLst>
          <pc:docMk/>
          <pc:sldMk cId="3684203462" sldId="258"/>
        </pc:sldMkLst>
      </pc:sldChg>
      <pc:sldChg chg="del">
        <pc:chgData name="bagelis oikonomou" userId="7fc9de19c5bc988c" providerId="LiveId" clId="{734CF0FD-B358-47B2-A34D-8AFB5C89DA62}" dt="2023-04-22T18:22:25.593" v="0" actId="47"/>
        <pc:sldMkLst>
          <pc:docMk/>
          <pc:sldMk cId="4089812742" sldId="286"/>
        </pc:sldMkLst>
      </pc:sldChg>
      <pc:sldChg chg="del">
        <pc:chgData name="bagelis oikonomou" userId="7fc9de19c5bc988c" providerId="LiveId" clId="{734CF0FD-B358-47B2-A34D-8AFB5C89DA62}" dt="2023-04-22T18:22:25.593" v="0" actId="47"/>
        <pc:sldMkLst>
          <pc:docMk/>
          <pc:sldMk cId="0" sldId="303"/>
        </pc:sldMkLst>
      </pc:sldChg>
      <pc:sldChg chg="del">
        <pc:chgData name="bagelis oikonomou" userId="7fc9de19c5bc988c" providerId="LiveId" clId="{734CF0FD-B358-47B2-A34D-8AFB5C89DA62}" dt="2023-04-22T18:22:25.593" v="0" actId="47"/>
        <pc:sldMkLst>
          <pc:docMk/>
          <pc:sldMk cId="0" sldId="367"/>
        </pc:sldMkLst>
      </pc:sldChg>
      <pc:sldChg chg="del">
        <pc:chgData name="bagelis oikonomou" userId="7fc9de19c5bc988c" providerId="LiveId" clId="{734CF0FD-B358-47B2-A34D-8AFB5C89DA62}" dt="2023-04-22T18:22:25.593" v="0" actId="47"/>
        <pc:sldMkLst>
          <pc:docMk/>
          <pc:sldMk cId="0" sldId="371"/>
        </pc:sldMkLst>
      </pc:sldChg>
      <pc:sldChg chg="del">
        <pc:chgData name="bagelis oikonomou" userId="7fc9de19c5bc988c" providerId="LiveId" clId="{734CF0FD-B358-47B2-A34D-8AFB5C89DA62}" dt="2023-04-22T18:22:25.593" v="0" actId="47"/>
        <pc:sldMkLst>
          <pc:docMk/>
          <pc:sldMk cId="0" sldId="372"/>
        </pc:sldMkLst>
      </pc:sldChg>
      <pc:sldChg chg="del">
        <pc:chgData name="bagelis oikonomou" userId="7fc9de19c5bc988c" providerId="LiveId" clId="{734CF0FD-B358-47B2-A34D-8AFB5C89DA62}" dt="2023-04-22T18:22:25.593" v="0" actId="47"/>
        <pc:sldMkLst>
          <pc:docMk/>
          <pc:sldMk cId="0" sldId="373"/>
        </pc:sldMkLst>
      </pc:sldChg>
      <pc:sldChg chg="del">
        <pc:chgData name="bagelis oikonomou" userId="7fc9de19c5bc988c" providerId="LiveId" clId="{734CF0FD-B358-47B2-A34D-8AFB5C89DA62}" dt="2023-04-22T18:22:25.593" v="0" actId="47"/>
        <pc:sldMkLst>
          <pc:docMk/>
          <pc:sldMk cId="2561467191" sldId="379"/>
        </pc:sldMkLst>
      </pc:sldChg>
      <pc:sldChg chg="del">
        <pc:chgData name="bagelis oikonomou" userId="7fc9de19c5bc988c" providerId="LiveId" clId="{734CF0FD-B358-47B2-A34D-8AFB5C89DA62}" dt="2023-04-22T18:22:25.593" v="0" actId="47"/>
        <pc:sldMkLst>
          <pc:docMk/>
          <pc:sldMk cId="0" sldId="383"/>
        </pc:sldMkLst>
      </pc:sldChg>
      <pc:sldChg chg="del">
        <pc:chgData name="bagelis oikonomou" userId="7fc9de19c5bc988c" providerId="LiveId" clId="{734CF0FD-B358-47B2-A34D-8AFB5C89DA62}" dt="2023-04-22T18:22:25.593" v="0" actId="47"/>
        <pc:sldMkLst>
          <pc:docMk/>
          <pc:sldMk cId="2457759767" sldId="384"/>
        </pc:sldMkLst>
      </pc:sldChg>
      <pc:sldChg chg="del">
        <pc:chgData name="bagelis oikonomou" userId="7fc9de19c5bc988c" providerId="LiveId" clId="{734CF0FD-B358-47B2-A34D-8AFB5C89DA62}" dt="2023-04-22T18:22:25.593" v="0" actId="47"/>
        <pc:sldMkLst>
          <pc:docMk/>
          <pc:sldMk cId="0" sldId="385"/>
        </pc:sldMkLst>
      </pc:sldChg>
      <pc:sldChg chg="del">
        <pc:chgData name="bagelis oikonomou" userId="7fc9de19c5bc988c" providerId="LiveId" clId="{734CF0FD-B358-47B2-A34D-8AFB5C89DA62}" dt="2023-04-22T18:22:25.593" v="0" actId="47"/>
        <pc:sldMkLst>
          <pc:docMk/>
          <pc:sldMk cId="2008704177" sldId="386"/>
        </pc:sldMkLst>
      </pc:sldChg>
      <pc:sldChg chg="modSp del mod">
        <pc:chgData name="bagelis oikonomou" userId="7fc9de19c5bc988c" providerId="LiveId" clId="{734CF0FD-B358-47B2-A34D-8AFB5C89DA62}" dt="2023-04-22T18:23:17.858" v="6" actId="47"/>
        <pc:sldMkLst>
          <pc:docMk/>
          <pc:sldMk cId="3001821826" sldId="400"/>
        </pc:sldMkLst>
        <pc:spChg chg="mod">
          <ac:chgData name="bagelis oikonomou" userId="7fc9de19c5bc988c" providerId="LiveId" clId="{734CF0FD-B358-47B2-A34D-8AFB5C89DA62}" dt="2023-04-22T18:22:41.378" v="5" actId="20577"/>
          <ac:spMkLst>
            <pc:docMk/>
            <pc:sldMk cId="3001821826" sldId="400"/>
            <ac:spMk id="2053" creationId="{00000000-0000-0000-0000-000000000000}"/>
          </ac:spMkLst>
        </pc:spChg>
      </pc:sldChg>
      <pc:sldChg chg="mod modShow">
        <pc:chgData name="bagelis oikonomou" userId="7fc9de19c5bc988c" providerId="LiveId" clId="{734CF0FD-B358-47B2-A34D-8AFB5C89DA62}" dt="2023-04-25T12:29:47.080" v="248" actId="729"/>
        <pc:sldMkLst>
          <pc:docMk/>
          <pc:sldMk cId="3365468252" sldId="432"/>
        </pc:sldMkLst>
      </pc:sldChg>
      <pc:sldChg chg="delSp">
        <pc:chgData name="bagelis oikonomou" userId="7fc9de19c5bc988c" providerId="LiveId" clId="{734CF0FD-B358-47B2-A34D-8AFB5C89DA62}" dt="2023-04-30T07:59:30.698" v="249" actId="478"/>
        <pc:sldMkLst>
          <pc:docMk/>
          <pc:sldMk cId="0" sldId="455"/>
        </pc:sldMkLst>
        <pc:picChg chg="del">
          <ac:chgData name="bagelis oikonomou" userId="7fc9de19c5bc988c" providerId="LiveId" clId="{734CF0FD-B358-47B2-A34D-8AFB5C89DA62}" dt="2023-04-30T07:59:30.698" v="249" actId="478"/>
          <ac:picMkLst>
            <pc:docMk/>
            <pc:sldMk cId="0" sldId="455"/>
            <ac:picMk id="147482" creationId="{5EC73CAD-857C-2FF5-621D-571F1188494D}"/>
          </ac:picMkLst>
        </pc:picChg>
      </pc:sldChg>
      <pc:sldChg chg="del">
        <pc:chgData name="bagelis oikonomou" userId="7fc9de19c5bc988c" providerId="LiveId" clId="{734CF0FD-B358-47B2-A34D-8AFB5C89DA62}" dt="2023-04-22T18:22:25.593" v="0" actId="47"/>
        <pc:sldMkLst>
          <pc:docMk/>
          <pc:sldMk cId="2732892958" sldId="497"/>
        </pc:sldMkLst>
      </pc:sldChg>
      <pc:sldChg chg="del">
        <pc:chgData name="bagelis oikonomou" userId="7fc9de19c5bc988c" providerId="LiveId" clId="{734CF0FD-B358-47B2-A34D-8AFB5C89DA62}" dt="2023-04-22T18:22:25.593" v="0" actId="47"/>
        <pc:sldMkLst>
          <pc:docMk/>
          <pc:sldMk cId="618983242" sldId="508"/>
        </pc:sldMkLst>
      </pc:sldChg>
      <pc:sldChg chg="del">
        <pc:chgData name="bagelis oikonomou" userId="7fc9de19c5bc988c" providerId="LiveId" clId="{734CF0FD-B358-47B2-A34D-8AFB5C89DA62}" dt="2023-04-22T18:22:25.593" v="0" actId="47"/>
        <pc:sldMkLst>
          <pc:docMk/>
          <pc:sldMk cId="1615335381" sldId="511"/>
        </pc:sldMkLst>
      </pc:sldChg>
      <pc:sldChg chg="del">
        <pc:chgData name="bagelis oikonomou" userId="7fc9de19c5bc988c" providerId="LiveId" clId="{734CF0FD-B358-47B2-A34D-8AFB5C89DA62}" dt="2023-04-22T18:22:25.593" v="0" actId="47"/>
        <pc:sldMkLst>
          <pc:docMk/>
          <pc:sldMk cId="2079911336" sldId="520"/>
        </pc:sldMkLst>
      </pc:sldChg>
      <pc:sldChg chg="del">
        <pc:chgData name="bagelis oikonomou" userId="7fc9de19c5bc988c" providerId="LiveId" clId="{734CF0FD-B358-47B2-A34D-8AFB5C89DA62}" dt="2023-04-22T18:22:25.593" v="0" actId="47"/>
        <pc:sldMkLst>
          <pc:docMk/>
          <pc:sldMk cId="1581884516" sldId="549"/>
        </pc:sldMkLst>
      </pc:sldChg>
      <pc:sldChg chg="del">
        <pc:chgData name="bagelis oikonomou" userId="7fc9de19c5bc988c" providerId="LiveId" clId="{734CF0FD-B358-47B2-A34D-8AFB5C89DA62}" dt="2023-04-22T18:22:25.593" v="0" actId="47"/>
        <pc:sldMkLst>
          <pc:docMk/>
          <pc:sldMk cId="1104518035" sldId="560"/>
        </pc:sldMkLst>
      </pc:sldChg>
      <pc:sldChg chg="del">
        <pc:chgData name="bagelis oikonomou" userId="7fc9de19c5bc988c" providerId="LiveId" clId="{734CF0FD-B358-47B2-A34D-8AFB5C89DA62}" dt="2023-04-22T18:22:25.593" v="0" actId="47"/>
        <pc:sldMkLst>
          <pc:docMk/>
          <pc:sldMk cId="555640012" sldId="561"/>
        </pc:sldMkLst>
      </pc:sldChg>
      <pc:sldChg chg="del">
        <pc:chgData name="bagelis oikonomou" userId="7fc9de19c5bc988c" providerId="LiveId" clId="{734CF0FD-B358-47B2-A34D-8AFB5C89DA62}" dt="2023-04-22T18:22:25.593" v="0" actId="47"/>
        <pc:sldMkLst>
          <pc:docMk/>
          <pc:sldMk cId="1631126013" sldId="562"/>
        </pc:sldMkLst>
      </pc:sldChg>
      <pc:sldChg chg="del">
        <pc:chgData name="bagelis oikonomou" userId="7fc9de19c5bc988c" providerId="LiveId" clId="{734CF0FD-B358-47B2-A34D-8AFB5C89DA62}" dt="2023-04-22T18:22:25.593" v="0" actId="47"/>
        <pc:sldMkLst>
          <pc:docMk/>
          <pc:sldMk cId="1944897171" sldId="567"/>
        </pc:sldMkLst>
      </pc:sldChg>
      <pc:sldChg chg="del">
        <pc:chgData name="bagelis oikonomou" userId="7fc9de19c5bc988c" providerId="LiveId" clId="{734CF0FD-B358-47B2-A34D-8AFB5C89DA62}" dt="2023-04-22T18:22:25.593" v="0" actId="47"/>
        <pc:sldMkLst>
          <pc:docMk/>
          <pc:sldMk cId="1782591848" sldId="568"/>
        </pc:sldMkLst>
      </pc:sldChg>
      <pc:sldChg chg="del">
        <pc:chgData name="bagelis oikonomou" userId="7fc9de19c5bc988c" providerId="LiveId" clId="{734CF0FD-B358-47B2-A34D-8AFB5C89DA62}" dt="2023-04-22T18:22:25.593" v="0" actId="47"/>
        <pc:sldMkLst>
          <pc:docMk/>
          <pc:sldMk cId="1771381861" sldId="569"/>
        </pc:sldMkLst>
      </pc:sldChg>
      <pc:sldChg chg="del">
        <pc:chgData name="bagelis oikonomou" userId="7fc9de19c5bc988c" providerId="LiveId" clId="{734CF0FD-B358-47B2-A34D-8AFB5C89DA62}" dt="2023-04-22T18:22:25.593" v="0" actId="47"/>
        <pc:sldMkLst>
          <pc:docMk/>
          <pc:sldMk cId="3799202700" sldId="570"/>
        </pc:sldMkLst>
      </pc:sldChg>
      <pc:sldChg chg="del">
        <pc:chgData name="bagelis oikonomou" userId="7fc9de19c5bc988c" providerId="LiveId" clId="{734CF0FD-B358-47B2-A34D-8AFB5C89DA62}" dt="2023-04-22T18:22:25.593" v="0" actId="47"/>
        <pc:sldMkLst>
          <pc:docMk/>
          <pc:sldMk cId="1250347079" sldId="571"/>
        </pc:sldMkLst>
      </pc:sldChg>
      <pc:sldChg chg="del">
        <pc:chgData name="bagelis oikonomou" userId="7fc9de19c5bc988c" providerId="LiveId" clId="{734CF0FD-B358-47B2-A34D-8AFB5C89DA62}" dt="2023-04-22T18:22:25.593" v="0" actId="47"/>
        <pc:sldMkLst>
          <pc:docMk/>
          <pc:sldMk cId="775095693" sldId="572"/>
        </pc:sldMkLst>
      </pc:sldChg>
      <pc:sldChg chg="del">
        <pc:chgData name="bagelis oikonomou" userId="7fc9de19c5bc988c" providerId="LiveId" clId="{734CF0FD-B358-47B2-A34D-8AFB5C89DA62}" dt="2023-04-22T18:22:25.593" v="0" actId="47"/>
        <pc:sldMkLst>
          <pc:docMk/>
          <pc:sldMk cId="0" sldId="575"/>
        </pc:sldMkLst>
      </pc:sldChg>
      <pc:sldChg chg="del">
        <pc:chgData name="bagelis oikonomou" userId="7fc9de19c5bc988c" providerId="LiveId" clId="{734CF0FD-B358-47B2-A34D-8AFB5C89DA62}" dt="2023-04-22T18:22:25.593" v="0" actId="47"/>
        <pc:sldMkLst>
          <pc:docMk/>
          <pc:sldMk cId="0" sldId="576"/>
        </pc:sldMkLst>
      </pc:sldChg>
      <pc:sldChg chg="del">
        <pc:chgData name="bagelis oikonomou" userId="7fc9de19c5bc988c" providerId="LiveId" clId="{734CF0FD-B358-47B2-A34D-8AFB5C89DA62}" dt="2023-04-22T18:22:25.593" v="0" actId="47"/>
        <pc:sldMkLst>
          <pc:docMk/>
          <pc:sldMk cId="0" sldId="577"/>
        </pc:sldMkLst>
      </pc:sldChg>
      <pc:sldChg chg="del">
        <pc:chgData name="bagelis oikonomou" userId="7fc9de19c5bc988c" providerId="LiveId" clId="{734CF0FD-B358-47B2-A34D-8AFB5C89DA62}" dt="2023-04-22T18:22:25.593" v="0" actId="47"/>
        <pc:sldMkLst>
          <pc:docMk/>
          <pc:sldMk cId="1515173623" sldId="578"/>
        </pc:sldMkLst>
      </pc:sldChg>
      <pc:sldChg chg="del">
        <pc:chgData name="bagelis oikonomou" userId="7fc9de19c5bc988c" providerId="LiveId" clId="{734CF0FD-B358-47B2-A34D-8AFB5C89DA62}" dt="2023-04-22T18:22:25.593" v="0" actId="47"/>
        <pc:sldMkLst>
          <pc:docMk/>
          <pc:sldMk cId="1563383050" sldId="589"/>
        </pc:sldMkLst>
      </pc:sldChg>
      <pc:sldChg chg="del">
        <pc:chgData name="bagelis oikonomou" userId="7fc9de19c5bc988c" providerId="LiveId" clId="{734CF0FD-B358-47B2-A34D-8AFB5C89DA62}" dt="2023-04-22T18:22:25.593" v="0" actId="47"/>
        <pc:sldMkLst>
          <pc:docMk/>
          <pc:sldMk cId="2828545362" sldId="590"/>
        </pc:sldMkLst>
      </pc:sldChg>
      <pc:sldChg chg="del">
        <pc:chgData name="bagelis oikonomou" userId="7fc9de19c5bc988c" providerId="LiveId" clId="{734CF0FD-B358-47B2-A34D-8AFB5C89DA62}" dt="2023-04-22T18:22:25.593" v="0" actId="47"/>
        <pc:sldMkLst>
          <pc:docMk/>
          <pc:sldMk cId="1794547394" sldId="592"/>
        </pc:sldMkLst>
      </pc:sldChg>
      <pc:sldChg chg="del">
        <pc:chgData name="bagelis oikonomou" userId="7fc9de19c5bc988c" providerId="LiveId" clId="{734CF0FD-B358-47B2-A34D-8AFB5C89DA62}" dt="2023-04-22T18:22:25.593" v="0" actId="47"/>
        <pc:sldMkLst>
          <pc:docMk/>
          <pc:sldMk cId="2668718857" sldId="593"/>
        </pc:sldMkLst>
      </pc:sldChg>
      <pc:sldChg chg="del">
        <pc:chgData name="bagelis oikonomou" userId="7fc9de19c5bc988c" providerId="LiveId" clId="{734CF0FD-B358-47B2-A34D-8AFB5C89DA62}" dt="2023-04-22T18:22:25.593" v="0" actId="47"/>
        <pc:sldMkLst>
          <pc:docMk/>
          <pc:sldMk cId="561890188" sldId="595"/>
        </pc:sldMkLst>
      </pc:sldChg>
      <pc:sldChg chg="del">
        <pc:chgData name="bagelis oikonomou" userId="7fc9de19c5bc988c" providerId="LiveId" clId="{734CF0FD-B358-47B2-A34D-8AFB5C89DA62}" dt="2023-04-22T18:22:25.593" v="0" actId="47"/>
        <pc:sldMkLst>
          <pc:docMk/>
          <pc:sldMk cId="0" sldId="648"/>
        </pc:sldMkLst>
      </pc:sldChg>
      <pc:sldChg chg="del">
        <pc:chgData name="bagelis oikonomou" userId="7fc9de19c5bc988c" providerId="LiveId" clId="{734CF0FD-B358-47B2-A34D-8AFB5C89DA62}" dt="2023-04-22T18:22:25.593" v="0" actId="47"/>
        <pc:sldMkLst>
          <pc:docMk/>
          <pc:sldMk cId="0" sldId="651"/>
        </pc:sldMkLst>
      </pc:sldChg>
      <pc:sldChg chg="del">
        <pc:chgData name="bagelis oikonomou" userId="7fc9de19c5bc988c" providerId="LiveId" clId="{734CF0FD-B358-47B2-A34D-8AFB5C89DA62}" dt="2023-04-22T18:22:25.593" v="0" actId="47"/>
        <pc:sldMkLst>
          <pc:docMk/>
          <pc:sldMk cId="3799142802" sldId="678"/>
        </pc:sldMkLst>
      </pc:sldChg>
      <pc:sldChg chg="del">
        <pc:chgData name="bagelis oikonomou" userId="7fc9de19c5bc988c" providerId="LiveId" clId="{734CF0FD-B358-47B2-A34D-8AFB5C89DA62}" dt="2023-04-22T18:22:25.593" v="0" actId="47"/>
        <pc:sldMkLst>
          <pc:docMk/>
          <pc:sldMk cId="3535888959" sldId="679"/>
        </pc:sldMkLst>
      </pc:sldChg>
      <pc:sldChg chg="del">
        <pc:chgData name="bagelis oikonomou" userId="7fc9de19c5bc988c" providerId="LiveId" clId="{734CF0FD-B358-47B2-A34D-8AFB5C89DA62}" dt="2023-04-22T18:22:25.593" v="0" actId="47"/>
        <pc:sldMkLst>
          <pc:docMk/>
          <pc:sldMk cId="2599927126" sldId="680"/>
        </pc:sldMkLst>
      </pc:sldChg>
      <pc:sldChg chg="del">
        <pc:chgData name="bagelis oikonomou" userId="7fc9de19c5bc988c" providerId="LiveId" clId="{734CF0FD-B358-47B2-A34D-8AFB5C89DA62}" dt="2023-04-22T18:22:25.593" v="0" actId="47"/>
        <pc:sldMkLst>
          <pc:docMk/>
          <pc:sldMk cId="0" sldId="738"/>
        </pc:sldMkLst>
      </pc:sldChg>
      <pc:sldChg chg="del">
        <pc:chgData name="bagelis oikonomou" userId="7fc9de19c5bc988c" providerId="LiveId" clId="{734CF0FD-B358-47B2-A34D-8AFB5C89DA62}" dt="2023-04-22T18:22:25.593" v="0" actId="47"/>
        <pc:sldMkLst>
          <pc:docMk/>
          <pc:sldMk cId="2000054555" sldId="740"/>
        </pc:sldMkLst>
      </pc:sldChg>
      <pc:sldChg chg="del">
        <pc:chgData name="bagelis oikonomou" userId="7fc9de19c5bc988c" providerId="LiveId" clId="{734CF0FD-B358-47B2-A34D-8AFB5C89DA62}" dt="2023-04-22T18:22:25.593" v="0" actId="47"/>
        <pc:sldMkLst>
          <pc:docMk/>
          <pc:sldMk cId="2099055637" sldId="741"/>
        </pc:sldMkLst>
      </pc:sldChg>
      <pc:sldChg chg="del">
        <pc:chgData name="bagelis oikonomou" userId="7fc9de19c5bc988c" providerId="LiveId" clId="{734CF0FD-B358-47B2-A34D-8AFB5C89DA62}" dt="2023-04-22T18:22:25.593" v="0" actId="47"/>
        <pc:sldMkLst>
          <pc:docMk/>
          <pc:sldMk cId="68673370" sldId="742"/>
        </pc:sldMkLst>
      </pc:sldChg>
      <pc:sldChg chg="del">
        <pc:chgData name="bagelis oikonomou" userId="7fc9de19c5bc988c" providerId="LiveId" clId="{734CF0FD-B358-47B2-A34D-8AFB5C89DA62}" dt="2023-04-22T18:22:25.593" v="0" actId="47"/>
        <pc:sldMkLst>
          <pc:docMk/>
          <pc:sldMk cId="2878818953" sldId="743"/>
        </pc:sldMkLst>
      </pc:sldChg>
      <pc:sldChg chg="del">
        <pc:chgData name="bagelis oikonomou" userId="7fc9de19c5bc988c" providerId="LiveId" clId="{734CF0FD-B358-47B2-A34D-8AFB5C89DA62}" dt="2023-04-22T18:22:25.593" v="0" actId="47"/>
        <pc:sldMkLst>
          <pc:docMk/>
          <pc:sldMk cId="4228506776" sldId="744"/>
        </pc:sldMkLst>
      </pc:sldChg>
      <pc:sldChg chg="del">
        <pc:chgData name="bagelis oikonomou" userId="7fc9de19c5bc988c" providerId="LiveId" clId="{734CF0FD-B358-47B2-A34D-8AFB5C89DA62}" dt="2023-04-22T18:22:25.593" v="0" actId="47"/>
        <pc:sldMkLst>
          <pc:docMk/>
          <pc:sldMk cId="2021321150" sldId="745"/>
        </pc:sldMkLst>
      </pc:sldChg>
      <pc:sldChg chg="del">
        <pc:chgData name="bagelis oikonomou" userId="7fc9de19c5bc988c" providerId="LiveId" clId="{734CF0FD-B358-47B2-A34D-8AFB5C89DA62}" dt="2023-04-22T18:22:25.593" v="0" actId="47"/>
        <pc:sldMkLst>
          <pc:docMk/>
          <pc:sldMk cId="1346758978" sldId="746"/>
        </pc:sldMkLst>
      </pc:sldChg>
      <pc:sldChg chg="del">
        <pc:chgData name="bagelis oikonomou" userId="7fc9de19c5bc988c" providerId="LiveId" clId="{734CF0FD-B358-47B2-A34D-8AFB5C89DA62}" dt="2023-04-22T18:22:25.593" v="0" actId="47"/>
        <pc:sldMkLst>
          <pc:docMk/>
          <pc:sldMk cId="901404850" sldId="747"/>
        </pc:sldMkLst>
      </pc:sldChg>
      <pc:sldChg chg="del">
        <pc:chgData name="bagelis oikonomou" userId="7fc9de19c5bc988c" providerId="LiveId" clId="{734CF0FD-B358-47B2-A34D-8AFB5C89DA62}" dt="2023-04-22T18:22:25.593" v="0" actId="47"/>
        <pc:sldMkLst>
          <pc:docMk/>
          <pc:sldMk cId="307205797" sldId="748"/>
        </pc:sldMkLst>
      </pc:sldChg>
      <pc:sldChg chg="del">
        <pc:chgData name="bagelis oikonomou" userId="7fc9de19c5bc988c" providerId="LiveId" clId="{734CF0FD-B358-47B2-A34D-8AFB5C89DA62}" dt="2023-04-22T18:22:25.593" v="0" actId="47"/>
        <pc:sldMkLst>
          <pc:docMk/>
          <pc:sldMk cId="3698728721" sldId="749"/>
        </pc:sldMkLst>
      </pc:sldChg>
      <pc:sldChg chg="del">
        <pc:chgData name="bagelis oikonomou" userId="7fc9de19c5bc988c" providerId="LiveId" clId="{734CF0FD-B358-47B2-A34D-8AFB5C89DA62}" dt="2023-04-22T18:22:25.593" v="0" actId="47"/>
        <pc:sldMkLst>
          <pc:docMk/>
          <pc:sldMk cId="3287429084" sldId="750"/>
        </pc:sldMkLst>
      </pc:sldChg>
      <pc:sldChg chg="del">
        <pc:chgData name="bagelis oikonomou" userId="7fc9de19c5bc988c" providerId="LiveId" clId="{734CF0FD-B358-47B2-A34D-8AFB5C89DA62}" dt="2023-04-22T18:22:25.593" v="0" actId="47"/>
        <pc:sldMkLst>
          <pc:docMk/>
          <pc:sldMk cId="2255285644" sldId="751"/>
        </pc:sldMkLst>
      </pc:sldChg>
      <pc:sldChg chg="del">
        <pc:chgData name="bagelis oikonomou" userId="7fc9de19c5bc988c" providerId="LiveId" clId="{734CF0FD-B358-47B2-A34D-8AFB5C89DA62}" dt="2023-04-22T18:22:25.593" v="0" actId="47"/>
        <pc:sldMkLst>
          <pc:docMk/>
          <pc:sldMk cId="2034923687" sldId="752"/>
        </pc:sldMkLst>
      </pc:sldChg>
      <pc:sldChg chg="del">
        <pc:chgData name="bagelis oikonomou" userId="7fc9de19c5bc988c" providerId="LiveId" clId="{734CF0FD-B358-47B2-A34D-8AFB5C89DA62}" dt="2023-04-22T18:22:25.593" v="0" actId="47"/>
        <pc:sldMkLst>
          <pc:docMk/>
          <pc:sldMk cId="1797124071" sldId="753"/>
        </pc:sldMkLst>
      </pc:sldChg>
      <pc:sldChg chg="del">
        <pc:chgData name="bagelis oikonomou" userId="7fc9de19c5bc988c" providerId="LiveId" clId="{734CF0FD-B358-47B2-A34D-8AFB5C89DA62}" dt="2023-04-22T18:22:25.593" v="0" actId="47"/>
        <pc:sldMkLst>
          <pc:docMk/>
          <pc:sldMk cId="808977774" sldId="755"/>
        </pc:sldMkLst>
      </pc:sldChg>
      <pc:sldChg chg="del">
        <pc:chgData name="bagelis oikonomou" userId="7fc9de19c5bc988c" providerId="LiveId" clId="{734CF0FD-B358-47B2-A34D-8AFB5C89DA62}" dt="2023-04-22T18:22:25.593" v="0" actId="47"/>
        <pc:sldMkLst>
          <pc:docMk/>
          <pc:sldMk cId="3165514604" sldId="757"/>
        </pc:sldMkLst>
      </pc:sldChg>
      <pc:sldChg chg="del">
        <pc:chgData name="bagelis oikonomou" userId="7fc9de19c5bc988c" providerId="LiveId" clId="{734CF0FD-B358-47B2-A34D-8AFB5C89DA62}" dt="2023-04-22T18:22:25.593" v="0" actId="47"/>
        <pc:sldMkLst>
          <pc:docMk/>
          <pc:sldMk cId="927247265" sldId="759"/>
        </pc:sldMkLst>
      </pc:sldChg>
      <pc:sldChg chg="del">
        <pc:chgData name="bagelis oikonomou" userId="7fc9de19c5bc988c" providerId="LiveId" clId="{734CF0FD-B358-47B2-A34D-8AFB5C89DA62}" dt="2023-04-22T18:22:25.593" v="0" actId="47"/>
        <pc:sldMkLst>
          <pc:docMk/>
          <pc:sldMk cId="3774417934" sldId="760"/>
        </pc:sldMkLst>
      </pc:sldChg>
      <pc:sldChg chg="del">
        <pc:chgData name="bagelis oikonomou" userId="7fc9de19c5bc988c" providerId="LiveId" clId="{734CF0FD-B358-47B2-A34D-8AFB5C89DA62}" dt="2023-04-22T18:22:25.593" v="0" actId="47"/>
        <pc:sldMkLst>
          <pc:docMk/>
          <pc:sldMk cId="3869471288" sldId="761"/>
        </pc:sldMkLst>
      </pc:sldChg>
      <pc:sldChg chg="del">
        <pc:chgData name="bagelis oikonomou" userId="7fc9de19c5bc988c" providerId="LiveId" clId="{734CF0FD-B358-47B2-A34D-8AFB5C89DA62}" dt="2023-04-22T18:22:25.593" v="0" actId="47"/>
        <pc:sldMkLst>
          <pc:docMk/>
          <pc:sldMk cId="3580436857" sldId="762"/>
        </pc:sldMkLst>
      </pc:sldChg>
      <pc:sldChg chg="del">
        <pc:chgData name="bagelis oikonomou" userId="7fc9de19c5bc988c" providerId="LiveId" clId="{734CF0FD-B358-47B2-A34D-8AFB5C89DA62}" dt="2023-04-22T18:22:25.593" v="0" actId="47"/>
        <pc:sldMkLst>
          <pc:docMk/>
          <pc:sldMk cId="812283036" sldId="763"/>
        </pc:sldMkLst>
      </pc:sldChg>
      <pc:sldChg chg="addSp delSp mod">
        <pc:chgData name="bagelis oikonomou" userId="7fc9de19c5bc988c" providerId="LiveId" clId="{734CF0FD-B358-47B2-A34D-8AFB5C89DA62}" dt="2023-04-22T18:28:12.923" v="137" actId="22"/>
        <pc:sldMkLst>
          <pc:docMk/>
          <pc:sldMk cId="736722941" sldId="765"/>
        </pc:sldMkLst>
        <pc:picChg chg="add del">
          <ac:chgData name="bagelis oikonomou" userId="7fc9de19c5bc988c" providerId="LiveId" clId="{734CF0FD-B358-47B2-A34D-8AFB5C89DA62}" dt="2023-04-22T18:28:12.923" v="137" actId="22"/>
          <ac:picMkLst>
            <pc:docMk/>
            <pc:sldMk cId="736722941" sldId="765"/>
            <ac:picMk id="3" creationId="{245889D1-D4CC-2DF7-03F8-D556F2F4F9A9}"/>
          </ac:picMkLst>
        </pc:picChg>
      </pc:sldChg>
      <pc:sldChg chg="del">
        <pc:chgData name="bagelis oikonomou" userId="7fc9de19c5bc988c" providerId="LiveId" clId="{734CF0FD-B358-47B2-A34D-8AFB5C89DA62}" dt="2023-04-22T18:22:25.593" v="0" actId="47"/>
        <pc:sldMkLst>
          <pc:docMk/>
          <pc:sldMk cId="1351823186" sldId="767"/>
        </pc:sldMkLst>
      </pc:sldChg>
      <pc:sldChg chg="del">
        <pc:chgData name="bagelis oikonomou" userId="7fc9de19c5bc988c" providerId="LiveId" clId="{734CF0FD-B358-47B2-A34D-8AFB5C89DA62}" dt="2023-04-22T18:22:25.593" v="0" actId="47"/>
        <pc:sldMkLst>
          <pc:docMk/>
          <pc:sldMk cId="556542020" sldId="768"/>
        </pc:sldMkLst>
      </pc:sldChg>
      <pc:sldChg chg="ord">
        <pc:chgData name="bagelis oikonomou" userId="7fc9de19c5bc988c" providerId="LiveId" clId="{734CF0FD-B358-47B2-A34D-8AFB5C89DA62}" dt="2023-04-22T18:38:12.007" v="163"/>
        <pc:sldMkLst>
          <pc:docMk/>
          <pc:sldMk cId="664441329" sldId="771"/>
        </pc:sldMkLst>
      </pc:sldChg>
      <pc:sldChg chg="del">
        <pc:chgData name="bagelis oikonomou" userId="7fc9de19c5bc988c" providerId="LiveId" clId="{734CF0FD-B358-47B2-A34D-8AFB5C89DA62}" dt="2023-04-22T18:22:25.593" v="0" actId="47"/>
        <pc:sldMkLst>
          <pc:docMk/>
          <pc:sldMk cId="1375654551" sldId="772"/>
        </pc:sldMkLst>
      </pc:sldChg>
      <pc:sldChg chg="del">
        <pc:chgData name="bagelis oikonomou" userId="7fc9de19c5bc988c" providerId="LiveId" clId="{734CF0FD-B358-47B2-A34D-8AFB5C89DA62}" dt="2023-04-22T18:22:25.593" v="0" actId="47"/>
        <pc:sldMkLst>
          <pc:docMk/>
          <pc:sldMk cId="1050644408" sldId="773"/>
        </pc:sldMkLst>
      </pc:sldChg>
      <pc:sldChg chg="del">
        <pc:chgData name="bagelis oikonomou" userId="7fc9de19c5bc988c" providerId="LiveId" clId="{734CF0FD-B358-47B2-A34D-8AFB5C89DA62}" dt="2023-04-22T18:22:25.593" v="0" actId="47"/>
        <pc:sldMkLst>
          <pc:docMk/>
          <pc:sldMk cId="895178349" sldId="774"/>
        </pc:sldMkLst>
      </pc:sldChg>
      <pc:sldChg chg="del">
        <pc:chgData name="bagelis oikonomou" userId="7fc9de19c5bc988c" providerId="LiveId" clId="{734CF0FD-B358-47B2-A34D-8AFB5C89DA62}" dt="2023-04-22T18:22:25.593" v="0" actId="47"/>
        <pc:sldMkLst>
          <pc:docMk/>
          <pc:sldMk cId="2394350239" sldId="775"/>
        </pc:sldMkLst>
      </pc:sldChg>
      <pc:sldChg chg="modSp mod">
        <pc:chgData name="bagelis oikonomou" userId="7fc9de19c5bc988c" providerId="LiveId" clId="{734CF0FD-B358-47B2-A34D-8AFB5C89DA62}" dt="2023-04-22T18:24:18.680" v="134" actId="20577"/>
        <pc:sldMkLst>
          <pc:docMk/>
          <pc:sldMk cId="1685048654" sldId="1881839854"/>
        </pc:sldMkLst>
        <pc:spChg chg="mod">
          <ac:chgData name="bagelis oikonomou" userId="7fc9de19c5bc988c" providerId="LiveId" clId="{734CF0FD-B358-47B2-A34D-8AFB5C89DA62}" dt="2023-04-22T18:24:18.680" v="134" actId="20577"/>
          <ac:spMkLst>
            <pc:docMk/>
            <pc:sldMk cId="1685048654" sldId="1881839854"/>
            <ac:spMk id="3" creationId="{C05A2FCA-EBDC-40CF-9E86-58371C950A90}"/>
          </ac:spMkLst>
        </pc:spChg>
      </pc:sldChg>
      <pc:sldChg chg="addSp delSp modSp new mod">
        <pc:chgData name="bagelis oikonomou" userId="7fc9de19c5bc988c" providerId="LiveId" clId="{734CF0FD-B358-47B2-A34D-8AFB5C89DA62}" dt="2023-04-22T18:29:23.692" v="156" actId="1076"/>
        <pc:sldMkLst>
          <pc:docMk/>
          <pc:sldMk cId="720965274" sldId="1881839855"/>
        </pc:sldMkLst>
        <pc:spChg chg="del">
          <ac:chgData name="bagelis oikonomou" userId="7fc9de19c5bc988c" providerId="LiveId" clId="{734CF0FD-B358-47B2-A34D-8AFB5C89DA62}" dt="2023-04-22T18:28:17.978" v="138" actId="478"/>
          <ac:spMkLst>
            <pc:docMk/>
            <pc:sldMk cId="720965274" sldId="1881839855"/>
            <ac:spMk id="2" creationId="{CB455AEC-AD33-8C74-77CD-E0A6269B3A86}"/>
          </ac:spMkLst>
        </pc:spChg>
        <pc:spChg chg="del">
          <ac:chgData name="bagelis oikonomou" userId="7fc9de19c5bc988c" providerId="LiveId" clId="{734CF0FD-B358-47B2-A34D-8AFB5C89DA62}" dt="2023-04-22T18:28:19.513" v="139" actId="478"/>
          <ac:spMkLst>
            <pc:docMk/>
            <pc:sldMk cId="720965274" sldId="1881839855"/>
            <ac:spMk id="3" creationId="{4E2E9C09-C53E-4531-13E8-50D0E9FA1337}"/>
          </ac:spMkLst>
        </pc:spChg>
        <pc:picChg chg="add mod modCrop">
          <ac:chgData name="bagelis oikonomou" userId="7fc9de19c5bc988c" providerId="LiveId" clId="{734CF0FD-B358-47B2-A34D-8AFB5C89DA62}" dt="2023-04-22T18:29:17.023" v="154" actId="1076"/>
          <ac:picMkLst>
            <pc:docMk/>
            <pc:sldMk cId="720965274" sldId="1881839855"/>
            <ac:picMk id="5" creationId="{4E61EAA1-F1B3-593C-5217-2EEA57D5D020}"/>
          </ac:picMkLst>
        </pc:picChg>
        <pc:picChg chg="add mod modCrop">
          <ac:chgData name="bagelis oikonomou" userId="7fc9de19c5bc988c" providerId="LiveId" clId="{734CF0FD-B358-47B2-A34D-8AFB5C89DA62}" dt="2023-04-22T18:29:23.692" v="156" actId="1076"/>
          <ac:picMkLst>
            <pc:docMk/>
            <pc:sldMk cId="720965274" sldId="1881839855"/>
            <ac:picMk id="7" creationId="{89C94A50-9246-82F1-81B8-543496382876}"/>
          </ac:picMkLst>
        </pc:picChg>
      </pc:sldChg>
      <pc:sldChg chg="delSp add del mod delAnim">
        <pc:chgData name="bagelis oikonomou" userId="7fc9de19c5bc988c" providerId="LiveId" clId="{734CF0FD-B358-47B2-A34D-8AFB5C89DA62}" dt="2023-04-22T18:35:14.582" v="161" actId="47"/>
        <pc:sldMkLst>
          <pc:docMk/>
          <pc:sldMk cId="1684333757" sldId="1881839856"/>
        </pc:sldMkLst>
        <pc:spChg chg="del">
          <ac:chgData name="bagelis oikonomou" userId="7fc9de19c5bc988c" providerId="LiveId" clId="{734CF0FD-B358-47B2-A34D-8AFB5C89DA62}" dt="2023-04-22T18:34:25.567" v="159" actId="478"/>
          <ac:spMkLst>
            <pc:docMk/>
            <pc:sldMk cId="1684333757" sldId="1881839856"/>
            <ac:spMk id="6" creationId="{90F8991C-ECC9-4540-B74C-AB65FD7A7369}"/>
          </ac:spMkLst>
        </pc:spChg>
        <pc:spChg chg="del">
          <ac:chgData name="bagelis oikonomou" userId="7fc9de19c5bc988c" providerId="LiveId" clId="{734CF0FD-B358-47B2-A34D-8AFB5C89DA62}" dt="2023-04-22T18:34:27.687" v="160" actId="478"/>
          <ac:spMkLst>
            <pc:docMk/>
            <pc:sldMk cId="1684333757" sldId="1881839856"/>
            <ac:spMk id="8" creationId="{99221644-5E85-4C1D-AA2B-0551FFD068F5}"/>
          </ac:spMkLst>
        </pc:spChg>
        <pc:picChg chg="del">
          <ac:chgData name="bagelis oikonomou" userId="7fc9de19c5bc988c" providerId="LiveId" clId="{734CF0FD-B358-47B2-A34D-8AFB5C89DA62}" dt="2023-04-22T18:34:23.090" v="158" actId="478"/>
          <ac:picMkLst>
            <pc:docMk/>
            <pc:sldMk cId="1684333757" sldId="1881839856"/>
            <ac:picMk id="5" creationId="{CDE2B903-F70E-423E-989B-95174489A642}"/>
          </ac:picMkLst>
        </pc:picChg>
      </pc:sldChg>
      <pc:sldChg chg="addSp delSp modSp new mod">
        <pc:chgData name="bagelis oikonomou" userId="7fc9de19c5bc988c" providerId="LiveId" clId="{734CF0FD-B358-47B2-A34D-8AFB5C89DA62}" dt="2023-04-22T18:39:01.970" v="172" actId="1076"/>
        <pc:sldMkLst>
          <pc:docMk/>
          <pc:sldMk cId="3484522251" sldId="1881839856"/>
        </pc:sldMkLst>
        <pc:spChg chg="del">
          <ac:chgData name="bagelis oikonomou" userId="7fc9de19c5bc988c" providerId="LiveId" clId="{734CF0FD-B358-47B2-A34D-8AFB5C89DA62}" dt="2023-04-22T18:38:21.379" v="165" actId="478"/>
          <ac:spMkLst>
            <pc:docMk/>
            <pc:sldMk cId="3484522251" sldId="1881839856"/>
            <ac:spMk id="2" creationId="{7426FD78-6BB1-13C3-1E9F-058F060DC394}"/>
          </ac:spMkLst>
        </pc:spChg>
        <pc:spChg chg="del">
          <ac:chgData name="bagelis oikonomou" userId="7fc9de19c5bc988c" providerId="LiveId" clId="{734CF0FD-B358-47B2-A34D-8AFB5C89DA62}" dt="2023-04-22T18:38:22.625" v="166" actId="478"/>
          <ac:spMkLst>
            <pc:docMk/>
            <pc:sldMk cId="3484522251" sldId="1881839856"/>
            <ac:spMk id="3" creationId="{3F792FA8-24DA-5C86-B77A-22E3341987AC}"/>
          </ac:spMkLst>
        </pc:spChg>
        <pc:picChg chg="add mod">
          <ac:chgData name="bagelis oikonomou" userId="7fc9de19c5bc988c" providerId="LiveId" clId="{734CF0FD-B358-47B2-A34D-8AFB5C89DA62}" dt="2023-04-22T18:38:29.238" v="169" actId="1076"/>
          <ac:picMkLst>
            <pc:docMk/>
            <pc:sldMk cId="3484522251" sldId="1881839856"/>
            <ac:picMk id="5" creationId="{B01D4EB4-67DC-BFE5-E701-BFFD4883EAE3}"/>
          </ac:picMkLst>
        </pc:picChg>
        <pc:picChg chg="add mod">
          <ac:chgData name="bagelis oikonomou" userId="7fc9de19c5bc988c" providerId="LiveId" clId="{734CF0FD-B358-47B2-A34D-8AFB5C89DA62}" dt="2023-04-22T18:39:01.970" v="172" actId="1076"/>
          <ac:picMkLst>
            <pc:docMk/>
            <pc:sldMk cId="3484522251" sldId="1881839856"/>
            <ac:picMk id="7" creationId="{E2F5EE66-E8DF-8DD7-728C-19CFDFAE4ED7}"/>
          </ac:picMkLst>
        </pc:picChg>
      </pc:sldChg>
      <pc:sldChg chg="addSp delSp modSp mod modNotesTx">
        <pc:chgData name="bagelis oikonomou" userId="7fc9de19c5bc988c" providerId="LiveId" clId="{734CF0FD-B358-47B2-A34D-8AFB5C89DA62}" dt="2023-04-22T18:45:27.555" v="247" actId="5793"/>
        <pc:sldMkLst>
          <pc:docMk/>
          <pc:sldMk cId="1736696004" sldId="1881839857"/>
        </pc:sldMkLst>
        <pc:spChg chg="add mod">
          <ac:chgData name="bagelis oikonomou" userId="7fc9de19c5bc988c" providerId="LiveId" clId="{734CF0FD-B358-47B2-A34D-8AFB5C89DA62}" dt="2023-04-22T18:45:27.555" v="247" actId="5793"/>
          <ac:spMkLst>
            <pc:docMk/>
            <pc:sldMk cId="1736696004" sldId="1881839857"/>
            <ac:spMk id="4" creationId="{A7A2298A-FF5C-EC40-6D26-475640F79507}"/>
          </ac:spMkLst>
        </pc:spChg>
        <pc:picChg chg="add mod">
          <ac:chgData name="bagelis oikonomou" userId="7fc9de19c5bc988c" providerId="LiveId" clId="{734CF0FD-B358-47B2-A34D-8AFB5C89DA62}" dt="2023-04-22T18:41:48.553" v="175" actId="1076"/>
          <ac:picMkLst>
            <pc:docMk/>
            <pc:sldMk cId="1736696004" sldId="1881839857"/>
            <ac:picMk id="3" creationId="{A43F155A-BABE-5E43-AD6D-65529F00A0AD}"/>
          </ac:picMkLst>
        </pc:picChg>
        <pc:picChg chg="del">
          <ac:chgData name="bagelis oikonomou" userId="7fc9de19c5bc988c" providerId="LiveId" clId="{734CF0FD-B358-47B2-A34D-8AFB5C89DA62}" dt="2023-04-22T18:39:10.846" v="173" actId="478"/>
          <ac:picMkLst>
            <pc:docMk/>
            <pc:sldMk cId="1736696004" sldId="1881839857"/>
            <ac:picMk id="7" creationId="{E2F5EE66-E8DF-8DD7-728C-19CFDFAE4ED7}"/>
          </ac:picMkLst>
        </pc:picChg>
      </pc:sldChg>
      <pc:sldMasterChg chg="del delSldLayout">
        <pc:chgData name="bagelis oikonomou" userId="7fc9de19c5bc988c" providerId="LiveId" clId="{734CF0FD-B358-47B2-A34D-8AFB5C89DA62}" dt="2023-04-22T18:22:25.593" v="0" actId="47"/>
        <pc:sldMasterMkLst>
          <pc:docMk/>
          <pc:sldMasterMk cId="1392006356" sldId="2147483660"/>
        </pc:sldMasterMkLst>
        <pc:sldLayoutChg chg="del">
          <pc:chgData name="bagelis oikonomou" userId="7fc9de19c5bc988c" providerId="LiveId" clId="{734CF0FD-B358-47B2-A34D-8AFB5C89DA62}" dt="2023-04-22T18:22:25.593" v="0" actId="47"/>
          <pc:sldLayoutMkLst>
            <pc:docMk/>
            <pc:sldMasterMk cId="1392006356" sldId="2147483660"/>
            <pc:sldLayoutMk cId="3663161522" sldId="2147483661"/>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371073022" sldId="2147483662"/>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045750376" sldId="2147483663"/>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3938745136" sldId="2147483664"/>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642260453" sldId="2147483665"/>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1989875321" sldId="2147483666"/>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1797043497" sldId="2147483667"/>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918019802" sldId="2147483668"/>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302621400" sldId="2147483669"/>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95405863" sldId="2147483670"/>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782424328" sldId="2147483671"/>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1088715352" sldId="2147483672"/>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38036868" sldId="2147483673"/>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59275505" sldId="2147483674"/>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912096331" sldId="2147483675"/>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3694355943" sldId="2147483676"/>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018801582" sldId="2147483677"/>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3676038611" sldId="2147483678"/>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4133424808" sldId="2147483679"/>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1086931589" sldId="2147483680"/>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486244941" sldId="2147483681"/>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1479376337" sldId="2147483682"/>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1446202542" sldId="2147483683"/>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661925991" sldId="2147483684"/>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233962713" sldId="2147483685"/>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155961747" sldId="2147483686"/>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812464806" sldId="2147483687"/>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027011924" sldId="2147483688"/>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183109973" sldId="2147483689"/>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195441449" sldId="2147483690"/>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3946500067" sldId="2147483691"/>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1620794362" sldId="2147483692"/>
          </pc:sldLayoutMkLst>
        </pc:sldLayoutChg>
        <pc:sldLayoutChg chg="del">
          <pc:chgData name="bagelis oikonomou" userId="7fc9de19c5bc988c" providerId="LiveId" clId="{734CF0FD-B358-47B2-A34D-8AFB5C89DA62}" dt="2023-04-22T18:22:25.593" v="0" actId="47"/>
          <pc:sldLayoutMkLst>
            <pc:docMk/>
            <pc:sldMasterMk cId="1392006356" sldId="2147483660"/>
            <pc:sldLayoutMk cId="2605535666" sldId="2147483693"/>
          </pc:sldLayoutMkLst>
        </pc:sldLayoutChg>
      </pc:sldMasterChg>
      <pc:sldMasterChg chg="del delSldLayout">
        <pc:chgData name="bagelis oikonomou" userId="7fc9de19c5bc988c" providerId="LiveId" clId="{734CF0FD-B358-47B2-A34D-8AFB5C89DA62}" dt="2023-04-22T18:22:25.593" v="0" actId="47"/>
        <pc:sldMasterMkLst>
          <pc:docMk/>
          <pc:sldMasterMk cId="1428400566" sldId="2147483694"/>
        </pc:sldMasterMkLst>
        <pc:sldLayoutChg chg="del">
          <pc:chgData name="bagelis oikonomou" userId="7fc9de19c5bc988c" providerId="LiveId" clId="{734CF0FD-B358-47B2-A34D-8AFB5C89DA62}" dt="2023-04-22T18:22:25.593" v="0" actId="47"/>
          <pc:sldLayoutMkLst>
            <pc:docMk/>
            <pc:sldMasterMk cId="1428400566" sldId="2147483694"/>
            <pc:sldLayoutMk cId="2153377617" sldId="2147483695"/>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96645158" sldId="2147483696"/>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228908713" sldId="2147483697"/>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1388629229" sldId="2147483698"/>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1316692393" sldId="2147483699"/>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199952630" sldId="2147483700"/>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3355228610" sldId="2147483701"/>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318008390" sldId="2147483702"/>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1909936290" sldId="2147483703"/>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1682623253" sldId="2147483704"/>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1270953542" sldId="2147483705"/>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1210216900" sldId="2147483706"/>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2488567828" sldId="2147483707"/>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2428565572" sldId="2147483708"/>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2190235590" sldId="2147483709"/>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570745334" sldId="2147483710"/>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2672155861" sldId="2147483711"/>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3408891767" sldId="2147483712"/>
          </pc:sldLayoutMkLst>
        </pc:sldLayoutChg>
        <pc:sldLayoutChg chg="del">
          <pc:chgData name="bagelis oikonomou" userId="7fc9de19c5bc988c" providerId="LiveId" clId="{734CF0FD-B358-47B2-A34D-8AFB5C89DA62}" dt="2023-04-22T18:22:25.593" v="0" actId="47"/>
          <pc:sldLayoutMkLst>
            <pc:docMk/>
            <pc:sldMasterMk cId="1428400566" sldId="2147483694"/>
            <pc:sldLayoutMk cId="2540233990" sldId="2147483713"/>
          </pc:sldLayoutMkLst>
        </pc:sldLayoutChg>
      </pc:sldMasterChg>
      <pc:sldMasterChg chg="del delSldLayout">
        <pc:chgData name="bagelis oikonomou" userId="7fc9de19c5bc988c" providerId="LiveId" clId="{734CF0FD-B358-47B2-A34D-8AFB5C89DA62}" dt="2023-04-22T18:22:25.593" v="0" actId="47"/>
        <pc:sldMasterMkLst>
          <pc:docMk/>
          <pc:sldMasterMk cId="1803821403" sldId="2147483714"/>
        </pc:sldMasterMkLst>
        <pc:sldLayoutChg chg="del">
          <pc:chgData name="bagelis oikonomou" userId="7fc9de19c5bc988c" providerId="LiveId" clId="{734CF0FD-B358-47B2-A34D-8AFB5C89DA62}" dt="2023-04-22T18:22:25.593" v="0" actId="47"/>
          <pc:sldLayoutMkLst>
            <pc:docMk/>
            <pc:sldMasterMk cId="1803821403" sldId="2147483714"/>
            <pc:sldLayoutMk cId="4200053042" sldId="2147483715"/>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2617650663" sldId="2147483716"/>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3365757138" sldId="2147483717"/>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2109508577" sldId="2147483718"/>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3700643831" sldId="2147483719"/>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2810322181" sldId="2147483720"/>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2365482921" sldId="2147483721"/>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2230252051" sldId="2147483722"/>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3789471985" sldId="2147483723"/>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1289641600" sldId="2147483724"/>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3057717459" sldId="2147483725"/>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794569931" sldId="2147483726"/>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4019270609" sldId="2147483727"/>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3393232870" sldId="2147483728"/>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1258709516" sldId="2147483729"/>
          </pc:sldLayoutMkLst>
        </pc:sldLayoutChg>
        <pc:sldLayoutChg chg="del">
          <pc:chgData name="bagelis oikonomou" userId="7fc9de19c5bc988c" providerId="LiveId" clId="{734CF0FD-B358-47B2-A34D-8AFB5C89DA62}" dt="2023-04-22T18:22:25.593" v="0" actId="47"/>
          <pc:sldLayoutMkLst>
            <pc:docMk/>
            <pc:sldMasterMk cId="1803821403" sldId="2147483714"/>
            <pc:sldLayoutMk cId="1626549263" sldId="2147483730"/>
          </pc:sldLayoutMkLst>
        </pc:sldLayoutChg>
      </pc:sldMasterChg>
      <pc:sldMasterChg chg="del delSldLayout">
        <pc:chgData name="bagelis oikonomou" userId="7fc9de19c5bc988c" providerId="LiveId" clId="{734CF0FD-B358-47B2-A34D-8AFB5C89DA62}" dt="2023-04-22T18:22:25.593" v="0" actId="47"/>
        <pc:sldMasterMkLst>
          <pc:docMk/>
          <pc:sldMasterMk cId="2852704456" sldId="2147483743"/>
        </pc:sldMasterMkLst>
        <pc:sldLayoutChg chg="del">
          <pc:chgData name="bagelis oikonomou" userId="7fc9de19c5bc988c" providerId="LiveId" clId="{734CF0FD-B358-47B2-A34D-8AFB5C89DA62}" dt="2023-04-22T18:22:25.593" v="0" actId="47"/>
          <pc:sldLayoutMkLst>
            <pc:docMk/>
            <pc:sldMasterMk cId="2852704456" sldId="2147483743"/>
            <pc:sldLayoutMk cId="485769055" sldId="2147483744"/>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3319356423" sldId="2147483745"/>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4053528767" sldId="2147483746"/>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2773006799" sldId="2147483747"/>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710539066" sldId="2147483748"/>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2141010335" sldId="2147483749"/>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1781712363" sldId="2147483750"/>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3615585317" sldId="2147483751"/>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2281776691" sldId="2147483752"/>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3592037605" sldId="2147483753"/>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3730351376" sldId="2147483754"/>
          </pc:sldLayoutMkLst>
        </pc:sldLayoutChg>
        <pc:sldLayoutChg chg="del">
          <pc:chgData name="bagelis oikonomou" userId="7fc9de19c5bc988c" providerId="LiveId" clId="{734CF0FD-B358-47B2-A34D-8AFB5C89DA62}" dt="2023-04-22T18:22:25.593" v="0" actId="47"/>
          <pc:sldLayoutMkLst>
            <pc:docMk/>
            <pc:sldMasterMk cId="2852704456" sldId="2147483743"/>
            <pc:sldLayoutMk cId="2502238914" sldId="2147483755"/>
          </pc:sldLayoutMkLst>
        </pc:sldLayoutChg>
      </pc:sldMasterChg>
      <pc:sldMasterChg chg="del delSldLayout">
        <pc:chgData name="bagelis oikonomou" userId="7fc9de19c5bc988c" providerId="LiveId" clId="{734CF0FD-B358-47B2-A34D-8AFB5C89DA62}" dt="2023-04-22T18:22:25.593" v="0" actId="47"/>
        <pc:sldMasterMkLst>
          <pc:docMk/>
          <pc:sldMasterMk cId="3244155734" sldId="2147483790"/>
        </pc:sldMasterMkLst>
        <pc:sldLayoutChg chg="del">
          <pc:chgData name="bagelis oikonomou" userId="7fc9de19c5bc988c" providerId="LiveId" clId="{734CF0FD-B358-47B2-A34D-8AFB5C89DA62}" dt="2023-04-22T18:22:25.593" v="0" actId="47"/>
          <pc:sldLayoutMkLst>
            <pc:docMk/>
            <pc:sldMasterMk cId="3244155734" sldId="2147483790"/>
            <pc:sldLayoutMk cId="798867496" sldId="2147483791"/>
          </pc:sldLayoutMkLst>
        </pc:sldLayoutChg>
        <pc:sldLayoutChg chg="del">
          <pc:chgData name="bagelis oikonomou" userId="7fc9de19c5bc988c" providerId="LiveId" clId="{734CF0FD-B358-47B2-A34D-8AFB5C89DA62}" dt="2023-04-22T18:22:25.593" v="0" actId="47"/>
          <pc:sldLayoutMkLst>
            <pc:docMk/>
            <pc:sldMasterMk cId="3244155734" sldId="2147483790"/>
            <pc:sldLayoutMk cId="848389160" sldId="2147483792"/>
          </pc:sldLayoutMkLst>
        </pc:sldLayoutChg>
        <pc:sldLayoutChg chg="del">
          <pc:chgData name="bagelis oikonomou" userId="7fc9de19c5bc988c" providerId="LiveId" clId="{734CF0FD-B358-47B2-A34D-8AFB5C89DA62}" dt="2023-04-22T18:22:25.593" v="0" actId="47"/>
          <pc:sldLayoutMkLst>
            <pc:docMk/>
            <pc:sldMasterMk cId="3244155734" sldId="2147483790"/>
            <pc:sldLayoutMk cId="3591170559" sldId="2147483793"/>
          </pc:sldLayoutMkLst>
        </pc:sldLayoutChg>
        <pc:sldLayoutChg chg="del">
          <pc:chgData name="bagelis oikonomou" userId="7fc9de19c5bc988c" providerId="LiveId" clId="{734CF0FD-B358-47B2-A34D-8AFB5C89DA62}" dt="2023-04-22T18:22:25.593" v="0" actId="47"/>
          <pc:sldLayoutMkLst>
            <pc:docMk/>
            <pc:sldMasterMk cId="3244155734" sldId="2147483790"/>
            <pc:sldLayoutMk cId="1494924449" sldId="2147483794"/>
          </pc:sldLayoutMkLst>
        </pc:sldLayoutChg>
        <pc:sldLayoutChg chg="del">
          <pc:chgData name="bagelis oikonomou" userId="7fc9de19c5bc988c" providerId="LiveId" clId="{734CF0FD-B358-47B2-A34D-8AFB5C89DA62}" dt="2023-04-22T18:22:25.593" v="0" actId="47"/>
          <pc:sldLayoutMkLst>
            <pc:docMk/>
            <pc:sldMasterMk cId="3244155734" sldId="2147483790"/>
            <pc:sldLayoutMk cId="2920686261" sldId="2147483795"/>
          </pc:sldLayoutMkLst>
        </pc:sldLayoutChg>
        <pc:sldLayoutChg chg="del">
          <pc:chgData name="bagelis oikonomou" userId="7fc9de19c5bc988c" providerId="LiveId" clId="{734CF0FD-B358-47B2-A34D-8AFB5C89DA62}" dt="2023-04-22T18:22:25.593" v="0" actId="47"/>
          <pc:sldLayoutMkLst>
            <pc:docMk/>
            <pc:sldMasterMk cId="3244155734" sldId="2147483790"/>
            <pc:sldLayoutMk cId="231328342" sldId="2147483796"/>
          </pc:sldLayoutMkLst>
        </pc:sldLayoutChg>
        <pc:sldLayoutChg chg="del">
          <pc:chgData name="bagelis oikonomou" userId="7fc9de19c5bc988c" providerId="LiveId" clId="{734CF0FD-B358-47B2-A34D-8AFB5C89DA62}" dt="2023-04-22T18:22:25.593" v="0" actId="47"/>
          <pc:sldLayoutMkLst>
            <pc:docMk/>
            <pc:sldMasterMk cId="3244155734" sldId="2147483790"/>
            <pc:sldLayoutMk cId="3618533862" sldId="2147483797"/>
          </pc:sldLayoutMkLst>
        </pc:sldLayoutChg>
        <pc:sldLayoutChg chg="del">
          <pc:chgData name="bagelis oikonomou" userId="7fc9de19c5bc988c" providerId="LiveId" clId="{734CF0FD-B358-47B2-A34D-8AFB5C89DA62}" dt="2023-04-22T18:22:25.593" v="0" actId="47"/>
          <pc:sldLayoutMkLst>
            <pc:docMk/>
            <pc:sldMasterMk cId="3244155734" sldId="2147483790"/>
            <pc:sldLayoutMk cId="548600437" sldId="2147483798"/>
          </pc:sldLayoutMkLst>
        </pc:sldLayoutChg>
        <pc:sldLayoutChg chg="del">
          <pc:chgData name="bagelis oikonomou" userId="7fc9de19c5bc988c" providerId="LiveId" clId="{734CF0FD-B358-47B2-A34D-8AFB5C89DA62}" dt="2023-04-22T18:22:25.593" v="0" actId="47"/>
          <pc:sldLayoutMkLst>
            <pc:docMk/>
            <pc:sldMasterMk cId="3244155734" sldId="2147483790"/>
            <pc:sldLayoutMk cId="3841254666" sldId="2147483799"/>
          </pc:sldLayoutMkLst>
        </pc:sldLayoutChg>
        <pc:sldLayoutChg chg="del">
          <pc:chgData name="bagelis oikonomou" userId="7fc9de19c5bc988c" providerId="LiveId" clId="{734CF0FD-B358-47B2-A34D-8AFB5C89DA62}" dt="2023-04-22T18:22:25.593" v="0" actId="47"/>
          <pc:sldLayoutMkLst>
            <pc:docMk/>
            <pc:sldMasterMk cId="3244155734" sldId="2147483790"/>
            <pc:sldLayoutMk cId="684183085" sldId="2147483800"/>
          </pc:sldLayoutMkLst>
        </pc:sldLayoutChg>
        <pc:sldLayoutChg chg="del">
          <pc:chgData name="bagelis oikonomou" userId="7fc9de19c5bc988c" providerId="LiveId" clId="{734CF0FD-B358-47B2-A34D-8AFB5C89DA62}" dt="2023-04-22T18:22:25.593" v="0" actId="47"/>
          <pc:sldLayoutMkLst>
            <pc:docMk/>
            <pc:sldMasterMk cId="3244155734" sldId="2147483790"/>
            <pc:sldLayoutMk cId="3851427280" sldId="2147483801"/>
          </pc:sldLayoutMkLst>
        </pc:sldLayoutChg>
      </pc:sldMasterChg>
      <pc:sldMasterChg chg="del delSldLayout">
        <pc:chgData name="bagelis oikonomou" userId="7fc9de19c5bc988c" providerId="LiveId" clId="{734CF0FD-B358-47B2-A34D-8AFB5C89DA62}" dt="2023-04-22T18:22:25.593" v="0" actId="47"/>
        <pc:sldMasterMkLst>
          <pc:docMk/>
          <pc:sldMasterMk cId="2408336844" sldId="2147483802"/>
        </pc:sldMasterMkLst>
        <pc:sldLayoutChg chg="del">
          <pc:chgData name="bagelis oikonomou" userId="7fc9de19c5bc988c" providerId="LiveId" clId="{734CF0FD-B358-47B2-A34D-8AFB5C89DA62}" dt="2023-04-22T18:22:25.593" v="0" actId="47"/>
          <pc:sldLayoutMkLst>
            <pc:docMk/>
            <pc:sldMasterMk cId="2408336844" sldId="2147483802"/>
            <pc:sldLayoutMk cId="2268835493" sldId="2147483803"/>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2143249547" sldId="2147483804"/>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2303433938" sldId="2147483805"/>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269739705" sldId="2147483806"/>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34488211" sldId="2147483807"/>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793180030" sldId="2147483808"/>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581485005" sldId="2147483809"/>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3254053147" sldId="2147483810"/>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557203236" sldId="2147483811"/>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3605741388" sldId="2147483812"/>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2623039299" sldId="2147483813"/>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401014982" sldId="2147483814"/>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3937349951" sldId="2147483815"/>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3694534274" sldId="2147483816"/>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3628774586" sldId="2147483817"/>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821287623" sldId="2147483818"/>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4181122972" sldId="2147483819"/>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2753771613" sldId="2147483820"/>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572594810" sldId="2147483821"/>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3872081571" sldId="2147483822"/>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418311180" sldId="2147483823"/>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61922064" sldId="2147483824"/>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124086829" sldId="2147483825"/>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733818052" sldId="2147483826"/>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4293912323" sldId="2147483827"/>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711574439" sldId="2147483828"/>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2980236542" sldId="2147483829"/>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706620532" sldId="2147483830"/>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3196166511" sldId="2147483831"/>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3696473323" sldId="2147483832"/>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1939737277" sldId="2147483833"/>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2260684381" sldId="2147483834"/>
          </pc:sldLayoutMkLst>
        </pc:sldLayoutChg>
        <pc:sldLayoutChg chg="del">
          <pc:chgData name="bagelis oikonomou" userId="7fc9de19c5bc988c" providerId="LiveId" clId="{734CF0FD-B358-47B2-A34D-8AFB5C89DA62}" dt="2023-04-22T18:22:25.593" v="0" actId="47"/>
          <pc:sldLayoutMkLst>
            <pc:docMk/>
            <pc:sldMasterMk cId="2408336844" sldId="2147483802"/>
            <pc:sldLayoutMk cId="3453656235" sldId="2147483835"/>
          </pc:sldLayoutMkLst>
        </pc:sldLayoutChg>
      </pc:sldMasterChg>
      <pc:sldMasterChg chg="del delSldLayout">
        <pc:chgData name="bagelis oikonomou" userId="7fc9de19c5bc988c" providerId="LiveId" clId="{734CF0FD-B358-47B2-A34D-8AFB5C89DA62}" dt="2023-04-22T18:22:25.593" v="0" actId="47"/>
        <pc:sldMasterMkLst>
          <pc:docMk/>
          <pc:sldMasterMk cId="3740531008" sldId="2147483836"/>
        </pc:sldMasterMkLst>
        <pc:sldLayoutChg chg="del">
          <pc:chgData name="bagelis oikonomou" userId="7fc9de19c5bc988c" providerId="LiveId" clId="{734CF0FD-B358-47B2-A34D-8AFB5C89DA62}" dt="2023-04-22T18:22:25.593" v="0" actId="47"/>
          <pc:sldLayoutMkLst>
            <pc:docMk/>
            <pc:sldMasterMk cId="3740531008" sldId="2147483836"/>
            <pc:sldLayoutMk cId="1623653698" sldId="2147483837"/>
          </pc:sldLayoutMkLst>
        </pc:sldLayoutChg>
        <pc:sldLayoutChg chg="del">
          <pc:chgData name="bagelis oikonomou" userId="7fc9de19c5bc988c" providerId="LiveId" clId="{734CF0FD-B358-47B2-A34D-8AFB5C89DA62}" dt="2023-04-22T18:22:25.593" v="0" actId="47"/>
          <pc:sldLayoutMkLst>
            <pc:docMk/>
            <pc:sldMasterMk cId="3740531008" sldId="2147483836"/>
            <pc:sldLayoutMk cId="3145876699" sldId="2147483838"/>
          </pc:sldLayoutMkLst>
        </pc:sldLayoutChg>
        <pc:sldLayoutChg chg="del">
          <pc:chgData name="bagelis oikonomou" userId="7fc9de19c5bc988c" providerId="LiveId" clId="{734CF0FD-B358-47B2-A34D-8AFB5C89DA62}" dt="2023-04-22T18:22:25.593" v="0" actId="47"/>
          <pc:sldLayoutMkLst>
            <pc:docMk/>
            <pc:sldMasterMk cId="3740531008" sldId="2147483836"/>
            <pc:sldLayoutMk cId="4209206768" sldId="2147483839"/>
          </pc:sldLayoutMkLst>
        </pc:sldLayoutChg>
        <pc:sldLayoutChg chg="del">
          <pc:chgData name="bagelis oikonomou" userId="7fc9de19c5bc988c" providerId="LiveId" clId="{734CF0FD-B358-47B2-A34D-8AFB5C89DA62}" dt="2023-04-22T18:22:25.593" v="0" actId="47"/>
          <pc:sldLayoutMkLst>
            <pc:docMk/>
            <pc:sldMasterMk cId="3740531008" sldId="2147483836"/>
            <pc:sldLayoutMk cId="1264595562" sldId="2147483840"/>
          </pc:sldLayoutMkLst>
        </pc:sldLayoutChg>
        <pc:sldLayoutChg chg="del">
          <pc:chgData name="bagelis oikonomou" userId="7fc9de19c5bc988c" providerId="LiveId" clId="{734CF0FD-B358-47B2-A34D-8AFB5C89DA62}" dt="2023-04-22T18:22:25.593" v="0" actId="47"/>
          <pc:sldLayoutMkLst>
            <pc:docMk/>
            <pc:sldMasterMk cId="3740531008" sldId="2147483836"/>
            <pc:sldLayoutMk cId="1868792975" sldId="2147483841"/>
          </pc:sldLayoutMkLst>
        </pc:sldLayoutChg>
        <pc:sldLayoutChg chg="del">
          <pc:chgData name="bagelis oikonomou" userId="7fc9de19c5bc988c" providerId="LiveId" clId="{734CF0FD-B358-47B2-A34D-8AFB5C89DA62}" dt="2023-04-22T18:22:25.593" v="0" actId="47"/>
          <pc:sldLayoutMkLst>
            <pc:docMk/>
            <pc:sldMasterMk cId="3740531008" sldId="2147483836"/>
            <pc:sldLayoutMk cId="297874061" sldId="2147483842"/>
          </pc:sldLayoutMkLst>
        </pc:sldLayoutChg>
        <pc:sldLayoutChg chg="del">
          <pc:chgData name="bagelis oikonomou" userId="7fc9de19c5bc988c" providerId="LiveId" clId="{734CF0FD-B358-47B2-A34D-8AFB5C89DA62}" dt="2023-04-22T18:22:25.593" v="0" actId="47"/>
          <pc:sldLayoutMkLst>
            <pc:docMk/>
            <pc:sldMasterMk cId="3740531008" sldId="2147483836"/>
            <pc:sldLayoutMk cId="2644636776" sldId="2147483843"/>
          </pc:sldLayoutMkLst>
        </pc:sldLayoutChg>
        <pc:sldLayoutChg chg="del">
          <pc:chgData name="bagelis oikonomou" userId="7fc9de19c5bc988c" providerId="LiveId" clId="{734CF0FD-B358-47B2-A34D-8AFB5C89DA62}" dt="2023-04-22T18:22:25.593" v="0" actId="47"/>
          <pc:sldLayoutMkLst>
            <pc:docMk/>
            <pc:sldMasterMk cId="3740531008" sldId="2147483836"/>
            <pc:sldLayoutMk cId="2487442090" sldId="2147483844"/>
          </pc:sldLayoutMkLst>
        </pc:sldLayoutChg>
      </pc:sldMasterChg>
      <pc:sldMasterChg chg="del delSldLayout">
        <pc:chgData name="bagelis oikonomou" userId="7fc9de19c5bc988c" providerId="LiveId" clId="{734CF0FD-B358-47B2-A34D-8AFB5C89DA62}" dt="2023-04-22T18:22:25.593" v="0" actId="47"/>
        <pc:sldMasterMkLst>
          <pc:docMk/>
          <pc:sldMasterMk cId="313617644" sldId="2147483845"/>
        </pc:sldMasterMkLst>
        <pc:sldLayoutChg chg="del">
          <pc:chgData name="bagelis oikonomou" userId="7fc9de19c5bc988c" providerId="LiveId" clId="{734CF0FD-B358-47B2-A34D-8AFB5C89DA62}" dt="2023-04-22T18:22:25.593" v="0" actId="47"/>
          <pc:sldLayoutMkLst>
            <pc:docMk/>
            <pc:sldMasterMk cId="313617644" sldId="2147483845"/>
            <pc:sldLayoutMk cId="293345954" sldId="2147483846"/>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3333864708" sldId="2147483847"/>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1307592280" sldId="2147483848"/>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3449523986" sldId="2147483849"/>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4226029534" sldId="2147483850"/>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3865694049" sldId="2147483851"/>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3161359596" sldId="2147483852"/>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3847665940" sldId="2147483853"/>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2178539093" sldId="2147483854"/>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987765845" sldId="2147483855"/>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372506151" sldId="2147483856"/>
          </pc:sldLayoutMkLst>
        </pc:sldLayoutChg>
        <pc:sldLayoutChg chg="del">
          <pc:chgData name="bagelis oikonomou" userId="7fc9de19c5bc988c" providerId="LiveId" clId="{734CF0FD-B358-47B2-A34D-8AFB5C89DA62}" dt="2023-04-22T18:22:25.593" v="0" actId="47"/>
          <pc:sldLayoutMkLst>
            <pc:docMk/>
            <pc:sldMasterMk cId="313617644" sldId="2147483845"/>
            <pc:sldLayoutMk cId="4038434846" sldId="21474838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51AFD-D9D4-4AD6-84FB-45E03E2C1DBB}" type="datetimeFigureOut">
              <a:rPr lang="en-US" smtClean="0"/>
              <a:t>10/8/2025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9DFAF-AEC5-44DA-A6A0-CBC77889FF36}" type="slidenum">
              <a:rPr lang="en-US" smtClean="0"/>
              <a:t>‹#›</a:t>
            </a:fld>
            <a:endParaRPr lang="en-US"/>
          </a:p>
        </p:txBody>
      </p:sp>
    </p:spTree>
    <p:extLst>
      <p:ext uri="{BB962C8B-B14F-4D97-AF65-F5344CB8AC3E}">
        <p14:creationId xmlns:p14="http://schemas.microsoft.com/office/powerpoint/2010/main" val="427280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a:extLst>
              <a:ext uri="{FF2B5EF4-FFF2-40B4-BE49-F238E27FC236}">
                <a16:creationId xmlns:a16="http://schemas.microsoft.com/office/drawing/2014/main" id="{9C4E10E2-5561-A67C-25F4-8B627FA99804}"/>
              </a:ext>
            </a:extLst>
          </p:cNvPr>
          <p:cNvSpPr>
            <a:spLocks noGrp="1" noChangeArrowheads="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kern="1200" cap="none" spc="0" normalizeH="0" baseline="0" noProof="0">
                <a:ln>
                  <a:noFill/>
                </a:ln>
                <a:solidFill>
                  <a:srgbClr val="000000"/>
                </a:solidFill>
                <a:effectLst/>
                <a:uLnTx/>
                <a:uFillTx/>
                <a:latin typeface="Arial" pitchFamily="34" charset="0"/>
                <a:ea typeface="+mn-ea"/>
                <a:cs typeface="+mn-cs"/>
              </a:rPr>
              <a:t>10</a:t>
            </a:r>
            <a:r>
              <a:rPr kumimoji="0" lang="el-GR" sz="1200" b="0" i="0" u="none" strike="noStrike" kern="1200" cap="none" spc="0" normalizeH="0" baseline="30000" noProof="0">
                <a:ln>
                  <a:noFill/>
                </a:ln>
                <a:solidFill>
                  <a:srgbClr val="000000"/>
                </a:solidFill>
                <a:effectLst/>
                <a:uLnTx/>
                <a:uFillTx/>
                <a:latin typeface="Arial" pitchFamily="34" charset="0"/>
                <a:ea typeface="+mn-ea"/>
                <a:cs typeface="+mn-cs"/>
              </a:rPr>
              <a:t>ο</a:t>
            </a:r>
            <a:r>
              <a:rPr kumimoji="0" lang="el-GR" sz="1200" b="0" i="0" u="none" strike="noStrike" kern="1200" cap="none" spc="0" normalizeH="0" baseline="0" noProof="0">
                <a:ln>
                  <a:noFill/>
                </a:ln>
                <a:solidFill>
                  <a:srgbClr val="000000"/>
                </a:solidFill>
                <a:effectLst/>
                <a:uLnTx/>
                <a:uFillTx/>
                <a:latin typeface="Arial" pitchFamily="34" charset="0"/>
                <a:ea typeface="+mn-ea"/>
                <a:cs typeface="+mn-cs"/>
              </a:rPr>
              <a:t> Πανελλήνιο Συνέδριο Εσωτερικής Παθολογίας</a:t>
            </a:r>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0531" name="Rectangle 7">
            <a:extLst>
              <a:ext uri="{FF2B5EF4-FFF2-40B4-BE49-F238E27FC236}">
                <a16:creationId xmlns:a16="http://schemas.microsoft.com/office/drawing/2014/main" id="{B958DD99-487B-BD4A-1DAB-935574C3C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0AE77D-3A4C-40BA-B5BE-9ED862CF827D}"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0532" name="Rectangle 2">
            <a:extLst>
              <a:ext uri="{FF2B5EF4-FFF2-40B4-BE49-F238E27FC236}">
                <a16:creationId xmlns:a16="http://schemas.microsoft.com/office/drawing/2014/main" id="{E5644521-9CB5-992E-08F3-878B59F8D55D}"/>
              </a:ext>
            </a:extLst>
          </p:cNvPr>
          <p:cNvSpPr>
            <a:spLocks noGrp="1" noRot="1" noChangeAspect="1" noChangeArrowheads="1" noTextEdit="1"/>
          </p:cNvSpPr>
          <p:nvPr>
            <p:ph type="sldImg"/>
          </p:nvPr>
        </p:nvSpPr>
        <p:spPr>
          <a:ln/>
        </p:spPr>
      </p:sp>
      <p:sp>
        <p:nvSpPr>
          <p:cNvPr id="150533" name="Rectangle 3">
            <a:extLst>
              <a:ext uri="{FF2B5EF4-FFF2-40B4-BE49-F238E27FC236}">
                <a16:creationId xmlns:a16="http://schemas.microsoft.com/office/drawing/2014/main" id="{96D4FC46-96FE-89E4-18B2-E0DB6E487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διεθνή ομοσπονδία του</a:t>
            </a:r>
            <a:r>
              <a:rPr lang="en-US" dirty="0"/>
              <a:t> </a:t>
            </a:r>
            <a:r>
              <a:rPr lang="en-US" dirty="0" err="1"/>
              <a:t>sakxarodi</a:t>
            </a:r>
            <a:r>
              <a:rPr lang="el-GR" dirty="0"/>
              <a:t> διαβήτη</a:t>
            </a:r>
          </a:p>
        </p:txBody>
      </p:sp>
      <p:sp>
        <p:nvSpPr>
          <p:cNvPr id="4" name="Θέση αριθμού διαφάνειας 3"/>
          <p:cNvSpPr>
            <a:spLocks noGrp="1"/>
          </p:cNvSpPr>
          <p:nvPr>
            <p:ph type="sldNum" sz="quarter" idx="10"/>
          </p:nvPr>
        </p:nvSpPr>
        <p:spPr/>
        <p:txBody>
          <a:bodyPr/>
          <a:lstStyle/>
          <a:p>
            <a:pPr>
              <a:defRPr/>
            </a:pPr>
            <a:fld id="{3908E3BE-1335-4D34-B5A6-FEEE5EB39B13}" type="slidenum">
              <a:rPr lang="el-GR" smtClean="0"/>
              <a:pPr>
                <a:defRPr/>
              </a:pPr>
              <a:t>11</a:t>
            </a:fld>
            <a:endParaRPr lang="el-GR"/>
          </a:p>
        </p:txBody>
      </p:sp>
    </p:spTree>
    <p:extLst>
      <p:ext uri="{BB962C8B-B14F-4D97-AF65-F5344CB8AC3E}">
        <p14:creationId xmlns:p14="http://schemas.microsoft.com/office/powerpoint/2010/main" val="53917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3908E3BE-1335-4D34-B5A6-FEEE5EB39B13}" type="slidenum">
              <a:rPr lang="el-GR" smtClean="0"/>
              <a:pPr>
                <a:defRPr/>
              </a:pPr>
              <a:t>12</a:t>
            </a:fld>
            <a:endParaRPr lang="el-GR"/>
          </a:p>
        </p:txBody>
      </p:sp>
    </p:spTree>
    <p:extLst>
      <p:ext uri="{BB962C8B-B14F-4D97-AF65-F5344CB8AC3E}">
        <p14:creationId xmlns:p14="http://schemas.microsoft.com/office/powerpoint/2010/main" val="86016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CE9DFAF-AEC5-44DA-A6A0-CBC77889FF36}" type="slidenum">
              <a:rPr lang="en-US" smtClean="0"/>
              <a:t>16</a:t>
            </a:fld>
            <a:endParaRPr lang="en-US"/>
          </a:p>
        </p:txBody>
      </p:sp>
    </p:spTree>
    <p:extLst>
      <p:ext uri="{BB962C8B-B14F-4D97-AF65-F5344CB8AC3E}">
        <p14:creationId xmlns:p14="http://schemas.microsoft.com/office/powerpoint/2010/main" val="238087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l-GR" sz="3200" b="0" i="0" u="none" strike="noStrike" kern="0" cap="none" spc="0" normalizeH="0" baseline="0" noProof="0" dirty="0">
                <a:ln>
                  <a:noFill/>
                </a:ln>
                <a:solidFill>
                  <a:srgbClr val="FFFFFF"/>
                </a:solidFill>
                <a:effectLst/>
                <a:uLnTx/>
                <a:uFillTx/>
                <a:latin typeface="Arial"/>
                <a:ea typeface="+mn-ea"/>
                <a:cs typeface="+mn-cs"/>
              </a:rPr>
              <a:t>Ειδικά σε διαβητικούς ασθενείς με οξεία απορύθμιση ΚΑ οι λοιμώξεις του αναπνευστικού και ουροποιητικού συστήματος είναι συχνό αίτιο απορρύθμισης</a:t>
            </a:r>
          </a:p>
          <a:p>
            <a:endParaRPr lang="el-GR" dirty="0"/>
          </a:p>
        </p:txBody>
      </p:sp>
      <p:sp>
        <p:nvSpPr>
          <p:cNvPr id="4" name="Θέση αριθμού διαφάνειας 3"/>
          <p:cNvSpPr>
            <a:spLocks noGrp="1"/>
          </p:cNvSpPr>
          <p:nvPr>
            <p:ph type="sldNum" sz="quarter" idx="10"/>
          </p:nvPr>
        </p:nvSpPr>
        <p:spPr/>
        <p:txBody>
          <a:bodyPr/>
          <a:lstStyle/>
          <a:p>
            <a:pPr>
              <a:defRPr/>
            </a:pPr>
            <a:fld id="{3908E3BE-1335-4D34-B5A6-FEEE5EB39B13}" type="slidenum">
              <a:rPr lang="el-GR" smtClean="0"/>
              <a:pPr>
                <a:defRPr/>
              </a:pPr>
              <a:t>21</a:t>
            </a:fld>
            <a:endParaRPr lang="el-GR"/>
          </a:p>
        </p:txBody>
      </p:sp>
    </p:spTree>
    <p:extLst>
      <p:ext uri="{BB962C8B-B14F-4D97-AF65-F5344CB8AC3E}">
        <p14:creationId xmlns:p14="http://schemas.microsoft.com/office/powerpoint/2010/main" val="167833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134096BD-200C-A09A-70CC-81E617BCC2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48942D-FF7A-4665-86EC-65F50088804B}" type="slidenum">
              <a:rPr kumimoji="0" lang="en-GB"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2579" name="Rectangle 2">
            <a:extLst>
              <a:ext uri="{FF2B5EF4-FFF2-40B4-BE49-F238E27FC236}">
                <a16:creationId xmlns:a16="http://schemas.microsoft.com/office/drawing/2014/main" id="{55CEE35B-0EED-68D2-301D-85446FE94F96}"/>
              </a:ext>
            </a:extLst>
          </p:cNvPr>
          <p:cNvSpPr>
            <a:spLocks noGrp="1" noRot="1" noChangeAspect="1" noChangeArrowheads="1" noTextEdit="1"/>
          </p:cNvSpPr>
          <p:nvPr>
            <p:ph type="sldImg"/>
          </p:nvPr>
        </p:nvSpPr>
        <p:spPr>
          <a:solidFill>
            <a:srgbClr val="FFFFFF"/>
          </a:solidFill>
          <a:ln/>
        </p:spPr>
      </p:sp>
      <p:sp>
        <p:nvSpPr>
          <p:cNvPr id="152580" name="Rectangle 5">
            <a:extLst>
              <a:ext uri="{FF2B5EF4-FFF2-40B4-BE49-F238E27FC236}">
                <a16:creationId xmlns:a16="http://schemas.microsoft.com/office/drawing/2014/main" id="{DE533A4C-2F3A-3B79-013C-D7FE49359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9550" indent="-209550">
              <a:spcBef>
                <a:spcPct val="0"/>
              </a:spcBef>
            </a:pPr>
            <a:r>
              <a:rPr lang="en-GB" altLang="el-GR">
                <a:latin typeface="Arial" panose="020B0604020202020204" pitchFamily="34" charset="0"/>
              </a:rPr>
              <a:t>Insulin resistance is strongly associated with the incidence of cardiovascular disease.</a:t>
            </a:r>
            <a:r>
              <a:rPr lang="en-GB" altLang="el-GR" baseline="30000">
                <a:latin typeface="Arial" panose="020B0604020202020204" pitchFamily="34" charset="0"/>
              </a:rPr>
              <a:t>1</a:t>
            </a:r>
          </a:p>
          <a:p>
            <a:pPr marL="209550" indent="-209550">
              <a:spcBef>
                <a:spcPct val="0"/>
              </a:spcBef>
            </a:pPr>
            <a:r>
              <a:rPr lang="en-GB" altLang="el-GR">
                <a:latin typeface="Arial" panose="020B0604020202020204" pitchFamily="34" charset="0"/>
              </a:rPr>
              <a:t>In a prospective analysis of 1,326 subjects in the Verona Diabetes Complications Study, insulin resistance (as measured by estimates of HOMA) was confirmed as an independent risk factor for cardiovascular disease.</a:t>
            </a:r>
            <a:r>
              <a:rPr lang="en-GB" altLang="el-GR" baseline="30000">
                <a:latin typeface="Arial" panose="020B0604020202020204" pitchFamily="34" charset="0"/>
              </a:rPr>
              <a:t>2</a:t>
            </a:r>
            <a:r>
              <a:rPr lang="en-GB" altLang="el-GR">
                <a:latin typeface="Arial" panose="020B0604020202020204" pitchFamily="34" charset="0"/>
              </a:rPr>
              <a:t> </a:t>
            </a:r>
          </a:p>
          <a:p>
            <a:pPr marL="209550" indent="-209550">
              <a:spcBef>
                <a:spcPct val="0"/>
              </a:spcBef>
            </a:pPr>
            <a:r>
              <a:rPr lang="en-GB" altLang="el-GR">
                <a:latin typeface="Arial" panose="020B0604020202020204" pitchFamily="34" charset="0"/>
              </a:rPr>
              <a:t>Moreover, insulin resistance was as strong a risk factor as smoking. Both of these factors carried a greater risk for developing cardiovascular disease than either age or total:HDL cholesterol ratio.</a:t>
            </a:r>
            <a:r>
              <a:rPr lang="en-GB" altLang="el-GR" baseline="30000">
                <a:latin typeface="Arial" panose="020B0604020202020204" pitchFamily="34" charset="0"/>
              </a:rPr>
              <a:t>2</a:t>
            </a:r>
          </a:p>
          <a:p>
            <a:pPr marL="209550" indent="-209550">
              <a:spcBef>
                <a:spcPct val="0"/>
              </a:spcBef>
            </a:pPr>
            <a:r>
              <a:rPr lang="en-GB" altLang="el-GR" sz="800" baseline="30000">
                <a:latin typeface="Arial" panose="020B0604020202020204" pitchFamily="34" charset="0"/>
              </a:rPr>
              <a:t>	1</a:t>
            </a:r>
            <a:r>
              <a:rPr lang="en-GB" altLang="el-GR" sz="800">
                <a:latin typeface="Arial" panose="020B0604020202020204" pitchFamily="34" charset="0"/>
              </a:rPr>
              <a:t>Hanley AJ, </a:t>
            </a:r>
            <a:r>
              <a:rPr lang="en-GB" altLang="el-GR" sz="800" i="1">
                <a:latin typeface="Arial" panose="020B0604020202020204" pitchFamily="34" charset="0"/>
              </a:rPr>
              <a:t>et al.</a:t>
            </a:r>
            <a:r>
              <a:rPr lang="en-GB" altLang="el-GR" sz="800">
                <a:latin typeface="Arial" panose="020B0604020202020204" pitchFamily="34" charset="0"/>
              </a:rPr>
              <a:t> </a:t>
            </a:r>
            <a:r>
              <a:rPr lang="en-GB" altLang="el-GR" sz="800" i="1">
                <a:latin typeface="Arial" panose="020B0604020202020204" pitchFamily="34" charset="0"/>
              </a:rPr>
              <a:t>Diabetes Care</a:t>
            </a:r>
            <a:r>
              <a:rPr lang="en-GB" altLang="el-GR" sz="800">
                <a:latin typeface="Arial" panose="020B0604020202020204" pitchFamily="34" charset="0"/>
              </a:rPr>
              <a:t> 2002; </a:t>
            </a:r>
            <a:r>
              <a:rPr lang="en-GB" altLang="el-GR" sz="800" b="1">
                <a:latin typeface="Arial" panose="020B0604020202020204" pitchFamily="34" charset="0"/>
              </a:rPr>
              <a:t>25:</a:t>
            </a:r>
            <a:r>
              <a:rPr lang="en-GB" altLang="el-GR" sz="800">
                <a:latin typeface="Arial" panose="020B0604020202020204" pitchFamily="34" charset="0"/>
              </a:rPr>
              <a:t>1177–1184.</a:t>
            </a:r>
          </a:p>
          <a:p>
            <a:pPr marL="209550" indent="-209550">
              <a:spcBef>
                <a:spcPct val="0"/>
              </a:spcBef>
            </a:pPr>
            <a:r>
              <a:rPr lang="en-GB" altLang="el-GR" sz="800">
                <a:latin typeface="Arial" panose="020B0604020202020204" pitchFamily="34" charset="0"/>
              </a:rPr>
              <a:t>	</a:t>
            </a:r>
            <a:r>
              <a:rPr lang="en-GB" altLang="el-GR" sz="800" baseline="30000">
                <a:latin typeface="Arial" panose="020B0604020202020204" pitchFamily="34" charset="0"/>
              </a:rPr>
              <a:t>2</a:t>
            </a:r>
            <a:r>
              <a:rPr lang="en-GB" altLang="el-GR" sz="800">
                <a:latin typeface="Arial" panose="020B0604020202020204" pitchFamily="34" charset="0"/>
              </a:rPr>
              <a:t>Bonora E, </a:t>
            </a:r>
            <a:r>
              <a:rPr lang="en-GB" altLang="el-GR" sz="800" i="1">
                <a:latin typeface="Arial" panose="020B0604020202020204" pitchFamily="34" charset="0"/>
              </a:rPr>
              <a:t>et al</a:t>
            </a:r>
            <a:r>
              <a:rPr lang="en-GB" altLang="el-GR" sz="800">
                <a:latin typeface="Arial" panose="020B0604020202020204" pitchFamily="34" charset="0"/>
              </a:rPr>
              <a:t>. </a:t>
            </a:r>
            <a:r>
              <a:rPr lang="en-GB" altLang="el-GR" sz="800" i="1">
                <a:latin typeface="Arial" panose="020B0604020202020204" pitchFamily="34" charset="0"/>
              </a:rPr>
              <a:t>Diabetes Care</a:t>
            </a:r>
            <a:r>
              <a:rPr lang="en-GB" altLang="el-GR" sz="800">
                <a:latin typeface="Arial" panose="020B0604020202020204" pitchFamily="34" charset="0"/>
              </a:rPr>
              <a:t> 2002; </a:t>
            </a:r>
            <a:r>
              <a:rPr lang="en-GB" altLang="el-GR" sz="800" b="1">
                <a:latin typeface="Arial" panose="020B0604020202020204" pitchFamily="34" charset="0"/>
              </a:rPr>
              <a:t>25:</a:t>
            </a:r>
            <a:r>
              <a:rPr lang="en-GB" altLang="el-GR" sz="800">
                <a:latin typeface="Arial" panose="020B0604020202020204" pitchFamily="34" charset="0"/>
              </a:rPr>
              <a:t>1135–1141.</a:t>
            </a:r>
          </a:p>
          <a:p>
            <a:pPr marL="209550" indent="-209550">
              <a:spcBef>
                <a:spcPct val="0"/>
              </a:spcBef>
            </a:pPr>
            <a:endParaRPr lang="en-US" altLang="el-GR" sz="800" b="1">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C5D1BBA4-2648-2DB1-4558-6A8B9CA3ED48}"/>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01D1FB55-FB70-649A-818C-83FF4DA525D3}"/>
              </a:ext>
            </a:extLst>
          </p:cNvPr>
          <p:cNvSpPr>
            <a:spLocks noGrp="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90000"/>
              </a:lnSpc>
              <a:buFontTx/>
              <a:buChar char="•"/>
            </a:pPr>
            <a:endParaRPr lang="en-US" altLang="en-US" sz="1000" b="1">
              <a:latin typeface="Verdana" panose="020B0604030504040204" pitchFamily="34" charset="0"/>
              <a:ea typeface="ＭＳ Ｐゴシック" panose="020B0600070205080204" pitchFamily="34" charset="-128"/>
            </a:endParaRPr>
          </a:p>
          <a:p>
            <a:pPr marL="171450" indent="-171450">
              <a:lnSpc>
                <a:spcPct val="90000"/>
              </a:lnSpc>
              <a:buFontTx/>
              <a:buChar char="•"/>
            </a:pPr>
            <a:endParaRPr lang="en-US" altLang="en-US" sz="1000" b="1">
              <a:latin typeface="Verdana" panose="020B0604030504040204" pitchFamily="34" charset="0"/>
              <a:ea typeface="ＭＳ Ｐゴシック" panose="020B0600070205080204" pitchFamily="34" charset="-128"/>
            </a:endParaRPr>
          </a:p>
          <a:p>
            <a:pPr marL="171450" indent="-171450">
              <a:lnSpc>
                <a:spcPct val="90000"/>
              </a:lnSpc>
              <a:buFontTx/>
              <a:buChar char="•"/>
            </a:pPr>
            <a:endParaRPr lang="en-US" altLang="en-US" sz="1000" b="1">
              <a:latin typeface="Verdana" panose="020B0604030504040204" pitchFamily="34" charset="0"/>
              <a:ea typeface="ＭＳ Ｐゴシック" panose="020B0600070205080204" pitchFamily="34" charset="-128"/>
            </a:endParaRPr>
          </a:p>
          <a:p>
            <a:pPr marL="171450" indent="-171450">
              <a:lnSpc>
                <a:spcPct val="90000"/>
              </a:lnSpc>
              <a:buFontTx/>
              <a:buChar char="•"/>
            </a:pPr>
            <a:endParaRPr lang="en-US" altLang="en-US" sz="1000" b="1">
              <a:latin typeface="Verdana" panose="020B0604030504040204" pitchFamily="34" charset="0"/>
              <a:ea typeface="ＭＳ Ｐゴシック" panose="020B0600070205080204" pitchFamily="34" charset="-128"/>
            </a:endParaRPr>
          </a:p>
          <a:p>
            <a:pPr marL="171450" indent="-171450">
              <a:lnSpc>
                <a:spcPct val="90000"/>
              </a:lnSpc>
              <a:buFontTx/>
              <a:buChar char="•"/>
            </a:pPr>
            <a:endParaRPr lang="en-US" altLang="en-US" sz="1000" b="1">
              <a:latin typeface="Verdana" panose="020B0604030504040204" pitchFamily="34" charset="0"/>
              <a:ea typeface="ＭＳ Ｐゴシック" panose="020B0600070205080204" pitchFamily="34" charset="-128"/>
            </a:endParaRPr>
          </a:p>
          <a:p>
            <a:pPr marL="171450" indent="-171450">
              <a:lnSpc>
                <a:spcPct val="90000"/>
              </a:lnSpc>
              <a:buFontTx/>
              <a:buChar char="•"/>
            </a:pPr>
            <a:endParaRPr lang="el-GR" altLang="en-US" sz="1000" b="1">
              <a:latin typeface="Verdana" panose="020B0604030504040204" pitchFamily="34" charset="0"/>
              <a:ea typeface="ＭＳ Ｐゴシック" panose="020B0600070205080204" pitchFamily="34" charset="-128"/>
            </a:endParaRPr>
          </a:p>
          <a:p>
            <a:pPr marL="171450" indent="-171450">
              <a:lnSpc>
                <a:spcPct val="90000"/>
              </a:lnSpc>
              <a:buFontTx/>
              <a:buChar char="•"/>
            </a:pPr>
            <a:endParaRPr lang="el-GR" altLang="en-US" sz="1000" b="1">
              <a:latin typeface="Verdana" panose="020B0604030504040204" pitchFamily="34" charset="0"/>
              <a:ea typeface="ＭＳ Ｐゴシック" panose="020B0600070205080204" pitchFamily="34" charset="-128"/>
            </a:endParaRPr>
          </a:p>
          <a:p>
            <a:pPr marL="171450" indent="-171450">
              <a:lnSpc>
                <a:spcPct val="90000"/>
              </a:lnSpc>
              <a:buFontTx/>
              <a:buChar char="•"/>
            </a:pPr>
            <a:r>
              <a:rPr lang="en-US" altLang="en-US" sz="1000" b="1">
                <a:latin typeface="Verdana" panose="020B0604030504040204" pitchFamily="34" charset="0"/>
                <a:ea typeface="ＭＳ Ｐゴシック" panose="020B0600070205080204" pitchFamily="34" charset="-128"/>
              </a:rPr>
              <a:t> as seen in the global incidence and projections of diabetes epidemic worldwide.</a:t>
            </a:r>
          </a:p>
          <a:p>
            <a:pPr marL="171450" indent="-171450">
              <a:lnSpc>
                <a:spcPct val="90000"/>
              </a:lnSpc>
            </a:pPr>
            <a:endParaRPr lang="en-GB" altLang="en-US" sz="1000">
              <a:latin typeface="Verdana" panose="020B0604030504040204" pitchFamily="34" charset="0"/>
              <a:ea typeface="ＭＳ Ｐゴシック" panose="020B0600070205080204" pitchFamily="34" charset="-128"/>
            </a:endParaRPr>
          </a:p>
          <a:p>
            <a:pPr marL="171450" indent="-171450">
              <a:lnSpc>
                <a:spcPct val="90000"/>
              </a:lnSpc>
            </a:pPr>
            <a:endParaRPr lang="en-GB" altLang="en-US" sz="1000">
              <a:latin typeface="Verdana" panose="020B0604030504040204" pitchFamily="34" charset="0"/>
              <a:ea typeface="ＭＳ Ｐゴシック" panose="020B0600070205080204" pitchFamily="34" charset="-128"/>
            </a:endParaRPr>
          </a:p>
          <a:p>
            <a:pPr marL="171450" indent="-171450">
              <a:lnSpc>
                <a:spcPct val="90000"/>
              </a:lnSpc>
            </a:pPr>
            <a:r>
              <a:rPr lang="en-GB" altLang="en-US" sz="1000">
                <a:latin typeface="Verdana" panose="020B0604030504040204" pitchFamily="34" charset="0"/>
                <a:ea typeface="ＭＳ Ｐゴシック" panose="020B0600070205080204" pitchFamily="34" charset="-128"/>
              </a:rPr>
              <a:t>Figures given are: number of people with diabetes in 2011 and predicted number of people that will have diabetes in 2030 according to IDF estimates. Percentage is the increase in diabetes from 2011 to 2030. “World” box acts as the legend.</a:t>
            </a:r>
          </a:p>
          <a:p>
            <a:pPr marL="171450" indent="-171450">
              <a:lnSpc>
                <a:spcPct val="90000"/>
              </a:lnSpc>
            </a:pPr>
            <a:endParaRPr lang="en-GB" altLang="en-US" sz="1000">
              <a:latin typeface="Verdana" panose="020B0604030504040204" pitchFamily="34" charset="0"/>
              <a:ea typeface="ＭＳ Ｐゴシック" panose="020B0600070205080204" pitchFamily="34" charset="-128"/>
            </a:endParaRPr>
          </a:p>
          <a:p>
            <a:pPr marL="171450" indent="-171450">
              <a:lnSpc>
                <a:spcPct val="90000"/>
              </a:lnSpc>
            </a:pPr>
            <a:endParaRPr lang="en-US" altLang="en-US" sz="1000">
              <a:latin typeface="Verdana" panose="020B0604030504040204" pitchFamily="34" charset="0"/>
              <a:ea typeface="ＭＳ Ｐゴシック" panose="020B0600070205080204" pitchFamily="34" charset="-128"/>
            </a:endParaRPr>
          </a:p>
          <a:p>
            <a:pPr marL="171450" indent="-171450">
              <a:lnSpc>
                <a:spcPct val="90000"/>
              </a:lnSpc>
            </a:pPr>
            <a:r>
              <a:rPr lang="en-US" altLang="en-US" sz="1000">
                <a:latin typeface="Verdana" panose="020B0604030504040204" pitchFamily="34" charset="0"/>
                <a:ea typeface="ＭＳ Ｐゴシック" panose="020B0600070205080204" pitchFamily="34" charset="-128"/>
              </a:rPr>
              <a:t>366 million people have diabetes in 2011 and this is predicted to rise to 552 million by 2030.</a:t>
            </a:r>
          </a:p>
          <a:p>
            <a:pPr marL="171450" indent="-171450">
              <a:lnSpc>
                <a:spcPct val="90000"/>
              </a:lnSpc>
            </a:pPr>
            <a:endParaRPr lang="en-US" altLang="en-US" sz="1000">
              <a:latin typeface="Verdana" panose="020B0604030504040204" pitchFamily="34" charset="0"/>
              <a:ea typeface="ＭＳ Ｐゴシック" panose="020B0600070205080204" pitchFamily="34" charset="-128"/>
            </a:endParaRPr>
          </a:p>
          <a:p>
            <a:pPr marL="171450" indent="-171450">
              <a:lnSpc>
                <a:spcPct val="90000"/>
              </a:lnSpc>
            </a:pPr>
            <a:r>
              <a:rPr lang="en-US" altLang="en-US" sz="1000">
                <a:latin typeface="Verdana" panose="020B0604030504040204" pitchFamily="34" charset="0"/>
                <a:ea typeface="ＭＳ Ｐゴシック" panose="020B0600070205080204" pitchFamily="34" charset="-128"/>
              </a:rPr>
              <a:t>Diabetes caused at least $465 billion in healthcare expenditure in 2011 – 11% of the total expenditure, and is expected to exceed $595 billion by 2030.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EE011507-FA35-3435-02AC-9FC434C08DFF}"/>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E9EADC5F-76BE-18F1-E7AC-18F188EBB8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latin typeface="Arial" panose="020B0604020202020204" pitchFamily="34" charset="0"/>
            </a:endParaRPr>
          </a:p>
        </p:txBody>
      </p:sp>
      <p:sp>
        <p:nvSpPr>
          <p:cNvPr id="136196" name="Slide Number Placeholder 3">
            <a:extLst>
              <a:ext uri="{FF2B5EF4-FFF2-40B4-BE49-F238E27FC236}">
                <a16:creationId xmlns:a16="http://schemas.microsoft.com/office/drawing/2014/main" id="{9C6B40EC-C72B-CB0B-BFC3-294AB79566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5B61AF-7353-47D0-910F-6A1D2A4C41C9}"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a:extLst>
              <a:ext uri="{FF2B5EF4-FFF2-40B4-BE49-F238E27FC236}">
                <a16:creationId xmlns:a16="http://schemas.microsoft.com/office/drawing/2014/main" id="{F6958AA8-7AE6-ACEC-C5A2-5EC0E2F182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l-GR" b="1">
                <a:latin typeface="Arial" panose="020B0604020202020204" pitchFamily="34" charset="0"/>
              </a:rPr>
              <a:t>Notes</a:t>
            </a:r>
          </a:p>
          <a:p>
            <a:r>
              <a:rPr lang="en-GB" altLang="el-GR">
                <a:latin typeface="Arial" panose="020B0604020202020204" pitchFamily="34" charset="0"/>
              </a:rPr>
              <a:t>These graphs show the rate of fatal CV events in men and women of increasing ages according to the presence of diabetes and/or prior MI.</a:t>
            </a:r>
          </a:p>
          <a:p>
            <a:r>
              <a:rPr lang="en-GB" altLang="el-GR">
                <a:latin typeface="Arial" panose="020B0604020202020204" pitchFamily="34" charset="0"/>
              </a:rPr>
              <a:t>The data are based on the 3.3 million population of Denmark aged over 30 years.</a:t>
            </a:r>
          </a:p>
          <a:p>
            <a:pPr lvl="1"/>
            <a:r>
              <a:rPr lang="en-GB" altLang="el-GR">
                <a:latin typeface="Arial" panose="020B0604020202020204" pitchFamily="34" charset="0"/>
              </a:rPr>
              <a:t>Of these, 71,801 (2.2%) received glucose-lowering treatment and were categorised as patients with diabetes mellitus.</a:t>
            </a:r>
          </a:p>
          <a:p>
            <a:r>
              <a:rPr lang="en-GB" altLang="el-GR">
                <a:latin typeface="Arial" panose="020B0604020202020204" pitchFamily="34" charset="0"/>
              </a:rPr>
              <a:t>Similar to the data on the previous slide, this analysis found that the risk of CV death was similar between men with diabetes and prior MI, compared with men with diabetes without prior MI (HR: 2.44 and 2.42 in the 2 groups, respectively; </a:t>
            </a:r>
            <a:r>
              <a:rPr lang="en-GB" altLang="el-GR" i="1">
                <a:latin typeface="Arial" panose="020B0604020202020204" pitchFamily="34" charset="0"/>
              </a:rPr>
              <a:t>p</a:t>
            </a:r>
            <a:r>
              <a:rPr lang="en-GB" altLang="el-GR">
                <a:latin typeface="Arial" panose="020B0604020202020204" pitchFamily="34" charset="0"/>
              </a:rPr>
              <a:t>=0.60).</a:t>
            </a:r>
          </a:p>
          <a:p>
            <a:r>
              <a:rPr lang="en-GB" altLang="el-GR">
                <a:latin typeface="Arial" panose="020B0604020202020204" pitchFamily="34" charset="0"/>
              </a:rPr>
              <a:t>In women, CV death was slightly higher in those without diabetes who had prior MI (HR: 2.62 and 2.45 in the 2 groups; </a:t>
            </a:r>
            <a:r>
              <a:rPr lang="en-GB" altLang="el-GR" i="1">
                <a:latin typeface="Arial" panose="020B0604020202020204" pitchFamily="34" charset="0"/>
              </a:rPr>
              <a:t>p</a:t>
            </a:r>
            <a:r>
              <a:rPr lang="en-GB" altLang="el-GR">
                <a:latin typeface="Arial" panose="020B0604020202020204" pitchFamily="34" charset="0"/>
              </a:rPr>
              <a:t>&lt;0.001).</a:t>
            </a:r>
          </a:p>
          <a:p>
            <a:endParaRPr lang="en-GB" altLang="el-GR" b="1">
              <a:latin typeface="Arial" panose="020B0604020202020204" pitchFamily="34" charset="0"/>
            </a:endParaRPr>
          </a:p>
          <a:p>
            <a:r>
              <a:rPr lang="en-GB" altLang="el-GR" b="1">
                <a:latin typeface="Arial" panose="020B0604020202020204" pitchFamily="34" charset="0"/>
              </a:rPr>
              <a:t>Abbreviations</a:t>
            </a:r>
          </a:p>
          <a:p>
            <a:r>
              <a:rPr lang="en-GB" altLang="el-GR">
                <a:latin typeface="Arial" panose="020B0604020202020204" pitchFamily="34" charset="0"/>
              </a:rPr>
              <a:t>CV, cardiovascular; HR, hazard ratio; MI, myocardial infarction.</a:t>
            </a:r>
          </a:p>
          <a:p>
            <a:endParaRPr lang="en-GB" altLang="el-GR" b="1">
              <a:latin typeface="Arial" panose="020B0604020202020204" pitchFamily="34" charset="0"/>
            </a:endParaRPr>
          </a:p>
          <a:p>
            <a:r>
              <a:rPr lang="en-GB" altLang="el-GR" b="1">
                <a:latin typeface="Arial" panose="020B0604020202020204" pitchFamily="34" charset="0"/>
              </a:rPr>
              <a:t>Copyright</a:t>
            </a:r>
          </a:p>
          <a:p>
            <a:r>
              <a:rPr lang="fr-FR" altLang="el-GR">
                <a:latin typeface="Arial" panose="020B0604020202020204" pitchFamily="34" charset="0"/>
              </a:rPr>
              <a:t>Schramm TK </a:t>
            </a:r>
            <a:r>
              <a:rPr lang="fr-FR" altLang="el-GR" i="1">
                <a:latin typeface="Arial" panose="020B0604020202020204" pitchFamily="34" charset="0"/>
              </a:rPr>
              <a:t>et al. Circulation </a:t>
            </a:r>
            <a:r>
              <a:rPr lang="fr-FR" altLang="el-GR">
                <a:latin typeface="Arial" panose="020B0604020202020204" pitchFamily="34" charset="0"/>
              </a:rPr>
              <a:t>2008;117:1945. Figure 1. Page 1951.</a:t>
            </a:r>
            <a:endParaRPr lang="en-GB" altLang="el-GR">
              <a:latin typeface="Arial" panose="020B0604020202020204" pitchFamily="34" charset="0"/>
            </a:endParaRPr>
          </a:p>
          <a:p>
            <a:endParaRPr lang="en-GB" altLang="el-GR">
              <a:latin typeface="Arial" panose="020B0604020202020204" pitchFamily="34" charset="0"/>
            </a:endParaRPr>
          </a:p>
          <a:p>
            <a:endParaRPr lang="en-GB" altLang="el-GR">
              <a:latin typeface="Arial" panose="020B0604020202020204" pitchFamily="34" charset="0"/>
            </a:endParaRPr>
          </a:p>
        </p:txBody>
      </p:sp>
      <p:sp>
        <p:nvSpPr>
          <p:cNvPr id="138243" name="Slide Image Placeholder 2">
            <a:extLst>
              <a:ext uri="{FF2B5EF4-FFF2-40B4-BE49-F238E27FC236}">
                <a16:creationId xmlns:a16="http://schemas.microsoft.com/office/drawing/2014/main" id="{09F550A4-B891-1979-19BF-05AD63C8AF4A}"/>
              </a:ext>
            </a:extLst>
          </p:cNvPr>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Notes Placeholder 2">
            <a:extLst>
              <a:ext uri="{FF2B5EF4-FFF2-40B4-BE49-F238E27FC236}">
                <a16:creationId xmlns:a16="http://schemas.microsoft.com/office/drawing/2014/main" id="{8FF1A03E-482E-EC95-388F-E569A5020D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latin typeface="Arial" panose="020B0604020202020204" pitchFamily="34" charset="0"/>
            </a:endParaRPr>
          </a:p>
        </p:txBody>
      </p:sp>
      <p:sp>
        <p:nvSpPr>
          <p:cNvPr id="140291" name="Slide Number Placeholder 3">
            <a:extLst>
              <a:ext uri="{FF2B5EF4-FFF2-40B4-BE49-F238E27FC236}">
                <a16:creationId xmlns:a16="http://schemas.microsoft.com/office/drawing/2014/main" id="{FDF1ABF0-5BB3-7198-CB0D-320C617602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AC4864-C7E6-4AE1-BB62-307B08651C4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0292" name="Slide Image Placeholder 6">
            <a:extLst>
              <a:ext uri="{FF2B5EF4-FFF2-40B4-BE49-F238E27FC236}">
                <a16:creationId xmlns:a16="http://schemas.microsoft.com/office/drawing/2014/main" id="{CC67BAC5-1039-EDCA-0FB6-E9F49248AA84}"/>
              </a:ext>
            </a:extLst>
          </p:cNvPr>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0E81AFAA-B5D3-3F4B-7835-C49891CBF23F}"/>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DF405FD0-9BEB-A397-CEF1-2D8194D325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l-GR">
              <a:latin typeface="Arial" panose="020B0604020202020204" pitchFamily="34" charset="0"/>
            </a:endParaRPr>
          </a:p>
        </p:txBody>
      </p:sp>
      <p:sp>
        <p:nvSpPr>
          <p:cNvPr id="142340" name="Slide Number Placeholder 3">
            <a:extLst>
              <a:ext uri="{FF2B5EF4-FFF2-40B4-BE49-F238E27FC236}">
                <a16:creationId xmlns:a16="http://schemas.microsoft.com/office/drawing/2014/main" id="{D4D99248-8C88-50D8-C559-2C661A43E7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34E05A-43CF-4096-B00D-437121062559}"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Notes Placeholder 2">
            <a:extLst>
              <a:ext uri="{FF2B5EF4-FFF2-40B4-BE49-F238E27FC236}">
                <a16:creationId xmlns:a16="http://schemas.microsoft.com/office/drawing/2014/main" id="{606E6ADA-91AA-0D9C-F3EA-756480AB23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a:latin typeface="Arial" panose="020B0604020202020204" pitchFamily="34" charset="0"/>
              </a:rPr>
              <a:t>Notes</a:t>
            </a:r>
          </a:p>
          <a:p>
            <a:pPr eaLnBrk="1" hangingPunct="1">
              <a:spcBef>
                <a:spcPct val="0"/>
              </a:spcBef>
            </a:pPr>
            <a:r>
              <a:rPr lang="en-US" altLang="en-US">
                <a:latin typeface="Arial" panose="020B0604020202020204" pitchFamily="34" charset="0"/>
              </a:rPr>
              <a:t>This slide shows 4 of the main pathologies of the CV system. </a:t>
            </a:r>
          </a:p>
          <a:p>
            <a:pPr eaLnBrk="1" hangingPunct="1">
              <a:spcBef>
                <a:spcPct val="0"/>
              </a:spcBef>
            </a:pPr>
            <a:r>
              <a:rPr lang="en-US" altLang="en-US">
                <a:latin typeface="Arial" panose="020B0604020202020204" pitchFamily="34" charset="0"/>
              </a:rPr>
              <a:t>The most prevalent CV disease is coronary heart disease followed by stroke.</a:t>
            </a:r>
          </a:p>
          <a:p>
            <a:pPr eaLnBrk="1" hangingPunct="1">
              <a:spcBef>
                <a:spcPct val="0"/>
              </a:spcBef>
            </a:pPr>
            <a:endParaRPr lang="en-GB" altLang="en-US">
              <a:latin typeface="Arial" panose="020B0604020202020204" pitchFamily="34" charset="0"/>
            </a:endParaRPr>
          </a:p>
          <a:p>
            <a:pPr eaLnBrk="1" hangingPunct="1">
              <a:spcBef>
                <a:spcPct val="0"/>
              </a:spcBef>
            </a:pPr>
            <a:r>
              <a:rPr lang="en-GB" altLang="en-US" b="1">
                <a:latin typeface="Arial" panose="020B0604020202020204" pitchFamily="34" charset="0"/>
              </a:rPr>
              <a:t>Abbreviations</a:t>
            </a:r>
          </a:p>
          <a:p>
            <a:pPr eaLnBrk="1" hangingPunct="1">
              <a:spcBef>
                <a:spcPct val="0"/>
              </a:spcBef>
            </a:pPr>
            <a:r>
              <a:rPr lang="en-US" altLang="en-US">
                <a:latin typeface="Arial" panose="020B0604020202020204" pitchFamily="34" charset="0"/>
              </a:rPr>
              <a:t>CV, cardiovascular</a:t>
            </a:r>
          </a:p>
          <a:p>
            <a:pPr eaLnBrk="1" hangingPunct="1">
              <a:spcBef>
                <a:spcPct val="0"/>
              </a:spcBef>
            </a:pPr>
            <a:endParaRPr lang="en-US" altLang="en-US" b="1">
              <a:latin typeface="Arial" panose="020B0604020202020204" pitchFamily="34" charset="0"/>
            </a:endParaRPr>
          </a:p>
          <a:p>
            <a:pPr eaLnBrk="1" hangingPunct="1">
              <a:spcBef>
                <a:spcPct val="0"/>
              </a:spcBef>
            </a:pPr>
            <a:r>
              <a:rPr lang="en-GB" altLang="en-US" b="1">
                <a:latin typeface="Arial" panose="020B0604020202020204" pitchFamily="34" charset="0"/>
              </a:rPr>
              <a:t>Reference</a:t>
            </a:r>
            <a:endParaRPr lang="en-US" altLang="en-US" b="1">
              <a:latin typeface="Arial" panose="020B0604020202020204" pitchFamily="34" charset="0"/>
            </a:endParaRPr>
          </a:p>
          <a:p>
            <a:pPr eaLnBrk="1" hangingPunct="1">
              <a:spcBef>
                <a:spcPct val="0"/>
              </a:spcBef>
            </a:pPr>
            <a:r>
              <a:rPr lang="en-US" altLang="en-US">
                <a:latin typeface="Arial" panose="020B0604020202020204" pitchFamily="34" charset="0"/>
              </a:rPr>
              <a:t>World Health Organization 2015: http://www.who.int/cardiovascular_diseases/en/cvd_atlas_01_types.pdf?ua=1</a:t>
            </a:r>
          </a:p>
          <a:p>
            <a:pPr eaLnBrk="1" hangingPunct="1">
              <a:spcBef>
                <a:spcPct val="0"/>
              </a:spcBef>
            </a:pPr>
            <a:endParaRPr lang="en-GB" altLang="en-US">
              <a:latin typeface="Arial" panose="020B0604020202020204" pitchFamily="34" charset="0"/>
            </a:endParaRPr>
          </a:p>
        </p:txBody>
      </p:sp>
      <p:sp>
        <p:nvSpPr>
          <p:cNvPr id="144387" name="Slide Number Placeholder 5">
            <a:extLst>
              <a:ext uri="{FF2B5EF4-FFF2-40B4-BE49-F238E27FC236}">
                <a16:creationId xmlns:a16="http://schemas.microsoft.com/office/drawing/2014/main" id="{3972B27B-8998-803B-3941-2595FAB805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E98BD7-DA4D-4989-B72F-6D986700660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4388" name="Slide Image Placeholder 6">
            <a:extLst>
              <a:ext uri="{FF2B5EF4-FFF2-40B4-BE49-F238E27FC236}">
                <a16:creationId xmlns:a16="http://schemas.microsoft.com/office/drawing/2014/main" id="{CBA3D98D-DFDE-B4C3-5E5B-CD92AD8599F7}"/>
              </a:ext>
            </a:extLst>
          </p:cNvPr>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FE5D914E-EB77-CAED-DE4D-3B0C4EA83CC9}"/>
              </a:ext>
            </a:extLst>
          </p:cNvPr>
          <p:cNvSpPr>
            <a:spLocks noGrp="1" noRot="1" noChangeAspect="1" noChangeArrowheads="1" noTextEdit="1"/>
          </p:cNvSpPr>
          <p:nvPr>
            <p:ph type="sldImg"/>
          </p:nvPr>
        </p:nvSpPr>
        <p:spPr>
          <a:xfrm>
            <a:off x="382588" y="685800"/>
            <a:ext cx="6096000" cy="3429000"/>
          </a:xfrm>
          <a:noFill/>
          <a:ln/>
        </p:spPr>
      </p:sp>
      <p:sp>
        <p:nvSpPr>
          <p:cNvPr id="148483" name="Notes Placeholder 2">
            <a:extLst>
              <a:ext uri="{FF2B5EF4-FFF2-40B4-BE49-F238E27FC236}">
                <a16:creationId xmlns:a16="http://schemas.microsoft.com/office/drawing/2014/main" id="{7FA32DCA-1D49-769C-A3E6-CD000229E00A}"/>
              </a:ext>
            </a:extLst>
          </p:cNvPr>
          <p:cNvSpPr>
            <a:spLocks noGrp="1"/>
          </p:cNvSpPr>
          <p:nvPr>
            <p:ph type="body" idx="1"/>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lstStyle/>
          <a:p>
            <a:endParaRPr lang="el-GR" altLang="en-US">
              <a:latin typeface="Arial" panose="020B0604020202020204" pitchFamily="34" charset="0"/>
              <a:cs typeface="Arial" panose="020B0604020202020204" pitchFamily="34" charset="0"/>
            </a:endParaRPr>
          </a:p>
        </p:txBody>
      </p:sp>
      <p:sp>
        <p:nvSpPr>
          <p:cNvPr id="148484" name="Slide Number Placeholder 3">
            <a:extLst>
              <a:ext uri="{FF2B5EF4-FFF2-40B4-BE49-F238E27FC236}">
                <a16:creationId xmlns:a16="http://schemas.microsoft.com/office/drawing/2014/main" id="{60789D06-B33C-A8CC-E507-84D9B5D995AE}"/>
              </a:ext>
            </a:extLst>
          </p:cNvPr>
          <p:cNvSpPr txBox="1">
            <a:spLocks noGrp="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57908A6-DF27-4E14-BA5B-0AB34C13E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04FD55-C7D5-4EE2-9DA1-82D8615A79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257C3080-ADF5-4C98-A17B-E2B90FD4A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92A9C49F-4DDD-4952-AFDE-0D6CD3E5BA4A}"/>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5" name="Θέση υποσέλιδου 4">
            <a:extLst>
              <a:ext uri="{FF2B5EF4-FFF2-40B4-BE49-F238E27FC236}">
                <a16:creationId xmlns:a16="http://schemas.microsoft.com/office/drawing/2014/main" id="{16CDE111-4569-4D63-A5E2-476AEC2C53B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545C5912-1831-496C-BF38-7C33E6003408}"/>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109598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87263D-6A7C-4D0F-A215-09E9FEAE097C}"/>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0FD8C04F-0932-4D9C-850A-C10426F4837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2472322-2DC5-46CE-A8D0-DD386904DB6F}"/>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5" name="Θέση υποσέλιδου 4">
            <a:extLst>
              <a:ext uri="{FF2B5EF4-FFF2-40B4-BE49-F238E27FC236}">
                <a16:creationId xmlns:a16="http://schemas.microsoft.com/office/drawing/2014/main" id="{B774C5A5-C52E-443D-8CE2-7BDFD058624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237F6C1-85A3-4773-9842-D355538B7CA8}"/>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2202666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2">
            <a:extLst>
              <a:ext uri="{FF2B5EF4-FFF2-40B4-BE49-F238E27FC236}">
                <a16:creationId xmlns:a16="http://schemas.microsoft.com/office/drawing/2014/main" id="{F4C3DB7F-2115-DB60-C4C6-96F947390D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1EC2533-22E9-11D9-C69E-41A41DD752D2}"/>
              </a:ext>
            </a:extLst>
          </p:cNvPr>
          <p:cNvSpPr>
            <a:spLocks noGrp="1" noChangeArrowheads="1"/>
          </p:cNvSpPr>
          <p:nvPr>
            <p:ph type="sldNum" sz="quarter" idx="11"/>
          </p:nvPr>
        </p:nvSpPr>
        <p:spPr>
          <a:ln/>
        </p:spPr>
        <p:txBody>
          <a:bodyPr/>
          <a:lstStyle>
            <a:lvl1pPr>
              <a:defRPr/>
            </a:lvl1pPr>
          </a:lstStyle>
          <a:p>
            <a:pPr>
              <a:defRPr/>
            </a:pPr>
            <a:fld id="{232F892C-F2E8-444C-9AD2-9BA67CA50F83}" type="slidenum">
              <a:rPr lang="en-US" altLang="el-GR"/>
              <a:pPr>
                <a:defRPr/>
              </a:pPr>
              <a:t>‹#›</a:t>
            </a:fld>
            <a:endParaRPr lang="en-US" altLang="el-GR"/>
          </a:p>
        </p:txBody>
      </p:sp>
      <p:sp>
        <p:nvSpPr>
          <p:cNvPr id="6" name="Rectangle 14">
            <a:extLst>
              <a:ext uri="{FF2B5EF4-FFF2-40B4-BE49-F238E27FC236}">
                <a16:creationId xmlns:a16="http://schemas.microsoft.com/office/drawing/2014/main" id="{04766861-4534-40E1-0AE6-CE648657E33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923180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7"/>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2">
            <a:extLst>
              <a:ext uri="{FF2B5EF4-FFF2-40B4-BE49-F238E27FC236}">
                <a16:creationId xmlns:a16="http://schemas.microsoft.com/office/drawing/2014/main" id="{3118EE7B-62E6-0A80-71BF-01954D67CB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07101F2-8E88-0032-9367-6636D7FF55D9}"/>
              </a:ext>
            </a:extLst>
          </p:cNvPr>
          <p:cNvSpPr>
            <a:spLocks noGrp="1" noChangeArrowheads="1"/>
          </p:cNvSpPr>
          <p:nvPr>
            <p:ph type="sldNum" sz="quarter" idx="11"/>
          </p:nvPr>
        </p:nvSpPr>
        <p:spPr>
          <a:ln/>
        </p:spPr>
        <p:txBody>
          <a:bodyPr/>
          <a:lstStyle>
            <a:lvl1pPr>
              <a:defRPr/>
            </a:lvl1pPr>
          </a:lstStyle>
          <a:p>
            <a:pPr>
              <a:defRPr/>
            </a:pPr>
            <a:fld id="{91E99F61-DA51-4FD4-B5AB-87518FC8BEDD}" type="slidenum">
              <a:rPr lang="en-US" altLang="el-GR"/>
              <a:pPr>
                <a:defRPr/>
              </a:pPr>
              <a:t>‹#›</a:t>
            </a:fld>
            <a:endParaRPr lang="en-US" altLang="el-GR"/>
          </a:p>
        </p:txBody>
      </p:sp>
      <p:sp>
        <p:nvSpPr>
          <p:cNvPr id="6" name="Rectangle 14">
            <a:extLst>
              <a:ext uri="{FF2B5EF4-FFF2-40B4-BE49-F238E27FC236}">
                <a16:creationId xmlns:a16="http://schemas.microsoft.com/office/drawing/2014/main" id="{B2FEE43E-45C7-9956-9C2E-AFD76AD4A6F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43952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2">
            <a:extLst>
              <a:ext uri="{FF2B5EF4-FFF2-40B4-BE49-F238E27FC236}">
                <a16:creationId xmlns:a16="http://schemas.microsoft.com/office/drawing/2014/main" id="{ED7952F6-DFAF-9388-195A-59CC58E5D8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30E0F3E-7CB5-CEB1-81ED-02A3D393452E}"/>
              </a:ext>
            </a:extLst>
          </p:cNvPr>
          <p:cNvSpPr>
            <a:spLocks noGrp="1" noChangeArrowheads="1"/>
          </p:cNvSpPr>
          <p:nvPr>
            <p:ph type="sldNum" sz="quarter" idx="11"/>
          </p:nvPr>
        </p:nvSpPr>
        <p:spPr>
          <a:ln/>
        </p:spPr>
        <p:txBody>
          <a:bodyPr/>
          <a:lstStyle>
            <a:lvl1pPr>
              <a:defRPr/>
            </a:lvl1pPr>
          </a:lstStyle>
          <a:p>
            <a:pPr>
              <a:defRPr/>
            </a:pPr>
            <a:fld id="{345BFE19-22EF-4D84-9DE3-9842D040109C}" type="slidenum">
              <a:rPr lang="en-US" altLang="el-GR"/>
              <a:pPr>
                <a:defRPr/>
              </a:pPr>
              <a:t>‹#›</a:t>
            </a:fld>
            <a:endParaRPr lang="en-US" altLang="el-GR"/>
          </a:p>
        </p:txBody>
      </p:sp>
      <p:sp>
        <p:nvSpPr>
          <p:cNvPr id="7" name="Rectangle 14">
            <a:extLst>
              <a:ext uri="{FF2B5EF4-FFF2-40B4-BE49-F238E27FC236}">
                <a16:creationId xmlns:a16="http://schemas.microsoft.com/office/drawing/2014/main" id="{E8A6045E-6D43-F0A3-749F-826566CDDB8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82582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2">
            <a:extLst>
              <a:ext uri="{FF2B5EF4-FFF2-40B4-BE49-F238E27FC236}">
                <a16:creationId xmlns:a16="http://schemas.microsoft.com/office/drawing/2014/main" id="{FB8DB4A2-1AFD-6200-C0BB-BA4C5375742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8E6BA625-43F1-DDC2-8E8F-426177F36916}"/>
              </a:ext>
            </a:extLst>
          </p:cNvPr>
          <p:cNvSpPr>
            <a:spLocks noGrp="1" noChangeArrowheads="1"/>
          </p:cNvSpPr>
          <p:nvPr>
            <p:ph type="sldNum" sz="quarter" idx="11"/>
          </p:nvPr>
        </p:nvSpPr>
        <p:spPr>
          <a:ln/>
        </p:spPr>
        <p:txBody>
          <a:bodyPr/>
          <a:lstStyle>
            <a:lvl1pPr>
              <a:defRPr/>
            </a:lvl1pPr>
          </a:lstStyle>
          <a:p>
            <a:pPr>
              <a:defRPr/>
            </a:pPr>
            <a:fld id="{F0773F7C-911A-4E93-8759-068B9FDA3A50}" type="slidenum">
              <a:rPr lang="en-US" altLang="el-GR"/>
              <a:pPr>
                <a:defRPr/>
              </a:pPr>
              <a:t>‹#›</a:t>
            </a:fld>
            <a:endParaRPr lang="en-US" altLang="el-GR"/>
          </a:p>
        </p:txBody>
      </p:sp>
      <p:sp>
        <p:nvSpPr>
          <p:cNvPr id="9" name="Rectangle 14">
            <a:extLst>
              <a:ext uri="{FF2B5EF4-FFF2-40B4-BE49-F238E27FC236}">
                <a16:creationId xmlns:a16="http://schemas.microsoft.com/office/drawing/2014/main" id="{96773BB2-9A12-DF2B-57B6-003B17B48CB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50990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2">
            <a:extLst>
              <a:ext uri="{FF2B5EF4-FFF2-40B4-BE49-F238E27FC236}">
                <a16:creationId xmlns:a16="http://schemas.microsoft.com/office/drawing/2014/main" id="{510CE2D3-3712-13EE-CD8F-841A39F46AD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30F3D8C9-CAE6-21A0-1F8E-D135F8228FF7}"/>
              </a:ext>
            </a:extLst>
          </p:cNvPr>
          <p:cNvSpPr>
            <a:spLocks noGrp="1" noChangeArrowheads="1"/>
          </p:cNvSpPr>
          <p:nvPr>
            <p:ph type="sldNum" sz="quarter" idx="11"/>
          </p:nvPr>
        </p:nvSpPr>
        <p:spPr>
          <a:ln/>
        </p:spPr>
        <p:txBody>
          <a:bodyPr/>
          <a:lstStyle>
            <a:lvl1pPr>
              <a:defRPr/>
            </a:lvl1pPr>
          </a:lstStyle>
          <a:p>
            <a:pPr>
              <a:defRPr/>
            </a:pPr>
            <a:fld id="{7CDC5D0D-46BC-4848-8DED-8D2D35BFF04C}" type="slidenum">
              <a:rPr lang="en-US" altLang="el-GR"/>
              <a:pPr>
                <a:defRPr/>
              </a:pPr>
              <a:t>‹#›</a:t>
            </a:fld>
            <a:endParaRPr lang="en-US" altLang="el-GR"/>
          </a:p>
        </p:txBody>
      </p:sp>
      <p:sp>
        <p:nvSpPr>
          <p:cNvPr id="5" name="Rectangle 14">
            <a:extLst>
              <a:ext uri="{FF2B5EF4-FFF2-40B4-BE49-F238E27FC236}">
                <a16:creationId xmlns:a16="http://schemas.microsoft.com/office/drawing/2014/main" id="{90EDCAB2-49BD-AD58-4817-87686B8BE90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54783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ECF9273-6283-F0E2-E293-5D3890D73F7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DA12FEE5-B874-7E07-0D60-DC2CB5D4489A}"/>
              </a:ext>
            </a:extLst>
          </p:cNvPr>
          <p:cNvSpPr>
            <a:spLocks noGrp="1" noChangeArrowheads="1"/>
          </p:cNvSpPr>
          <p:nvPr>
            <p:ph type="sldNum" sz="quarter" idx="11"/>
          </p:nvPr>
        </p:nvSpPr>
        <p:spPr>
          <a:ln/>
        </p:spPr>
        <p:txBody>
          <a:bodyPr/>
          <a:lstStyle>
            <a:lvl1pPr>
              <a:defRPr/>
            </a:lvl1pPr>
          </a:lstStyle>
          <a:p>
            <a:pPr>
              <a:defRPr/>
            </a:pPr>
            <a:fld id="{B5FA8986-038D-4252-934F-7E2075618A56}" type="slidenum">
              <a:rPr lang="en-US" altLang="el-GR"/>
              <a:pPr>
                <a:defRPr/>
              </a:pPr>
              <a:t>‹#›</a:t>
            </a:fld>
            <a:endParaRPr lang="en-US" altLang="el-GR"/>
          </a:p>
        </p:txBody>
      </p:sp>
      <p:sp>
        <p:nvSpPr>
          <p:cNvPr id="4" name="Rectangle 14">
            <a:extLst>
              <a:ext uri="{FF2B5EF4-FFF2-40B4-BE49-F238E27FC236}">
                <a16:creationId xmlns:a16="http://schemas.microsoft.com/office/drawing/2014/main" id="{B2311AA5-8EBD-9025-E6B7-A54E591EB4A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38542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2">
            <a:extLst>
              <a:ext uri="{FF2B5EF4-FFF2-40B4-BE49-F238E27FC236}">
                <a16:creationId xmlns:a16="http://schemas.microsoft.com/office/drawing/2014/main" id="{CB468DE8-7F75-685E-FE2B-10A73EF0F3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CC8EB29B-871D-0A7D-AFD2-290D0AE209A2}"/>
              </a:ext>
            </a:extLst>
          </p:cNvPr>
          <p:cNvSpPr>
            <a:spLocks noGrp="1" noChangeArrowheads="1"/>
          </p:cNvSpPr>
          <p:nvPr>
            <p:ph type="sldNum" sz="quarter" idx="11"/>
          </p:nvPr>
        </p:nvSpPr>
        <p:spPr>
          <a:ln/>
        </p:spPr>
        <p:txBody>
          <a:bodyPr/>
          <a:lstStyle>
            <a:lvl1pPr>
              <a:defRPr/>
            </a:lvl1pPr>
          </a:lstStyle>
          <a:p>
            <a:pPr>
              <a:defRPr/>
            </a:pPr>
            <a:fld id="{6BE0C715-2D1B-4AE5-A740-FCEAD0DA7C6E}" type="slidenum">
              <a:rPr lang="en-US" altLang="el-GR"/>
              <a:pPr>
                <a:defRPr/>
              </a:pPr>
              <a:t>‹#›</a:t>
            </a:fld>
            <a:endParaRPr lang="en-US" altLang="el-GR"/>
          </a:p>
        </p:txBody>
      </p:sp>
      <p:sp>
        <p:nvSpPr>
          <p:cNvPr id="7" name="Rectangle 14">
            <a:extLst>
              <a:ext uri="{FF2B5EF4-FFF2-40B4-BE49-F238E27FC236}">
                <a16:creationId xmlns:a16="http://schemas.microsoft.com/office/drawing/2014/main" id="{A9F50508-B04C-22B8-EB38-6AFB0882434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08351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2">
            <a:extLst>
              <a:ext uri="{FF2B5EF4-FFF2-40B4-BE49-F238E27FC236}">
                <a16:creationId xmlns:a16="http://schemas.microsoft.com/office/drawing/2014/main" id="{12B939A7-8EBC-C071-3BB7-F4487B7E00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84405573-4087-5226-ABBD-CF11834405BF}"/>
              </a:ext>
            </a:extLst>
          </p:cNvPr>
          <p:cNvSpPr>
            <a:spLocks noGrp="1" noChangeArrowheads="1"/>
          </p:cNvSpPr>
          <p:nvPr>
            <p:ph type="sldNum" sz="quarter" idx="11"/>
          </p:nvPr>
        </p:nvSpPr>
        <p:spPr>
          <a:ln/>
        </p:spPr>
        <p:txBody>
          <a:bodyPr/>
          <a:lstStyle>
            <a:lvl1pPr>
              <a:defRPr/>
            </a:lvl1pPr>
          </a:lstStyle>
          <a:p>
            <a:pPr>
              <a:defRPr/>
            </a:pPr>
            <a:fld id="{68BDD1B4-109C-4A88-AD8D-F94A39F25664}" type="slidenum">
              <a:rPr lang="en-US" altLang="el-GR"/>
              <a:pPr>
                <a:defRPr/>
              </a:pPr>
              <a:t>‹#›</a:t>
            </a:fld>
            <a:endParaRPr lang="en-US" altLang="el-GR"/>
          </a:p>
        </p:txBody>
      </p:sp>
      <p:sp>
        <p:nvSpPr>
          <p:cNvPr id="7" name="Rectangle 14">
            <a:extLst>
              <a:ext uri="{FF2B5EF4-FFF2-40B4-BE49-F238E27FC236}">
                <a16:creationId xmlns:a16="http://schemas.microsoft.com/office/drawing/2014/main" id="{D8FA746F-4EC3-44E4-4686-1821CC80037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2861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2">
            <a:extLst>
              <a:ext uri="{FF2B5EF4-FFF2-40B4-BE49-F238E27FC236}">
                <a16:creationId xmlns:a16="http://schemas.microsoft.com/office/drawing/2014/main" id="{F9076197-E287-852E-860C-AF00EF850B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59E7FFEF-CCA4-718B-CE85-02ADB973EA89}"/>
              </a:ext>
            </a:extLst>
          </p:cNvPr>
          <p:cNvSpPr>
            <a:spLocks noGrp="1" noChangeArrowheads="1"/>
          </p:cNvSpPr>
          <p:nvPr>
            <p:ph type="sldNum" sz="quarter" idx="11"/>
          </p:nvPr>
        </p:nvSpPr>
        <p:spPr>
          <a:ln/>
        </p:spPr>
        <p:txBody>
          <a:bodyPr/>
          <a:lstStyle>
            <a:lvl1pPr>
              <a:defRPr/>
            </a:lvl1pPr>
          </a:lstStyle>
          <a:p>
            <a:pPr>
              <a:defRPr/>
            </a:pPr>
            <a:fld id="{90DD92E4-15FE-4C9B-8B73-2D7072589423}" type="slidenum">
              <a:rPr lang="en-US" altLang="el-GR"/>
              <a:pPr>
                <a:defRPr/>
              </a:pPr>
              <a:t>‹#›</a:t>
            </a:fld>
            <a:endParaRPr lang="en-US" altLang="el-GR"/>
          </a:p>
        </p:txBody>
      </p:sp>
      <p:sp>
        <p:nvSpPr>
          <p:cNvPr id="6" name="Rectangle 14">
            <a:extLst>
              <a:ext uri="{FF2B5EF4-FFF2-40B4-BE49-F238E27FC236}">
                <a16:creationId xmlns:a16="http://schemas.microsoft.com/office/drawing/2014/main" id="{DB06B45D-E6D7-8034-B5C9-31A005ED2D3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377552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5"/>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45"/>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2">
            <a:extLst>
              <a:ext uri="{FF2B5EF4-FFF2-40B4-BE49-F238E27FC236}">
                <a16:creationId xmlns:a16="http://schemas.microsoft.com/office/drawing/2014/main" id="{0742F523-732B-FFB0-0B39-17337817C5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E858173-747D-F969-B8C2-0BFCBFAEB989}"/>
              </a:ext>
            </a:extLst>
          </p:cNvPr>
          <p:cNvSpPr>
            <a:spLocks noGrp="1" noChangeArrowheads="1"/>
          </p:cNvSpPr>
          <p:nvPr>
            <p:ph type="sldNum" sz="quarter" idx="11"/>
          </p:nvPr>
        </p:nvSpPr>
        <p:spPr>
          <a:ln/>
        </p:spPr>
        <p:txBody>
          <a:bodyPr/>
          <a:lstStyle>
            <a:lvl1pPr>
              <a:defRPr/>
            </a:lvl1pPr>
          </a:lstStyle>
          <a:p>
            <a:pPr>
              <a:defRPr/>
            </a:pPr>
            <a:fld id="{8BC20872-1DCF-4CC0-A889-E5E77D9E0854}" type="slidenum">
              <a:rPr lang="en-US" altLang="el-GR"/>
              <a:pPr>
                <a:defRPr/>
              </a:pPr>
              <a:t>‹#›</a:t>
            </a:fld>
            <a:endParaRPr lang="en-US" altLang="el-GR"/>
          </a:p>
        </p:txBody>
      </p:sp>
      <p:sp>
        <p:nvSpPr>
          <p:cNvPr id="6" name="Rectangle 14">
            <a:extLst>
              <a:ext uri="{FF2B5EF4-FFF2-40B4-BE49-F238E27FC236}">
                <a16:creationId xmlns:a16="http://schemas.microsoft.com/office/drawing/2014/main" id="{86005885-2DAE-992C-9C8A-0E3CEBE0B13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2226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FE4BDB2-170A-4F5A-A28A-2617B2449BA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2B69C4B1-2894-4B36-B952-E0795938E5D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8EE15F7-1C3D-4D69-AD93-6E31531B6ABB}"/>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5" name="Θέση υποσέλιδου 4">
            <a:extLst>
              <a:ext uri="{FF2B5EF4-FFF2-40B4-BE49-F238E27FC236}">
                <a16:creationId xmlns:a16="http://schemas.microsoft.com/office/drawing/2014/main" id="{D5EF02E6-153B-4962-804D-2D167BF4F3F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1FA964F-E9AD-4804-A449-92F5C56209A7}"/>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28199104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161" y="414346"/>
            <a:ext cx="12101689" cy="585787"/>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857961" y="1066800"/>
            <a:ext cx="10385777" cy="4876800"/>
          </a:xfrm>
        </p:spPr>
        <p:txBody>
          <a:bodyPr/>
          <a:lstStyle/>
          <a:p>
            <a:pPr lvl="0"/>
            <a:endParaRPr lang="el-GR" noProof="0"/>
          </a:p>
        </p:txBody>
      </p:sp>
    </p:spTree>
    <p:extLst>
      <p:ext uri="{BB962C8B-B14F-4D97-AF65-F5344CB8AC3E}">
        <p14:creationId xmlns:p14="http://schemas.microsoft.com/office/powerpoint/2010/main" val="6849983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lvl1pPr>
              <a:defRPr/>
            </a:lvl1pPr>
          </a:lstStyle>
          <a:p>
            <a:pPr>
              <a:defRPr/>
            </a:pPr>
            <a:fld id="{DCDBE275-C3F8-4A6F-8C65-244B7C47ECEF}" type="datetime1">
              <a:rPr lang="de-DE"/>
              <a:pPr>
                <a:defRPr/>
              </a:pPr>
              <a:t>08.10.2025</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8BC5BD6C-1AC2-4DFC-A80D-F6BC96803543}" type="slidenum">
              <a:rPr lang="en-US" altLang="el-GR"/>
              <a:pPr/>
              <a:t>‹#›</a:t>
            </a:fld>
            <a:endParaRPr lang="en-US" altLang="el-GR"/>
          </a:p>
        </p:txBody>
      </p:sp>
    </p:spTree>
    <p:extLst>
      <p:ext uri="{BB962C8B-B14F-4D97-AF65-F5344CB8AC3E}">
        <p14:creationId xmlns:p14="http://schemas.microsoft.com/office/powerpoint/2010/main" val="25542312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pPr>
              <a:defRPr/>
            </a:pPr>
            <a:fld id="{BC6B2979-9C0F-426E-84B5-5E19BC0367B5}" type="datetime1">
              <a:rPr lang="de-DE"/>
              <a:pPr>
                <a:defRPr/>
              </a:pPr>
              <a:t>08.10.2025</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E8A87B2F-D05C-471E-ABF5-6A4AFDEE352A}" type="slidenum">
              <a:rPr lang="en-US" altLang="el-GR"/>
              <a:pPr/>
              <a:t>‹#›</a:t>
            </a:fld>
            <a:endParaRPr lang="en-US" altLang="el-GR"/>
          </a:p>
        </p:txBody>
      </p:sp>
    </p:spTree>
    <p:extLst>
      <p:ext uri="{BB962C8B-B14F-4D97-AF65-F5344CB8AC3E}">
        <p14:creationId xmlns:p14="http://schemas.microsoft.com/office/powerpoint/2010/main" val="9364679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43D60866-CA7B-4181-8FF6-9CF82B3AC9EC}" type="datetime1">
              <a:rPr lang="de-DE"/>
              <a:pPr>
                <a:defRPr/>
              </a:pPr>
              <a:t>08.10.2025</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01D26935-D6FE-4E2D-B01D-5DA6714B1AC0}" type="slidenum">
              <a:rPr lang="en-US" altLang="el-GR"/>
              <a:pPr/>
              <a:t>‹#›</a:t>
            </a:fld>
            <a:endParaRPr lang="en-US" altLang="el-GR"/>
          </a:p>
        </p:txBody>
      </p:sp>
    </p:spTree>
    <p:extLst>
      <p:ext uri="{BB962C8B-B14F-4D97-AF65-F5344CB8AC3E}">
        <p14:creationId xmlns:p14="http://schemas.microsoft.com/office/powerpoint/2010/main" val="5009506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3"/>
          <p:cNvSpPr>
            <a:spLocks noGrp="1"/>
          </p:cNvSpPr>
          <p:nvPr>
            <p:ph type="dt" sz="half" idx="10"/>
          </p:nvPr>
        </p:nvSpPr>
        <p:spPr/>
        <p:txBody>
          <a:bodyPr/>
          <a:lstStyle>
            <a:lvl1pPr>
              <a:defRPr/>
            </a:lvl1pPr>
          </a:lstStyle>
          <a:p>
            <a:pPr>
              <a:defRPr/>
            </a:pPr>
            <a:fld id="{DB69D1DA-4F4B-44E6-9D2B-0A2D20D6E046}" type="datetime1">
              <a:rPr lang="de-DE"/>
              <a:pPr>
                <a:defRPr/>
              </a:pPr>
              <a:t>08.10.2025</a:t>
            </a:fld>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846DC115-E2C5-41D1-84A7-6BE28F6B56C4}" type="slidenum">
              <a:rPr lang="en-US" altLang="el-GR"/>
              <a:pPr/>
              <a:t>‹#›</a:t>
            </a:fld>
            <a:endParaRPr lang="en-US" altLang="el-GR"/>
          </a:p>
        </p:txBody>
      </p:sp>
    </p:spTree>
    <p:extLst>
      <p:ext uri="{BB962C8B-B14F-4D97-AF65-F5344CB8AC3E}">
        <p14:creationId xmlns:p14="http://schemas.microsoft.com/office/powerpoint/2010/main" val="313565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3"/>
          <p:cNvSpPr>
            <a:spLocks noGrp="1"/>
          </p:cNvSpPr>
          <p:nvPr>
            <p:ph type="dt" sz="half" idx="10"/>
          </p:nvPr>
        </p:nvSpPr>
        <p:spPr/>
        <p:txBody>
          <a:bodyPr/>
          <a:lstStyle>
            <a:lvl1pPr>
              <a:defRPr/>
            </a:lvl1pPr>
          </a:lstStyle>
          <a:p>
            <a:pPr>
              <a:defRPr/>
            </a:pPr>
            <a:fld id="{766B5145-E013-4A92-B987-86EC7E5FD1EE}" type="datetime1">
              <a:rPr lang="de-DE"/>
              <a:pPr>
                <a:defRPr/>
              </a:pPr>
              <a:t>08.10.2025</a:t>
            </a:fld>
            <a:endParaRPr lang="en-US"/>
          </a:p>
        </p:txBody>
      </p:sp>
      <p:sp>
        <p:nvSpPr>
          <p:cNvPr id="8" name="Θέση υποσέλιδου 4"/>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5"/>
          <p:cNvSpPr>
            <a:spLocks noGrp="1"/>
          </p:cNvSpPr>
          <p:nvPr>
            <p:ph type="sldNum" sz="quarter" idx="12"/>
          </p:nvPr>
        </p:nvSpPr>
        <p:spPr/>
        <p:txBody>
          <a:bodyPr/>
          <a:lstStyle>
            <a:lvl1pPr>
              <a:defRPr/>
            </a:lvl1pPr>
          </a:lstStyle>
          <a:p>
            <a:fld id="{AD5FC962-E8A7-47C4-A526-A46F3F67178C}" type="slidenum">
              <a:rPr lang="en-US" altLang="el-GR"/>
              <a:pPr/>
              <a:t>‹#›</a:t>
            </a:fld>
            <a:endParaRPr lang="en-US" altLang="el-GR"/>
          </a:p>
        </p:txBody>
      </p:sp>
    </p:spTree>
    <p:extLst>
      <p:ext uri="{BB962C8B-B14F-4D97-AF65-F5344CB8AC3E}">
        <p14:creationId xmlns:p14="http://schemas.microsoft.com/office/powerpoint/2010/main" val="33533405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3"/>
          <p:cNvSpPr>
            <a:spLocks noGrp="1"/>
          </p:cNvSpPr>
          <p:nvPr>
            <p:ph type="dt" sz="half" idx="10"/>
          </p:nvPr>
        </p:nvSpPr>
        <p:spPr/>
        <p:txBody>
          <a:bodyPr/>
          <a:lstStyle>
            <a:lvl1pPr>
              <a:defRPr/>
            </a:lvl1pPr>
          </a:lstStyle>
          <a:p>
            <a:pPr>
              <a:defRPr/>
            </a:pPr>
            <a:fld id="{2FF6D0B8-89DF-41CB-987A-93E22269A607}" type="datetime1">
              <a:rPr lang="de-DE"/>
              <a:pPr>
                <a:defRPr/>
              </a:pPr>
              <a:t>08.10.2025</a:t>
            </a:fld>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fld id="{72ABFD94-4979-4141-B097-BEB723C4C1E5}" type="slidenum">
              <a:rPr lang="en-US" altLang="el-GR"/>
              <a:pPr/>
              <a:t>‹#›</a:t>
            </a:fld>
            <a:endParaRPr lang="en-US" altLang="el-GR"/>
          </a:p>
        </p:txBody>
      </p:sp>
    </p:spTree>
    <p:extLst>
      <p:ext uri="{BB962C8B-B14F-4D97-AF65-F5344CB8AC3E}">
        <p14:creationId xmlns:p14="http://schemas.microsoft.com/office/powerpoint/2010/main" val="26129341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978BAF3F-10BC-46E9-8324-2CB516B35A2F}" type="datetime1">
              <a:rPr lang="de-DE"/>
              <a:pPr>
                <a:defRPr/>
              </a:pPr>
              <a:t>08.10.2025</a:t>
            </a:fld>
            <a:endParaRPr lang="en-US"/>
          </a:p>
        </p:txBody>
      </p:sp>
      <p:sp>
        <p:nvSpPr>
          <p:cNvPr id="3" name="Θέση υποσέλιδου 4"/>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5"/>
          <p:cNvSpPr>
            <a:spLocks noGrp="1"/>
          </p:cNvSpPr>
          <p:nvPr>
            <p:ph type="sldNum" sz="quarter" idx="12"/>
          </p:nvPr>
        </p:nvSpPr>
        <p:spPr/>
        <p:txBody>
          <a:bodyPr/>
          <a:lstStyle>
            <a:lvl1pPr>
              <a:defRPr/>
            </a:lvl1pPr>
          </a:lstStyle>
          <a:p>
            <a:fld id="{32E26F8E-0068-46BC-9F07-8C4119F80CF5}" type="slidenum">
              <a:rPr lang="en-US" altLang="el-GR"/>
              <a:pPr/>
              <a:t>‹#›</a:t>
            </a:fld>
            <a:endParaRPr lang="en-US" altLang="el-GR"/>
          </a:p>
        </p:txBody>
      </p:sp>
    </p:spTree>
    <p:extLst>
      <p:ext uri="{BB962C8B-B14F-4D97-AF65-F5344CB8AC3E}">
        <p14:creationId xmlns:p14="http://schemas.microsoft.com/office/powerpoint/2010/main" val="28981034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A7204A7B-DC54-4D41-AC98-71D2B3634046}" type="datetime1">
              <a:rPr lang="de-DE"/>
              <a:pPr>
                <a:defRPr/>
              </a:pPr>
              <a:t>08.10.2025</a:t>
            </a:fld>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D9103B4D-6D42-4796-BE67-B1231C81ACF4}" type="slidenum">
              <a:rPr lang="en-US" altLang="el-GR"/>
              <a:pPr/>
              <a:t>‹#›</a:t>
            </a:fld>
            <a:endParaRPr lang="en-US" altLang="el-GR"/>
          </a:p>
        </p:txBody>
      </p:sp>
    </p:spTree>
    <p:extLst>
      <p:ext uri="{BB962C8B-B14F-4D97-AF65-F5344CB8AC3E}">
        <p14:creationId xmlns:p14="http://schemas.microsoft.com/office/powerpoint/2010/main" val="31905710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A2515294-3BE6-4966-B23F-F87EDE4F3171}" type="datetime1">
              <a:rPr lang="de-DE"/>
              <a:pPr>
                <a:defRPr/>
              </a:pPr>
              <a:t>08.10.2025</a:t>
            </a:fld>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C8BE5962-6198-4E76-A6F1-75AA8A097EB6}" type="slidenum">
              <a:rPr lang="en-US" altLang="el-GR"/>
              <a:pPr/>
              <a:t>‹#›</a:t>
            </a:fld>
            <a:endParaRPr lang="en-US" altLang="el-GR"/>
          </a:p>
        </p:txBody>
      </p:sp>
    </p:spTree>
    <p:extLst>
      <p:ext uri="{BB962C8B-B14F-4D97-AF65-F5344CB8AC3E}">
        <p14:creationId xmlns:p14="http://schemas.microsoft.com/office/powerpoint/2010/main" val="331106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81E9656-4265-489A-AAB2-90759AEC30E5}" type="slidenum">
              <a:rPr lang="el-GR"/>
              <a:pPr>
                <a:defRPr/>
              </a:pPr>
              <a:t>‹#›</a:t>
            </a:fld>
            <a:endParaRPr lang="el-GR"/>
          </a:p>
        </p:txBody>
      </p:sp>
    </p:spTree>
    <p:extLst>
      <p:ext uri="{BB962C8B-B14F-4D97-AF65-F5344CB8AC3E}">
        <p14:creationId xmlns:p14="http://schemas.microsoft.com/office/powerpoint/2010/main" val="23227015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pPr>
              <a:defRPr/>
            </a:pPr>
            <a:fld id="{EDE08234-93BC-40B8-96D5-60D37177A1D1}" type="datetime1">
              <a:rPr lang="de-DE"/>
              <a:pPr>
                <a:defRPr/>
              </a:pPr>
              <a:t>08.10.2025</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7744B4D1-49C3-48C8-A387-A01BEE2B4902}" type="slidenum">
              <a:rPr lang="en-US" altLang="el-GR"/>
              <a:pPr/>
              <a:t>‹#›</a:t>
            </a:fld>
            <a:endParaRPr lang="en-US" altLang="el-GR"/>
          </a:p>
        </p:txBody>
      </p:sp>
    </p:spTree>
    <p:extLst>
      <p:ext uri="{BB962C8B-B14F-4D97-AF65-F5344CB8AC3E}">
        <p14:creationId xmlns:p14="http://schemas.microsoft.com/office/powerpoint/2010/main" val="35108673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pPr>
              <a:defRPr/>
            </a:pPr>
            <a:fld id="{238ED8ED-2321-4691-B070-D47EB49CA4E4}" type="datetime1">
              <a:rPr lang="de-DE"/>
              <a:pPr>
                <a:defRPr/>
              </a:pPr>
              <a:t>08.10.2025</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BD614350-BFF1-423B-BF4A-BF0DBC285368}" type="slidenum">
              <a:rPr lang="en-US" altLang="el-GR"/>
              <a:pPr/>
              <a:t>‹#›</a:t>
            </a:fld>
            <a:endParaRPr lang="en-US" altLang="el-GR"/>
          </a:p>
        </p:txBody>
      </p:sp>
    </p:spTree>
    <p:extLst>
      <p:ext uri="{BB962C8B-B14F-4D97-AF65-F5344CB8AC3E}">
        <p14:creationId xmlns:p14="http://schemas.microsoft.com/office/powerpoint/2010/main" val="19799525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296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C36294D-AD0B-4866-9ABE-263783160616}" type="slidenum">
              <a:rPr lang="el-GR"/>
              <a:pPr>
                <a:defRPr/>
              </a:pPr>
              <a:t>‹#›</a:t>
            </a:fld>
            <a:endParaRPr lang="el-GR"/>
          </a:p>
        </p:txBody>
      </p:sp>
    </p:spTree>
    <p:extLst>
      <p:ext uri="{BB962C8B-B14F-4D97-AF65-F5344CB8AC3E}">
        <p14:creationId xmlns:p14="http://schemas.microsoft.com/office/powerpoint/2010/main" val="1304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F35AD36-F67E-4C5A-8656-4C3E653949CC}" type="slidenum">
              <a:rPr lang="el-GR"/>
              <a:pPr>
                <a:defRPr/>
              </a:pPr>
              <a:t>‹#›</a:t>
            </a:fld>
            <a:endParaRPr lang="el-GR"/>
          </a:p>
        </p:txBody>
      </p:sp>
    </p:spTree>
    <p:extLst>
      <p:ext uri="{BB962C8B-B14F-4D97-AF65-F5344CB8AC3E}">
        <p14:creationId xmlns:p14="http://schemas.microsoft.com/office/powerpoint/2010/main" val="3789966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4AF5CF5-CD34-464D-A43A-39DDDE74CE35}" type="slidenum">
              <a:rPr lang="el-GR"/>
              <a:pPr>
                <a:defRPr/>
              </a:pPr>
              <a:t>‹#›</a:t>
            </a:fld>
            <a:endParaRPr lang="el-GR"/>
          </a:p>
        </p:txBody>
      </p:sp>
    </p:spTree>
    <p:extLst>
      <p:ext uri="{BB962C8B-B14F-4D97-AF65-F5344CB8AC3E}">
        <p14:creationId xmlns:p14="http://schemas.microsoft.com/office/powerpoint/2010/main" val="33869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8DE16470-F599-49D6-A34F-078C91FA6BF3}" type="slidenum">
              <a:rPr lang="el-GR"/>
              <a:pPr>
                <a:defRPr/>
              </a:pPr>
              <a:t>‹#›</a:t>
            </a:fld>
            <a:endParaRPr lang="el-GR"/>
          </a:p>
        </p:txBody>
      </p:sp>
    </p:spTree>
    <p:extLst>
      <p:ext uri="{BB962C8B-B14F-4D97-AF65-F5344CB8AC3E}">
        <p14:creationId xmlns:p14="http://schemas.microsoft.com/office/powerpoint/2010/main" val="334225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F26184B8-82A6-45CD-A5E3-323BD644E881}" type="slidenum">
              <a:rPr lang="el-GR"/>
              <a:pPr>
                <a:defRPr/>
              </a:pPr>
              <a:t>‹#›</a:t>
            </a:fld>
            <a:endParaRPr lang="el-GR"/>
          </a:p>
        </p:txBody>
      </p:sp>
    </p:spTree>
    <p:extLst>
      <p:ext uri="{BB962C8B-B14F-4D97-AF65-F5344CB8AC3E}">
        <p14:creationId xmlns:p14="http://schemas.microsoft.com/office/powerpoint/2010/main" val="20910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A4CD13EC-AFE4-4D82-A83B-05E2D63B1503}" type="slidenum">
              <a:rPr lang="el-GR"/>
              <a:pPr>
                <a:defRPr/>
              </a:pPr>
              <a:t>‹#›</a:t>
            </a:fld>
            <a:endParaRPr lang="el-GR"/>
          </a:p>
        </p:txBody>
      </p:sp>
    </p:spTree>
    <p:extLst>
      <p:ext uri="{BB962C8B-B14F-4D97-AF65-F5344CB8AC3E}">
        <p14:creationId xmlns:p14="http://schemas.microsoft.com/office/powerpoint/2010/main" val="391415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B7BCBA6-0760-4A22-92B2-FA8EE023ACB5}" type="slidenum">
              <a:rPr lang="el-GR"/>
              <a:pPr>
                <a:defRPr/>
              </a:pPr>
              <a:t>‹#›</a:t>
            </a:fld>
            <a:endParaRPr lang="el-GR"/>
          </a:p>
        </p:txBody>
      </p:sp>
    </p:spTree>
    <p:extLst>
      <p:ext uri="{BB962C8B-B14F-4D97-AF65-F5344CB8AC3E}">
        <p14:creationId xmlns:p14="http://schemas.microsoft.com/office/powerpoint/2010/main" val="277055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902BC4-E28B-4DCC-A79F-8D4C093948FA}"/>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99A0DE2-30CC-4DAA-92C5-B1033C6F3A6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7A6A7190-07A7-4A8D-A13C-5AFA01B47B13}"/>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5" name="Θέση υποσέλιδου 4">
            <a:extLst>
              <a:ext uri="{FF2B5EF4-FFF2-40B4-BE49-F238E27FC236}">
                <a16:creationId xmlns:a16="http://schemas.microsoft.com/office/drawing/2014/main" id="{48D47EB2-870F-44E5-B1A4-1BACD8F0030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17F9000A-38B3-4BB0-91CC-BBF5A081DC8C}"/>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4228185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0620091-185A-41F7-BCAC-6311597BE544}" type="slidenum">
              <a:rPr lang="el-GR"/>
              <a:pPr>
                <a:defRPr/>
              </a:pPr>
              <a:t>‹#›</a:t>
            </a:fld>
            <a:endParaRPr lang="el-GR"/>
          </a:p>
        </p:txBody>
      </p:sp>
    </p:spTree>
    <p:extLst>
      <p:ext uri="{BB962C8B-B14F-4D97-AF65-F5344CB8AC3E}">
        <p14:creationId xmlns:p14="http://schemas.microsoft.com/office/powerpoint/2010/main" val="2039159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AF4E22C-ADAE-4D76-AFCB-6CB79889362E}" type="slidenum">
              <a:rPr lang="el-GR"/>
              <a:pPr>
                <a:defRPr/>
              </a:pPr>
              <a:t>‹#›</a:t>
            </a:fld>
            <a:endParaRPr lang="el-GR"/>
          </a:p>
        </p:txBody>
      </p:sp>
    </p:spTree>
    <p:extLst>
      <p:ext uri="{BB962C8B-B14F-4D97-AF65-F5344CB8AC3E}">
        <p14:creationId xmlns:p14="http://schemas.microsoft.com/office/powerpoint/2010/main" val="384202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C8DC06D-9318-41BA-95BF-39E818E843D9}" type="slidenum">
              <a:rPr lang="el-GR"/>
              <a:pPr>
                <a:defRPr/>
              </a:pPr>
              <a:t>‹#›</a:t>
            </a:fld>
            <a:endParaRPr lang="el-GR"/>
          </a:p>
        </p:txBody>
      </p:sp>
    </p:spTree>
    <p:extLst>
      <p:ext uri="{BB962C8B-B14F-4D97-AF65-F5344CB8AC3E}">
        <p14:creationId xmlns:p14="http://schemas.microsoft.com/office/powerpoint/2010/main" val="4171980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2" name="Straight Connector 7">
            <a:extLst>
              <a:ext uri="{FF2B5EF4-FFF2-40B4-BE49-F238E27FC236}">
                <a16:creationId xmlns:a16="http://schemas.microsoft.com/office/drawing/2014/main" id="{0547365F-5C4B-0C2F-B333-A9DB6D879E86}"/>
              </a:ext>
            </a:extLst>
          </p:cNvPr>
          <p:cNvCxnSpPr/>
          <p:nvPr userDrawn="1"/>
        </p:nvCxnSpPr>
        <p:spPr>
          <a:xfrm>
            <a:off x="0" y="5973763"/>
            <a:ext cx="12192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16">
            <a:extLst>
              <a:ext uri="{FF2B5EF4-FFF2-40B4-BE49-F238E27FC236}">
                <a16:creationId xmlns:a16="http://schemas.microsoft.com/office/drawing/2014/main" id="{79F7D4DE-823D-532C-330F-37B500B7FA14}"/>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p:nvPr>
        </p:nvSpPr>
        <p:spPr>
          <a:xfrm>
            <a:off x="369606" y="3412800"/>
            <a:ext cx="7735823" cy="1036800"/>
          </a:xfrm>
        </p:spPr>
        <p:txBody>
          <a:bodyPr/>
          <a:lstStyle>
            <a:lvl1pPr marL="0" marR="0" indent="0" algn="l" defTabSz="60957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stStyle>
          <a:p>
            <a:pPr lvl="0"/>
            <a:r>
              <a:rPr lang="el-GR"/>
              <a:t>Kλικ για επεξεργασία των στυλ του υποδείγματος</a:t>
            </a:r>
          </a:p>
          <a:p>
            <a:pPr lvl="1"/>
            <a:r>
              <a:rPr lang="el-GR"/>
              <a:t>Δεύτερου επιπέδου</a:t>
            </a:r>
          </a:p>
        </p:txBody>
      </p:sp>
      <p:sp>
        <p:nvSpPr>
          <p:cNvPr id="19" name="Title 18"/>
          <p:cNvSpPr>
            <a:spLocks noGrp="1"/>
          </p:cNvSpPr>
          <p:nvPr>
            <p:ph type="title"/>
          </p:nvPr>
        </p:nvSpPr>
        <p:spPr>
          <a:xfrm>
            <a:off x="369606" y="2164800"/>
            <a:ext cx="7735823" cy="1166400"/>
          </a:xfrm>
        </p:spPr>
        <p:txBody>
          <a:bodyPr/>
          <a:lstStyle>
            <a:lvl1pPr>
              <a:defRPr sz="37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p:nvPr>
        </p:nvSpPr>
        <p:spPr>
          <a:xfrm>
            <a:off x="369608" y="4533123"/>
            <a:ext cx="7751233" cy="383116"/>
          </a:xfrm>
        </p:spPr>
        <p:txBody>
          <a:bodyPr anchor="b"/>
          <a:lstStyle>
            <a:lvl1pPr marL="0" indent="0">
              <a:buNone/>
              <a:defRPr sz="1900" baseline="0">
                <a:solidFill>
                  <a:schemeClr val="tx1"/>
                </a:solidFill>
              </a:defRPr>
            </a:lvl1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1919002230"/>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2" name="Straight Connector 15">
            <a:extLst>
              <a:ext uri="{FF2B5EF4-FFF2-40B4-BE49-F238E27FC236}">
                <a16:creationId xmlns:a16="http://schemas.microsoft.com/office/drawing/2014/main" id="{4A7AF510-D78D-C1F4-75D6-5DFAB5CC9E75}"/>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609608" y="1502408"/>
            <a:ext cx="4488873" cy="1653551"/>
          </a:xfrm>
        </p:spPr>
        <p:txBody>
          <a:bodyPr/>
          <a:lstStyle>
            <a:lvl1pPr marL="0" indent="0">
              <a:buNone/>
              <a:defRPr sz="2400" b="1">
                <a:solidFill>
                  <a:schemeClr val="accent2"/>
                </a:solidFill>
              </a:defRPr>
            </a:lvl1pPr>
          </a:lstStyle>
          <a:p>
            <a:pPr lvl="0"/>
            <a:r>
              <a:rPr lang="el-GR"/>
              <a:t>Kλικ για επεξεργασία των στυλ του υποδείγματος</a:t>
            </a:r>
          </a:p>
        </p:txBody>
      </p:sp>
      <p:sp>
        <p:nvSpPr>
          <p:cNvPr id="13" name="Title 12"/>
          <p:cNvSpPr>
            <a:spLocks noGrp="1"/>
          </p:cNvSpPr>
          <p:nvPr>
            <p:ph type="title"/>
          </p:nvPr>
        </p:nvSpPr>
        <p:spPr/>
        <p:txBody>
          <a:bodyPr/>
          <a:lstStyle>
            <a:lvl1pPr>
              <a:defRPr sz="3700">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4073103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9DBACCE1-DDBA-88CF-4F20-29FA58E43958}"/>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599" y="1961606"/>
            <a:ext cx="10972800" cy="4203700"/>
          </a:xfrm>
        </p:spPr>
        <p:txBody>
          <a:bodyPr/>
          <a:lstStyle>
            <a:lvl1pPr marL="237055" indent="-237055">
              <a:defRPr>
                <a:solidFill>
                  <a:schemeClr val="tx2"/>
                </a:solidFill>
              </a:defRPr>
            </a:lvl1pPr>
            <a:lvl2pPr marL="601104" indent="-364050">
              <a:defRPr sz="2400">
                <a:solidFill>
                  <a:schemeClr val="tx2"/>
                </a:solidFill>
              </a:defRPr>
            </a:lvl2pPr>
            <a:lvl3pPr marL="838158" indent="-237055">
              <a:defRPr>
                <a:solidFill>
                  <a:schemeClr val="tx2"/>
                </a:solidFill>
              </a:defRPr>
            </a:lvl3pPr>
            <a:lvl4pPr marL="1193741" indent="-355582">
              <a:defRPr>
                <a:solidFill>
                  <a:schemeClr val="tx2"/>
                </a:solidFill>
              </a:defRPr>
            </a:lvl4pPr>
            <a:lvl5pPr marL="1439261" indent="-245521">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4" name="Footer Placeholder 5">
            <a:extLst>
              <a:ext uri="{FF2B5EF4-FFF2-40B4-BE49-F238E27FC236}">
                <a16:creationId xmlns:a16="http://schemas.microsoft.com/office/drawing/2014/main" id="{BD591D2B-92CB-E3F3-62DA-D6263A20F5AB}"/>
              </a:ext>
            </a:extLst>
          </p:cNvPr>
          <p:cNvSpPr>
            <a:spLocks noGrp="1"/>
          </p:cNvSpPr>
          <p:nvPr>
            <p:ph type="ftr" sz="quarter" idx="12"/>
          </p:nvPr>
        </p:nvSpPr>
        <p:spPr/>
        <p:txBody>
          <a:bodyPr/>
          <a:lstStyle>
            <a:lvl1pPr>
              <a:defRPr/>
            </a:lvl1pPr>
          </a:lstStyle>
          <a:p>
            <a:pPr>
              <a:defRPr/>
            </a:pPr>
            <a:endParaRPr lang="en-GB"/>
          </a:p>
        </p:txBody>
      </p:sp>
      <p:sp>
        <p:nvSpPr>
          <p:cNvPr id="6" name="Slide Number Placeholder 7">
            <a:extLst>
              <a:ext uri="{FF2B5EF4-FFF2-40B4-BE49-F238E27FC236}">
                <a16:creationId xmlns:a16="http://schemas.microsoft.com/office/drawing/2014/main" id="{B31510EC-DB43-DDF9-513D-9A416184BC3B}"/>
              </a:ext>
            </a:extLst>
          </p:cNvPr>
          <p:cNvSpPr>
            <a:spLocks noGrp="1"/>
          </p:cNvSpPr>
          <p:nvPr>
            <p:ph type="sldNum" sz="quarter" idx="13"/>
          </p:nvPr>
        </p:nvSpPr>
        <p:spPr/>
        <p:txBody>
          <a:bodyPr/>
          <a:lstStyle>
            <a:lvl1pPr>
              <a:defRPr/>
            </a:lvl1pPr>
          </a:lstStyle>
          <a:p>
            <a:pPr>
              <a:defRPr/>
            </a:pPr>
            <a:fld id="{645BB437-612A-4EDB-8703-E8F41FCCA1C1}" type="slidenum">
              <a:rPr lang="en-GB" altLang="el-GR"/>
              <a:pPr>
                <a:defRPr/>
              </a:pPr>
              <a:t>‹#›</a:t>
            </a:fld>
            <a:endParaRPr lang="en-GB" altLang="el-GR"/>
          </a:p>
        </p:txBody>
      </p:sp>
    </p:spTree>
    <p:extLst>
      <p:ext uri="{BB962C8B-B14F-4D97-AF65-F5344CB8AC3E}">
        <p14:creationId xmlns:p14="http://schemas.microsoft.com/office/powerpoint/2010/main" val="137116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2" name="Straight Connector 15">
            <a:extLst>
              <a:ext uri="{FF2B5EF4-FFF2-40B4-BE49-F238E27FC236}">
                <a16:creationId xmlns:a16="http://schemas.microsoft.com/office/drawing/2014/main" id="{E43496A7-A4E6-273A-F347-290F558EAF72}"/>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8"/>
          <p:cNvSpPr>
            <a:spLocks noGrp="1"/>
          </p:cNvSpPr>
          <p:nvPr>
            <p:ph sz="quarter" idx="11"/>
          </p:nvPr>
        </p:nvSpPr>
        <p:spPr>
          <a:xfrm>
            <a:off x="609600" y="1372800"/>
            <a:ext cx="10972800" cy="41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Footer Placeholder 5">
            <a:extLst>
              <a:ext uri="{FF2B5EF4-FFF2-40B4-BE49-F238E27FC236}">
                <a16:creationId xmlns:a16="http://schemas.microsoft.com/office/drawing/2014/main" id="{E884F215-DF48-5E99-6DCD-04A0DB383AD2}"/>
              </a:ext>
            </a:extLst>
          </p:cNvPr>
          <p:cNvSpPr>
            <a:spLocks noGrp="1"/>
          </p:cNvSpPr>
          <p:nvPr>
            <p:ph type="ftr" sz="quarter" idx="12"/>
          </p:nvPr>
        </p:nvSpPr>
        <p:spPr/>
        <p:txBody>
          <a:bodyPr/>
          <a:lstStyle>
            <a:lvl1pPr>
              <a:defRPr/>
            </a:lvl1pPr>
          </a:lstStyle>
          <a:p>
            <a:pPr>
              <a:defRPr/>
            </a:pPr>
            <a:endParaRPr lang="en-GB"/>
          </a:p>
        </p:txBody>
      </p:sp>
      <p:sp>
        <p:nvSpPr>
          <p:cNvPr id="5" name="Slide Number Placeholder 19">
            <a:extLst>
              <a:ext uri="{FF2B5EF4-FFF2-40B4-BE49-F238E27FC236}">
                <a16:creationId xmlns:a16="http://schemas.microsoft.com/office/drawing/2014/main" id="{C251E6EB-6EFC-8996-40BC-294A7019DB9C}"/>
              </a:ext>
            </a:extLst>
          </p:cNvPr>
          <p:cNvSpPr>
            <a:spLocks noGrp="1"/>
          </p:cNvSpPr>
          <p:nvPr>
            <p:ph type="sldNum" sz="quarter" idx="13"/>
          </p:nvPr>
        </p:nvSpPr>
        <p:spPr/>
        <p:txBody>
          <a:bodyPr/>
          <a:lstStyle>
            <a:lvl1pPr>
              <a:defRPr/>
            </a:lvl1pPr>
          </a:lstStyle>
          <a:p>
            <a:pPr>
              <a:defRPr/>
            </a:pPr>
            <a:fld id="{AD4FD5FF-0F0E-4917-8638-8B14617E1AB1}" type="slidenum">
              <a:rPr lang="en-GB" altLang="el-GR"/>
              <a:pPr>
                <a:defRPr/>
              </a:pPr>
              <a:t>‹#›</a:t>
            </a:fld>
            <a:endParaRPr lang="en-GB" altLang="el-GR"/>
          </a:p>
        </p:txBody>
      </p:sp>
    </p:spTree>
    <p:extLst>
      <p:ext uri="{BB962C8B-B14F-4D97-AF65-F5344CB8AC3E}">
        <p14:creationId xmlns:p14="http://schemas.microsoft.com/office/powerpoint/2010/main" val="157167926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cxnSp>
        <p:nvCxnSpPr>
          <p:cNvPr id="2" name="Straight Connector 11">
            <a:extLst>
              <a:ext uri="{FF2B5EF4-FFF2-40B4-BE49-F238E27FC236}">
                <a16:creationId xmlns:a16="http://schemas.microsoft.com/office/drawing/2014/main" id="{5485D59F-32A4-13C2-A6BD-6861ACF1FF93}"/>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5">
            <a:extLst>
              <a:ext uri="{FF2B5EF4-FFF2-40B4-BE49-F238E27FC236}">
                <a16:creationId xmlns:a16="http://schemas.microsoft.com/office/drawing/2014/main" id="{83DCC763-B538-C9AF-F1AB-C7A213079521}"/>
              </a:ext>
            </a:extLst>
          </p:cNvPr>
          <p:cNvSpPr>
            <a:spLocks noGrp="1"/>
          </p:cNvSpPr>
          <p:nvPr>
            <p:ph type="ftr" sz="quarter" idx="12"/>
          </p:nvPr>
        </p:nvSpPr>
        <p:spPr/>
        <p:txBody>
          <a:bodyPr/>
          <a:lstStyle>
            <a:lvl1pPr>
              <a:defRPr/>
            </a:lvl1pPr>
          </a:lstStyle>
          <a:p>
            <a:pPr>
              <a:defRPr/>
            </a:pPr>
            <a:endParaRPr lang="en-GB"/>
          </a:p>
        </p:txBody>
      </p:sp>
      <p:sp>
        <p:nvSpPr>
          <p:cNvPr id="4" name="Slide Number Placeholder 7">
            <a:extLst>
              <a:ext uri="{FF2B5EF4-FFF2-40B4-BE49-F238E27FC236}">
                <a16:creationId xmlns:a16="http://schemas.microsoft.com/office/drawing/2014/main" id="{512C7909-57C5-4724-74D7-4E6EA75BE897}"/>
              </a:ext>
            </a:extLst>
          </p:cNvPr>
          <p:cNvSpPr>
            <a:spLocks noGrp="1"/>
          </p:cNvSpPr>
          <p:nvPr>
            <p:ph type="sldNum" sz="quarter" idx="13"/>
          </p:nvPr>
        </p:nvSpPr>
        <p:spPr/>
        <p:txBody>
          <a:bodyPr/>
          <a:lstStyle>
            <a:lvl1pPr>
              <a:defRPr/>
            </a:lvl1pPr>
          </a:lstStyle>
          <a:p>
            <a:pPr>
              <a:defRPr/>
            </a:pPr>
            <a:fld id="{11A91011-3E29-4CB7-AB85-1E035A6F0DFC}" type="slidenum">
              <a:rPr lang="en-GB" altLang="el-GR"/>
              <a:pPr>
                <a:defRPr/>
              </a:pPr>
              <a:t>‹#›</a:t>
            </a:fld>
            <a:endParaRPr lang="en-GB" altLang="el-GR"/>
          </a:p>
        </p:txBody>
      </p:sp>
    </p:spTree>
    <p:extLst>
      <p:ext uri="{BB962C8B-B14F-4D97-AF65-F5344CB8AC3E}">
        <p14:creationId xmlns:p14="http://schemas.microsoft.com/office/powerpoint/2010/main" val="4286361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2" name="Straight Connector 10">
            <a:extLst>
              <a:ext uri="{FF2B5EF4-FFF2-40B4-BE49-F238E27FC236}">
                <a16:creationId xmlns:a16="http://schemas.microsoft.com/office/drawing/2014/main" id="{B577D37C-D2CF-4FEA-A796-4B9E5DC1570E}"/>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3">
            <a:extLst>
              <a:ext uri="{FF2B5EF4-FFF2-40B4-BE49-F238E27FC236}">
                <a16:creationId xmlns:a16="http://schemas.microsoft.com/office/drawing/2014/main" id="{3DDBF9D2-422E-30A4-0952-87363CD56883}"/>
              </a:ext>
            </a:extLst>
          </p:cNvPr>
          <p:cNvSpPr>
            <a:spLocks noGrp="1"/>
          </p:cNvSpPr>
          <p:nvPr>
            <p:ph type="ftr" sz="quarter" idx="10"/>
          </p:nvPr>
        </p:nvSpPr>
        <p:spPr/>
        <p:txBody>
          <a:bodyPr/>
          <a:lstStyle>
            <a:lvl1pPr>
              <a:defRPr/>
            </a:lvl1pPr>
          </a:lstStyle>
          <a:p>
            <a:pPr>
              <a:defRPr/>
            </a:pPr>
            <a:endParaRPr lang="en-GB"/>
          </a:p>
        </p:txBody>
      </p:sp>
      <p:sp>
        <p:nvSpPr>
          <p:cNvPr id="4" name="Slide Number Placeholder 6">
            <a:extLst>
              <a:ext uri="{FF2B5EF4-FFF2-40B4-BE49-F238E27FC236}">
                <a16:creationId xmlns:a16="http://schemas.microsoft.com/office/drawing/2014/main" id="{B64AF2A2-5C6E-05F0-94AA-7B2294846792}"/>
              </a:ext>
            </a:extLst>
          </p:cNvPr>
          <p:cNvSpPr>
            <a:spLocks noGrp="1"/>
          </p:cNvSpPr>
          <p:nvPr>
            <p:ph type="sldNum" sz="quarter" idx="11"/>
          </p:nvPr>
        </p:nvSpPr>
        <p:spPr/>
        <p:txBody>
          <a:bodyPr/>
          <a:lstStyle>
            <a:lvl1pPr>
              <a:defRPr/>
            </a:lvl1pPr>
          </a:lstStyle>
          <a:p>
            <a:pPr>
              <a:defRPr/>
            </a:pPr>
            <a:fld id="{66E478E5-A789-4554-A10B-636C61C634B8}" type="slidenum">
              <a:rPr lang="en-GB" altLang="el-GR"/>
              <a:pPr>
                <a:defRPr/>
              </a:pPr>
              <a:t>‹#›</a:t>
            </a:fld>
            <a:endParaRPr lang="en-GB" altLang="el-GR"/>
          </a:p>
        </p:txBody>
      </p:sp>
    </p:spTree>
    <p:extLst>
      <p:ext uri="{BB962C8B-B14F-4D97-AF65-F5344CB8AC3E}">
        <p14:creationId xmlns:p14="http://schemas.microsoft.com/office/powerpoint/2010/main" val="347394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92DBEF76-3DB0-3982-1FAD-3CBD1C4A8E6F}"/>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380072"/>
            <a:ext cx="5303520" cy="4195233"/>
          </a:xfrm>
        </p:spPr>
        <p:txBody>
          <a:bodyPr/>
          <a:lstStyle>
            <a:lvl1pPr marL="237055" indent="-237055">
              <a:defRPr sz="2400">
                <a:solidFill>
                  <a:schemeClr val="tx2"/>
                </a:solidFill>
              </a:defRPr>
            </a:lvl1pPr>
            <a:lvl2pPr>
              <a:defRPr sz="2400">
                <a:solidFill>
                  <a:schemeClr val="tx2"/>
                </a:solidFill>
              </a:defRPr>
            </a:lvl2pPr>
            <a:lvl3pPr marL="838158" indent="-237055">
              <a:defRPr sz="2100">
                <a:solidFill>
                  <a:schemeClr val="tx2"/>
                </a:solidFill>
              </a:defRPr>
            </a:lvl3pPr>
            <a:lvl4pPr marL="1075213" indent="-237055">
              <a:tabLst/>
              <a:defRPr sz="2100">
                <a:solidFill>
                  <a:schemeClr val="tx2"/>
                </a:solidFill>
              </a:defRPr>
            </a:lvl4pPr>
            <a:lvl5pPr marL="1312269" indent="-237055">
              <a:defRPr sz="1900">
                <a:solidFill>
                  <a:schemeClr val="tx2"/>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380072"/>
            <a:ext cx="5303520" cy="4195233"/>
          </a:xfrm>
        </p:spPr>
        <p:txBody>
          <a:bodyPr/>
          <a:lstStyle>
            <a:lvl1pPr>
              <a:defRPr sz="2400">
                <a:solidFill>
                  <a:schemeClr val="tx2"/>
                </a:solidFill>
              </a:defRPr>
            </a:lvl1pPr>
            <a:lvl2pPr>
              <a:defRPr sz="2400">
                <a:solidFill>
                  <a:schemeClr val="tx2"/>
                </a:solidFill>
              </a:defRPr>
            </a:lvl2pPr>
            <a:lvl3pPr marL="836042" indent="-234939">
              <a:defRPr sz="2100">
                <a:solidFill>
                  <a:schemeClr val="tx2"/>
                </a:solidFill>
              </a:defRPr>
            </a:lvl3pPr>
            <a:lvl4pPr marL="1075213" indent="-237055">
              <a:defRPr sz="2100">
                <a:solidFill>
                  <a:schemeClr val="tx2"/>
                </a:solidFill>
              </a:defRPr>
            </a:lvl4pPr>
            <a:lvl5pPr marL="1312269" indent="-237055">
              <a:defRPr sz="1900">
                <a:solidFill>
                  <a:schemeClr val="tx2"/>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5" name="Footer Placeholder 5">
            <a:extLst>
              <a:ext uri="{FF2B5EF4-FFF2-40B4-BE49-F238E27FC236}">
                <a16:creationId xmlns:a16="http://schemas.microsoft.com/office/drawing/2014/main" id="{012BFAA7-6D20-93B7-3341-D714488C4BAD}"/>
              </a:ext>
            </a:extLst>
          </p:cNvPr>
          <p:cNvSpPr>
            <a:spLocks noGrp="1"/>
          </p:cNvSpPr>
          <p:nvPr>
            <p:ph type="ftr" sz="quarter" idx="10"/>
          </p:nvPr>
        </p:nvSpPr>
        <p:spPr/>
        <p:txBody>
          <a:bodyPr/>
          <a:lstStyle>
            <a:lvl1pPr>
              <a:defRPr/>
            </a:lvl1pPr>
          </a:lstStyle>
          <a:p>
            <a:pPr>
              <a:defRPr/>
            </a:pPr>
            <a:endParaRPr lang="en-GB"/>
          </a:p>
        </p:txBody>
      </p:sp>
      <p:sp>
        <p:nvSpPr>
          <p:cNvPr id="6" name="Slide Number Placeholder 8">
            <a:extLst>
              <a:ext uri="{FF2B5EF4-FFF2-40B4-BE49-F238E27FC236}">
                <a16:creationId xmlns:a16="http://schemas.microsoft.com/office/drawing/2014/main" id="{BFC96989-9C7D-5E2E-6EBE-3864E3F46241}"/>
              </a:ext>
            </a:extLst>
          </p:cNvPr>
          <p:cNvSpPr>
            <a:spLocks noGrp="1"/>
          </p:cNvSpPr>
          <p:nvPr>
            <p:ph type="sldNum" sz="quarter" idx="11"/>
          </p:nvPr>
        </p:nvSpPr>
        <p:spPr/>
        <p:txBody>
          <a:bodyPr/>
          <a:lstStyle>
            <a:lvl1pPr>
              <a:defRPr/>
            </a:lvl1pPr>
          </a:lstStyle>
          <a:p>
            <a:pPr>
              <a:defRPr/>
            </a:pPr>
            <a:fld id="{E4F53307-1865-4998-8D6F-C393E43DFD89}" type="slidenum">
              <a:rPr lang="en-GB" altLang="el-GR"/>
              <a:pPr>
                <a:defRPr/>
              </a:pPr>
              <a:t>‹#›</a:t>
            </a:fld>
            <a:endParaRPr lang="en-GB" altLang="el-GR"/>
          </a:p>
        </p:txBody>
      </p:sp>
    </p:spTree>
    <p:extLst>
      <p:ext uri="{BB962C8B-B14F-4D97-AF65-F5344CB8AC3E}">
        <p14:creationId xmlns:p14="http://schemas.microsoft.com/office/powerpoint/2010/main" val="69332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2206EB-3A67-4CBA-A6B3-338BA7440C8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69F3EF8B-D568-4E76-A35E-A689742985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6432EA3-89D9-4095-A3F2-CBB98CB78C0F}"/>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5" name="Θέση υποσέλιδου 4">
            <a:extLst>
              <a:ext uri="{FF2B5EF4-FFF2-40B4-BE49-F238E27FC236}">
                <a16:creationId xmlns:a16="http://schemas.microsoft.com/office/drawing/2014/main" id="{1B01B9FB-B1F9-47D9-8AFA-AEDE9D6F306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E860AE40-CBEB-4D66-8795-BC33DA8C2638}"/>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2277008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 name="Straight Connector 14">
            <a:extLst>
              <a:ext uri="{FF2B5EF4-FFF2-40B4-BE49-F238E27FC236}">
                <a16:creationId xmlns:a16="http://schemas.microsoft.com/office/drawing/2014/main" id="{E876E590-6D9A-098F-7FDC-3835BB8DB95C}"/>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609600" y="1371609"/>
            <a:ext cx="5303520" cy="639763"/>
          </a:xfrm>
        </p:spPr>
        <p:txBody>
          <a:bodyPr/>
          <a:lstStyle>
            <a:lvl1pPr marL="0" indent="0">
              <a:buNone/>
              <a:defRPr sz="2100" b="1">
                <a:solidFill>
                  <a:schemeClr val="accent2"/>
                </a:solidFill>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Edit Master text styles</a:t>
            </a:r>
          </a:p>
        </p:txBody>
      </p:sp>
      <p:sp>
        <p:nvSpPr>
          <p:cNvPr id="4" name="Content Placeholder 3"/>
          <p:cNvSpPr>
            <a:spLocks noGrp="1"/>
          </p:cNvSpPr>
          <p:nvPr>
            <p:ph sz="half" idx="2"/>
          </p:nvPr>
        </p:nvSpPr>
        <p:spPr>
          <a:xfrm>
            <a:off x="609600" y="2011368"/>
            <a:ext cx="5303520" cy="3563939"/>
          </a:xfrm>
        </p:spPr>
        <p:txBody>
          <a:bodyPr/>
          <a:lstStyle>
            <a:lvl1pPr>
              <a:defRPr sz="2400">
                <a:solidFill>
                  <a:schemeClr val="tx2"/>
                </a:solidFill>
              </a:defRPr>
            </a:lvl1pPr>
            <a:lvl2pPr>
              <a:defRPr sz="2400">
                <a:solidFill>
                  <a:schemeClr val="tx2"/>
                </a:solidFill>
              </a:defRPr>
            </a:lvl2pPr>
            <a:lvl3pPr marL="838158" indent="-232822">
              <a:defRPr sz="2100">
                <a:solidFill>
                  <a:schemeClr val="tx2"/>
                </a:solidFill>
              </a:defRPr>
            </a:lvl3pPr>
            <a:lvl4pPr marL="1193741" indent="-355582">
              <a:defRPr sz="2100">
                <a:solidFill>
                  <a:schemeClr val="tx2"/>
                </a:solidFill>
              </a:defRPr>
            </a:lvl4pPr>
            <a:lvl5pPr marL="1439261" indent="-245521">
              <a:tabLst>
                <a:tab pos="1439261" algn="l"/>
                <a:tab pos="1794843" algn="l"/>
              </a:tabLst>
              <a:defRPr sz="1900">
                <a:solidFill>
                  <a:schemeClr val="tx2"/>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371609"/>
            <a:ext cx="5303520" cy="639763"/>
          </a:xfrm>
        </p:spPr>
        <p:txBody>
          <a:bodyPr/>
          <a:lstStyle>
            <a:lvl1pPr marL="0" indent="0">
              <a:buNone/>
              <a:defRPr sz="2100" b="1">
                <a:solidFill>
                  <a:schemeClr val="accent2"/>
                </a:solidFill>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Edit Master text styles</a:t>
            </a:r>
          </a:p>
        </p:txBody>
      </p:sp>
      <p:sp>
        <p:nvSpPr>
          <p:cNvPr id="6" name="Content Placeholder 5"/>
          <p:cNvSpPr>
            <a:spLocks noGrp="1"/>
          </p:cNvSpPr>
          <p:nvPr>
            <p:ph sz="quarter" idx="4"/>
          </p:nvPr>
        </p:nvSpPr>
        <p:spPr>
          <a:xfrm>
            <a:off x="6278880" y="2011368"/>
            <a:ext cx="5303520" cy="3563939"/>
          </a:xfrm>
        </p:spPr>
        <p:txBody>
          <a:bodyPr/>
          <a:lstStyle>
            <a:lvl1pPr>
              <a:defRPr sz="2400">
                <a:solidFill>
                  <a:schemeClr val="tx2"/>
                </a:solidFill>
              </a:defRPr>
            </a:lvl1pPr>
            <a:lvl2pPr>
              <a:defRPr sz="2400">
                <a:solidFill>
                  <a:schemeClr val="tx2"/>
                </a:solidFill>
              </a:defRPr>
            </a:lvl2pPr>
            <a:lvl3pPr marL="836042" indent="-234939">
              <a:defRPr sz="2100">
                <a:solidFill>
                  <a:schemeClr val="tx2"/>
                </a:solidFill>
              </a:defRPr>
            </a:lvl3pPr>
            <a:lvl4pPr marL="1193741" indent="-355582">
              <a:defRPr sz="2100">
                <a:solidFill>
                  <a:schemeClr val="tx2"/>
                </a:solidFill>
              </a:defRPr>
            </a:lvl4pPr>
            <a:lvl5pPr marL="1439261" indent="-245521">
              <a:defRPr sz="1900">
                <a:solidFill>
                  <a:schemeClr val="tx2"/>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7" name="Footer Placeholder 7">
            <a:extLst>
              <a:ext uri="{FF2B5EF4-FFF2-40B4-BE49-F238E27FC236}">
                <a16:creationId xmlns:a16="http://schemas.microsoft.com/office/drawing/2014/main" id="{8E83E1FD-D2CC-94BB-D6A9-333AA95DFB61}"/>
              </a:ext>
            </a:extLst>
          </p:cNvPr>
          <p:cNvSpPr>
            <a:spLocks noGrp="1"/>
          </p:cNvSpPr>
          <p:nvPr>
            <p:ph type="ftr" sz="quarter" idx="10"/>
          </p:nvPr>
        </p:nvSpPr>
        <p:spPr/>
        <p:txBody>
          <a:bodyPr/>
          <a:lstStyle>
            <a:lvl1pPr>
              <a:defRPr/>
            </a:lvl1pPr>
          </a:lstStyle>
          <a:p>
            <a:pPr>
              <a:defRPr/>
            </a:pPr>
            <a:endParaRPr lang="en-GB"/>
          </a:p>
        </p:txBody>
      </p:sp>
      <p:sp>
        <p:nvSpPr>
          <p:cNvPr id="8" name="Slide Number Placeholder 10">
            <a:extLst>
              <a:ext uri="{FF2B5EF4-FFF2-40B4-BE49-F238E27FC236}">
                <a16:creationId xmlns:a16="http://schemas.microsoft.com/office/drawing/2014/main" id="{613F363D-61E3-B804-87BF-930246287F54}"/>
              </a:ext>
            </a:extLst>
          </p:cNvPr>
          <p:cNvSpPr>
            <a:spLocks noGrp="1"/>
          </p:cNvSpPr>
          <p:nvPr>
            <p:ph type="sldNum" sz="quarter" idx="11"/>
          </p:nvPr>
        </p:nvSpPr>
        <p:spPr/>
        <p:txBody>
          <a:bodyPr/>
          <a:lstStyle>
            <a:lvl1pPr>
              <a:defRPr/>
            </a:lvl1pPr>
          </a:lstStyle>
          <a:p>
            <a:pPr>
              <a:defRPr/>
            </a:pPr>
            <a:fld id="{C1C7375C-A755-47AD-A762-37B4BDD6944D}" type="slidenum">
              <a:rPr lang="en-GB" altLang="el-GR"/>
              <a:pPr>
                <a:defRPr/>
              </a:pPr>
              <a:t>‹#›</a:t>
            </a:fld>
            <a:endParaRPr lang="en-GB" altLang="el-GR"/>
          </a:p>
        </p:txBody>
      </p:sp>
    </p:spTree>
    <p:extLst>
      <p:ext uri="{BB962C8B-B14F-4D97-AF65-F5344CB8AC3E}">
        <p14:creationId xmlns:p14="http://schemas.microsoft.com/office/powerpoint/2010/main" val="1481874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cxnSp>
        <p:nvCxnSpPr>
          <p:cNvPr id="2" name="Straight Connector 16">
            <a:extLst>
              <a:ext uri="{FF2B5EF4-FFF2-40B4-BE49-F238E27FC236}">
                <a16:creationId xmlns:a16="http://schemas.microsoft.com/office/drawing/2014/main" id="{212C8FA1-EECF-31AB-5FC1-E205BBA32B9A}"/>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Table Placeholder 5"/>
          <p:cNvSpPr>
            <a:spLocks noGrp="1"/>
          </p:cNvSpPr>
          <p:nvPr>
            <p:ph type="tbl" sz="quarter" idx="11"/>
          </p:nvPr>
        </p:nvSpPr>
        <p:spPr>
          <a:xfrm>
            <a:off x="609600" y="1372800"/>
            <a:ext cx="10972800" cy="4204800"/>
          </a:xfrm>
        </p:spPr>
        <p:txBody>
          <a:bodyPr rtlCol="0">
            <a:noAutofit/>
          </a:bodyPr>
          <a:lstStyle>
            <a:lvl1pPr>
              <a:defRPr>
                <a:solidFill>
                  <a:schemeClr val="tx2"/>
                </a:solidFill>
              </a:defRPr>
            </a:lvl1pPr>
          </a:lstStyle>
          <a:p>
            <a:pPr lvl="0"/>
            <a:r>
              <a:rPr lang="en-US" noProof="0" dirty="0"/>
              <a:t>Click icon to add table</a:t>
            </a:r>
            <a:endParaRPr lang="en-GB" noProof="0" dirty="0"/>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3">
            <a:extLst>
              <a:ext uri="{FF2B5EF4-FFF2-40B4-BE49-F238E27FC236}">
                <a16:creationId xmlns:a16="http://schemas.microsoft.com/office/drawing/2014/main" id="{DE06D7C2-6695-F344-D2F3-8C814E9F5904}"/>
              </a:ext>
            </a:extLst>
          </p:cNvPr>
          <p:cNvSpPr>
            <a:spLocks noGrp="1"/>
          </p:cNvSpPr>
          <p:nvPr>
            <p:ph type="ftr" sz="quarter" idx="12"/>
          </p:nvPr>
        </p:nvSpPr>
        <p:spPr/>
        <p:txBody>
          <a:bodyPr/>
          <a:lstStyle>
            <a:lvl1pPr>
              <a:defRPr/>
            </a:lvl1pPr>
          </a:lstStyle>
          <a:p>
            <a:pPr>
              <a:defRPr/>
            </a:pPr>
            <a:endParaRPr lang="en-GB"/>
          </a:p>
        </p:txBody>
      </p:sp>
      <p:sp>
        <p:nvSpPr>
          <p:cNvPr id="4" name="Slide Number Placeholder 10">
            <a:extLst>
              <a:ext uri="{FF2B5EF4-FFF2-40B4-BE49-F238E27FC236}">
                <a16:creationId xmlns:a16="http://schemas.microsoft.com/office/drawing/2014/main" id="{FD78F707-7A40-B0C6-4D56-EF791A582F38}"/>
              </a:ext>
            </a:extLst>
          </p:cNvPr>
          <p:cNvSpPr>
            <a:spLocks noGrp="1"/>
          </p:cNvSpPr>
          <p:nvPr>
            <p:ph type="sldNum" sz="quarter" idx="13"/>
          </p:nvPr>
        </p:nvSpPr>
        <p:spPr/>
        <p:txBody>
          <a:bodyPr/>
          <a:lstStyle>
            <a:lvl1pPr>
              <a:defRPr/>
            </a:lvl1pPr>
          </a:lstStyle>
          <a:p>
            <a:pPr>
              <a:defRPr/>
            </a:pPr>
            <a:fld id="{F7DB3764-0DA0-4357-A78A-0944B5B3ADA3}" type="slidenum">
              <a:rPr lang="en-GB" altLang="el-GR"/>
              <a:pPr>
                <a:defRPr/>
              </a:pPr>
              <a:t>‹#›</a:t>
            </a:fld>
            <a:endParaRPr lang="en-GB" altLang="el-GR"/>
          </a:p>
        </p:txBody>
      </p:sp>
    </p:spTree>
    <p:extLst>
      <p:ext uri="{BB962C8B-B14F-4D97-AF65-F5344CB8AC3E}">
        <p14:creationId xmlns:p14="http://schemas.microsoft.com/office/powerpoint/2010/main" val="1054680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517ACA62-B198-435C-84CC-923A2A436E41}"/>
              </a:ext>
            </a:extLst>
          </p:cNvPr>
          <p:cNvSpPr>
            <a:spLocks noGrp="1"/>
          </p:cNvSpPr>
          <p:nvPr>
            <p:ph type="ftr" sz="quarter" idx="10"/>
          </p:nvPr>
        </p:nvSpPr>
        <p:spPr/>
        <p:txBody>
          <a:bodyPr/>
          <a:lstStyle>
            <a:lvl1pPr>
              <a:defRPr/>
            </a:lvl1pPr>
          </a:lstStyle>
          <a:p>
            <a:pPr>
              <a:defRPr/>
            </a:pPr>
            <a:endParaRPr lang="en-GB"/>
          </a:p>
        </p:txBody>
      </p:sp>
      <p:sp>
        <p:nvSpPr>
          <p:cNvPr id="3" name="Slide Number Placeholder 3">
            <a:extLst>
              <a:ext uri="{FF2B5EF4-FFF2-40B4-BE49-F238E27FC236}">
                <a16:creationId xmlns:a16="http://schemas.microsoft.com/office/drawing/2014/main" id="{95F8B9B1-8AA2-6446-9D84-F8E08F935845}"/>
              </a:ext>
            </a:extLst>
          </p:cNvPr>
          <p:cNvSpPr>
            <a:spLocks noGrp="1"/>
          </p:cNvSpPr>
          <p:nvPr>
            <p:ph type="sldNum" sz="quarter" idx="11"/>
          </p:nvPr>
        </p:nvSpPr>
        <p:spPr/>
        <p:txBody>
          <a:bodyPr/>
          <a:lstStyle>
            <a:lvl1pPr>
              <a:defRPr/>
            </a:lvl1pPr>
          </a:lstStyle>
          <a:p>
            <a:pPr>
              <a:defRPr/>
            </a:pPr>
            <a:fld id="{A7F7EDAC-A014-4881-9724-E2201B9C10F2}" type="slidenum">
              <a:rPr lang="en-GB" altLang="el-GR"/>
              <a:pPr>
                <a:defRPr/>
              </a:pPr>
              <a:t>‹#›</a:t>
            </a:fld>
            <a:endParaRPr lang="en-GB" altLang="el-GR"/>
          </a:p>
        </p:txBody>
      </p:sp>
    </p:spTree>
    <p:extLst>
      <p:ext uri="{BB962C8B-B14F-4D97-AF65-F5344CB8AC3E}">
        <p14:creationId xmlns:p14="http://schemas.microsoft.com/office/powerpoint/2010/main" val="2369182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Content Watermark">
    <p:spTree>
      <p:nvGrpSpPr>
        <p:cNvPr id="1" name=""/>
        <p:cNvGrpSpPr/>
        <p:nvPr/>
      </p:nvGrpSpPr>
      <p:grpSpPr>
        <a:xfrm>
          <a:off x="0" y="0"/>
          <a:ext cx="0" cy="0"/>
          <a:chOff x="0" y="0"/>
          <a:chExt cx="0" cy="0"/>
        </a:xfrm>
      </p:grpSpPr>
      <p:cxnSp>
        <p:nvCxnSpPr>
          <p:cNvPr id="2" name="Straight Connector 20">
            <a:extLst>
              <a:ext uri="{FF2B5EF4-FFF2-40B4-BE49-F238E27FC236}">
                <a16:creationId xmlns:a16="http://schemas.microsoft.com/office/drawing/2014/main" id="{BCC64D17-AD29-ADDA-E5CB-F19BD7599AB9}"/>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599" y="1961606"/>
            <a:ext cx="10972800" cy="4203700"/>
          </a:xfrm>
        </p:spPr>
        <p:txBody>
          <a:bodyPr/>
          <a:lstStyle>
            <a:lvl1pPr marL="237055" indent="-237055">
              <a:defRPr>
                <a:solidFill>
                  <a:schemeClr val="tx2"/>
                </a:solidFill>
              </a:defRPr>
            </a:lvl1pPr>
            <a:lvl2pPr marL="601104" indent="-364050">
              <a:defRPr sz="2400">
                <a:solidFill>
                  <a:schemeClr val="tx2"/>
                </a:solidFill>
              </a:defRPr>
            </a:lvl2pPr>
            <a:lvl3pPr marL="838158" indent="-237055">
              <a:defRPr>
                <a:solidFill>
                  <a:schemeClr val="tx2"/>
                </a:solidFill>
              </a:defRPr>
            </a:lvl3pPr>
            <a:lvl4pPr marL="1193741" indent="-355582">
              <a:defRPr>
                <a:solidFill>
                  <a:schemeClr val="tx2"/>
                </a:solidFill>
              </a:defRPr>
            </a:lvl4pPr>
            <a:lvl5pPr marL="1439261" indent="-245521">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4" name="Footer Placeholder 5">
            <a:extLst>
              <a:ext uri="{FF2B5EF4-FFF2-40B4-BE49-F238E27FC236}">
                <a16:creationId xmlns:a16="http://schemas.microsoft.com/office/drawing/2014/main" id="{91EC7A63-4D6A-C34E-C9C6-FCF40AFE0C9F}"/>
              </a:ext>
            </a:extLst>
          </p:cNvPr>
          <p:cNvSpPr>
            <a:spLocks noGrp="1"/>
          </p:cNvSpPr>
          <p:nvPr>
            <p:ph type="ftr" sz="quarter" idx="12"/>
          </p:nvPr>
        </p:nvSpPr>
        <p:spPr/>
        <p:txBody>
          <a:bodyPr/>
          <a:lstStyle>
            <a:lvl1pPr>
              <a:defRPr/>
            </a:lvl1pPr>
          </a:lstStyle>
          <a:p>
            <a:pPr>
              <a:defRPr/>
            </a:pPr>
            <a:endParaRPr lang="en-GB"/>
          </a:p>
        </p:txBody>
      </p:sp>
      <p:sp>
        <p:nvSpPr>
          <p:cNvPr id="6" name="Slide Number Placeholder 7">
            <a:extLst>
              <a:ext uri="{FF2B5EF4-FFF2-40B4-BE49-F238E27FC236}">
                <a16:creationId xmlns:a16="http://schemas.microsoft.com/office/drawing/2014/main" id="{678C200C-CD29-1669-A759-EE2B0C935B35}"/>
              </a:ext>
            </a:extLst>
          </p:cNvPr>
          <p:cNvSpPr>
            <a:spLocks noGrp="1"/>
          </p:cNvSpPr>
          <p:nvPr>
            <p:ph type="sldNum" sz="quarter" idx="13"/>
          </p:nvPr>
        </p:nvSpPr>
        <p:spPr/>
        <p:txBody>
          <a:bodyPr/>
          <a:lstStyle>
            <a:lvl1pPr>
              <a:defRPr/>
            </a:lvl1pPr>
          </a:lstStyle>
          <a:p>
            <a:pPr>
              <a:defRPr/>
            </a:pPr>
            <a:fld id="{18C0BEAE-1C5E-40DB-A04A-0D27F37ED3D5}" type="slidenum">
              <a:rPr lang="en-GB" altLang="el-GR"/>
              <a:pPr>
                <a:defRPr/>
              </a:pPr>
              <a:t>‹#›</a:t>
            </a:fld>
            <a:endParaRPr lang="en-GB" altLang="el-GR"/>
          </a:p>
        </p:txBody>
      </p:sp>
    </p:spTree>
    <p:extLst>
      <p:ext uri="{BB962C8B-B14F-4D97-AF65-F5344CB8AC3E}">
        <p14:creationId xmlns:p14="http://schemas.microsoft.com/office/powerpoint/2010/main" val="360939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pic>
        <p:nvPicPr>
          <p:cNvPr id="3" name="Picture 2" descr="image003">
            <a:extLst>
              <a:ext uri="{FF2B5EF4-FFF2-40B4-BE49-F238E27FC236}">
                <a16:creationId xmlns:a16="http://schemas.microsoft.com/office/drawing/2014/main" id="{4D6259E4-4358-92FF-5B30-704B3E1594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125" t="2277" r="827" b="899"/>
          <a:stretch>
            <a:fillRect/>
          </a:stretch>
        </p:blipFill>
        <p:spPr bwMode="auto">
          <a:xfrm>
            <a:off x="1854201" y="3624263"/>
            <a:ext cx="25527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1">
            <a:extLst>
              <a:ext uri="{FF2B5EF4-FFF2-40B4-BE49-F238E27FC236}">
                <a16:creationId xmlns:a16="http://schemas.microsoft.com/office/drawing/2014/main" id="{928BF6F7-9524-2CFA-026C-DA6B2AED8008}"/>
              </a:ext>
            </a:extLst>
          </p:cNvPr>
          <p:cNvSpPr txBox="1">
            <a:spLocks noChangeArrowheads="1"/>
          </p:cNvSpPr>
          <p:nvPr userDrawn="1"/>
        </p:nvSpPr>
        <p:spPr bwMode="auto">
          <a:xfrm>
            <a:off x="2910418"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1</a:t>
            </a:r>
          </a:p>
        </p:txBody>
      </p:sp>
      <p:sp>
        <p:nvSpPr>
          <p:cNvPr id="5" name="TextBox 32">
            <a:extLst>
              <a:ext uri="{FF2B5EF4-FFF2-40B4-BE49-F238E27FC236}">
                <a16:creationId xmlns:a16="http://schemas.microsoft.com/office/drawing/2014/main" id="{3AE8323C-2252-513E-42B2-1E676802127F}"/>
              </a:ext>
            </a:extLst>
          </p:cNvPr>
          <p:cNvSpPr txBox="1">
            <a:spLocks noChangeArrowheads="1"/>
          </p:cNvSpPr>
          <p:nvPr userDrawn="1"/>
        </p:nvSpPr>
        <p:spPr bwMode="auto">
          <a:xfrm>
            <a:off x="3172885"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2</a:t>
            </a:r>
          </a:p>
        </p:txBody>
      </p:sp>
      <p:sp>
        <p:nvSpPr>
          <p:cNvPr id="6" name="TextBox 33">
            <a:extLst>
              <a:ext uri="{FF2B5EF4-FFF2-40B4-BE49-F238E27FC236}">
                <a16:creationId xmlns:a16="http://schemas.microsoft.com/office/drawing/2014/main" id="{E0965927-02D6-55A4-8F55-0BD0326ACB62}"/>
              </a:ext>
            </a:extLst>
          </p:cNvPr>
          <p:cNvSpPr txBox="1">
            <a:spLocks noChangeArrowheads="1"/>
          </p:cNvSpPr>
          <p:nvPr userDrawn="1"/>
        </p:nvSpPr>
        <p:spPr bwMode="auto">
          <a:xfrm>
            <a:off x="3424767"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3</a:t>
            </a:r>
          </a:p>
        </p:txBody>
      </p:sp>
      <p:sp>
        <p:nvSpPr>
          <p:cNvPr id="7" name="TextBox 34">
            <a:extLst>
              <a:ext uri="{FF2B5EF4-FFF2-40B4-BE49-F238E27FC236}">
                <a16:creationId xmlns:a16="http://schemas.microsoft.com/office/drawing/2014/main" id="{7CF72920-13BC-8EDA-9E91-3D9BB334DFC3}"/>
              </a:ext>
            </a:extLst>
          </p:cNvPr>
          <p:cNvSpPr txBox="1">
            <a:spLocks noChangeArrowheads="1"/>
          </p:cNvSpPr>
          <p:nvPr userDrawn="1"/>
        </p:nvSpPr>
        <p:spPr bwMode="auto">
          <a:xfrm>
            <a:off x="3668184"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4</a:t>
            </a:r>
          </a:p>
        </p:txBody>
      </p:sp>
      <p:sp>
        <p:nvSpPr>
          <p:cNvPr id="8" name="TextBox 35">
            <a:extLst>
              <a:ext uri="{FF2B5EF4-FFF2-40B4-BE49-F238E27FC236}">
                <a16:creationId xmlns:a16="http://schemas.microsoft.com/office/drawing/2014/main" id="{E10C5D4E-DC07-F79A-C05F-2D11747294DD}"/>
              </a:ext>
            </a:extLst>
          </p:cNvPr>
          <p:cNvSpPr txBox="1">
            <a:spLocks noChangeArrowheads="1"/>
          </p:cNvSpPr>
          <p:nvPr userDrawn="1"/>
        </p:nvSpPr>
        <p:spPr bwMode="auto">
          <a:xfrm>
            <a:off x="3928534"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5</a:t>
            </a:r>
          </a:p>
        </p:txBody>
      </p:sp>
      <p:sp>
        <p:nvSpPr>
          <p:cNvPr id="9" name="TextBox 36">
            <a:extLst>
              <a:ext uri="{FF2B5EF4-FFF2-40B4-BE49-F238E27FC236}">
                <a16:creationId xmlns:a16="http://schemas.microsoft.com/office/drawing/2014/main" id="{AB2A05F2-CE71-1A12-FF47-A0B9A6A4549E}"/>
              </a:ext>
            </a:extLst>
          </p:cNvPr>
          <p:cNvSpPr txBox="1">
            <a:spLocks noChangeArrowheads="1"/>
          </p:cNvSpPr>
          <p:nvPr userDrawn="1"/>
        </p:nvSpPr>
        <p:spPr bwMode="auto">
          <a:xfrm>
            <a:off x="4186767"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6</a:t>
            </a:r>
          </a:p>
        </p:txBody>
      </p:sp>
      <p:cxnSp>
        <p:nvCxnSpPr>
          <p:cNvPr id="10" name="Straight Connector 48">
            <a:extLst>
              <a:ext uri="{FF2B5EF4-FFF2-40B4-BE49-F238E27FC236}">
                <a16:creationId xmlns:a16="http://schemas.microsoft.com/office/drawing/2014/main" id="{277C8950-8A85-6ED6-E589-D5E4BD668E71}"/>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Rectangle 49">
            <a:extLst>
              <a:ext uri="{FF2B5EF4-FFF2-40B4-BE49-F238E27FC236}">
                <a16:creationId xmlns:a16="http://schemas.microsoft.com/office/drawing/2014/main" id="{46D834A9-E82A-AEC0-2685-B65834387F70}"/>
              </a:ext>
            </a:extLst>
          </p:cNvPr>
          <p:cNvSpPr/>
          <p:nvPr userDrawn="1"/>
        </p:nvSpPr>
        <p:spPr>
          <a:xfrm>
            <a:off x="6096001" y="1655764"/>
            <a:ext cx="624417" cy="623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7997" tIns="60957" rIns="47997" bIns="60957" anchor="ctr"/>
          <a:lstStyle/>
          <a:p>
            <a:pPr algn="ctr" eaLnBrk="1" hangingPunct="1">
              <a:defRPr/>
            </a:pPr>
            <a:r>
              <a:rPr lang="en-GB" sz="2100" b="1" dirty="0">
                <a:solidFill>
                  <a:schemeClr val="bg1"/>
                </a:solidFill>
              </a:rPr>
              <a:t>1</a:t>
            </a:r>
          </a:p>
        </p:txBody>
      </p:sp>
      <p:sp>
        <p:nvSpPr>
          <p:cNvPr id="12" name="TextBox 50">
            <a:extLst>
              <a:ext uri="{FF2B5EF4-FFF2-40B4-BE49-F238E27FC236}">
                <a16:creationId xmlns:a16="http://schemas.microsoft.com/office/drawing/2014/main" id="{008EBC95-1024-EDEA-46CC-7CFB2B9D7565}"/>
              </a:ext>
            </a:extLst>
          </p:cNvPr>
          <p:cNvSpPr txBox="1">
            <a:spLocks noChangeArrowheads="1"/>
          </p:cNvSpPr>
          <p:nvPr userDrawn="1"/>
        </p:nvSpPr>
        <p:spPr bwMode="auto">
          <a:xfrm>
            <a:off x="6811434" y="1635125"/>
            <a:ext cx="3750733" cy="661714"/>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R100 G130 B195</a:t>
            </a:r>
            <a:br>
              <a:rPr lang="en-GB" altLang="el-GR" sz="2100" dirty="0"/>
            </a:br>
            <a:r>
              <a:rPr lang="en-GB" altLang="el-GR" sz="1600" b="1" dirty="0"/>
              <a:t>(titles, </a:t>
            </a:r>
            <a:r>
              <a:rPr lang="en-GB" altLang="el-GR" sz="1600" b="1" dirty="0" err="1"/>
              <a:t>empagliflozin</a:t>
            </a:r>
            <a:r>
              <a:rPr lang="en-GB" altLang="el-GR" sz="1600" b="1" dirty="0"/>
              <a:t> 25 mg)</a:t>
            </a:r>
          </a:p>
        </p:txBody>
      </p:sp>
      <p:sp>
        <p:nvSpPr>
          <p:cNvPr id="13" name="Rectangle 51">
            <a:extLst>
              <a:ext uri="{FF2B5EF4-FFF2-40B4-BE49-F238E27FC236}">
                <a16:creationId xmlns:a16="http://schemas.microsoft.com/office/drawing/2014/main" id="{74A35D1C-B9E0-E883-FD97-926E34C66C53}"/>
              </a:ext>
            </a:extLst>
          </p:cNvPr>
          <p:cNvSpPr/>
          <p:nvPr userDrawn="1"/>
        </p:nvSpPr>
        <p:spPr>
          <a:xfrm>
            <a:off x="6096001" y="3152775"/>
            <a:ext cx="624417" cy="6238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eaLnBrk="1" hangingPunct="1">
              <a:defRPr/>
            </a:pPr>
            <a:r>
              <a:rPr lang="en-GB" sz="2100" b="1" dirty="0">
                <a:solidFill>
                  <a:schemeClr val="bg1"/>
                </a:solidFill>
              </a:rPr>
              <a:t>3</a:t>
            </a:r>
          </a:p>
        </p:txBody>
      </p:sp>
      <p:sp>
        <p:nvSpPr>
          <p:cNvPr id="14" name="TextBox 52">
            <a:extLst>
              <a:ext uri="{FF2B5EF4-FFF2-40B4-BE49-F238E27FC236}">
                <a16:creationId xmlns:a16="http://schemas.microsoft.com/office/drawing/2014/main" id="{10542874-5348-033D-2E5C-97FB623490C5}"/>
              </a:ext>
            </a:extLst>
          </p:cNvPr>
          <p:cNvSpPr txBox="1">
            <a:spLocks noChangeArrowheads="1"/>
          </p:cNvSpPr>
          <p:nvPr userDrawn="1"/>
        </p:nvSpPr>
        <p:spPr bwMode="auto">
          <a:xfrm>
            <a:off x="6811434" y="3135314"/>
            <a:ext cx="3750733" cy="661987"/>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R67 G172 B153</a:t>
            </a:r>
          </a:p>
          <a:p>
            <a:pPr eaLnBrk="1" hangingPunct="1">
              <a:defRPr/>
            </a:pPr>
            <a:r>
              <a:rPr lang="en-GB" altLang="el-GR" sz="1600" b="1" dirty="0"/>
              <a:t>(</a:t>
            </a:r>
            <a:r>
              <a:rPr lang="en-GB" altLang="el-GR" sz="1600" b="1" dirty="0" err="1"/>
              <a:t>empagliflozin</a:t>
            </a:r>
            <a:r>
              <a:rPr lang="en-GB" altLang="el-GR" sz="1600" b="1" dirty="0"/>
              <a:t> 10 mg)</a:t>
            </a:r>
          </a:p>
        </p:txBody>
      </p:sp>
      <p:sp>
        <p:nvSpPr>
          <p:cNvPr id="15" name="Rectangle 53">
            <a:extLst>
              <a:ext uri="{FF2B5EF4-FFF2-40B4-BE49-F238E27FC236}">
                <a16:creationId xmlns:a16="http://schemas.microsoft.com/office/drawing/2014/main" id="{89D2C855-A455-3BC9-39C8-90054B13A1FE}"/>
              </a:ext>
            </a:extLst>
          </p:cNvPr>
          <p:cNvSpPr/>
          <p:nvPr userDrawn="1"/>
        </p:nvSpPr>
        <p:spPr>
          <a:xfrm>
            <a:off x="6096001" y="2403475"/>
            <a:ext cx="624417" cy="6238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eaLnBrk="1" hangingPunct="1">
              <a:defRPr/>
            </a:pPr>
            <a:r>
              <a:rPr lang="en-GB" sz="2100" b="1" dirty="0">
                <a:solidFill>
                  <a:schemeClr val="bg1"/>
                </a:solidFill>
              </a:rPr>
              <a:t>2</a:t>
            </a:r>
          </a:p>
        </p:txBody>
      </p:sp>
      <p:sp>
        <p:nvSpPr>
          <p:cNvPr id="16" name="TextBox 54">
            <a:extLst>
              <a:ext uri="{FF2B5EF4-FFF2-40B4-BE49-F238E27FC236}">
                <a16:creationId xmlns:a16="http://schemas.microsoft.com/office/drawing/2014/main" id="{FE9F54F8-F0E8-27C6-A9AA-D79724FD347E}"/>
              </a:ext>
            </a:extLst>
          </p:cNvPr>
          <p:cNvSpPr txBox="1">
            <a:spLocks noChangeArrowheads="1"/>
          </p:cNvSpPr>
          <p:nvPr userDrawn="1"/>
        </p:nvSpPr>
        <p:spPr bwMode="auto">
          <a:xfrm>
            <a:off x="6811434" y="2384425"/>
            <a:ext cx="3750733" cy="661714"/>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R240 G65 B75</a:t>
            </a:r>
            <a:br>
              <a:rPr lang="en-GB" altLang="el-GR" sz="2100" dirty="0"/>
            </a:br>
            <a:r>
              <a:rPr lang="en-GB" altLang="el-GR" sz="1600" b="1" dirty="0"/>
              <a:t>(subtitles, pooled </a:t>
            </a:r>
            <a:r>
              <a:rPr lang="en-GB" altLang="el-GR" sz="1600" b="1" dirty="0" err="1"/>
              <a:t>empagliflozin</a:t>
            </a:r>
            <a:r>
              <a:rPr lang="en-GB" altLang="el-GR" sz="1600" b="1" dirty="0"/>
              <a:t>)</a:t>
            </a:r>
          </a:p>
        </p:txBody>
      </p:sp>
      <p:sp>
        <p:nvSpPr>
          <p:cNvPr id="17" name="Rectangle 55">
            <a:extLst>
              <a:ext uri="{FF2B5EF4-FFF2-40B4-BE49-F238E27FC236}">
                <a16:creationId xmlns:a16="http://schemas.microsoft.com/office/drawing/2014/main" id="{2359C536-A6E0-9DC2-D942-3945B301C92E}"/>
              </a:ext>
            </a:extLst>
          </p:cNvPr>
          <p:cNvSpPr/>
          <p:nvPr userDrawn="1"/>
        </p:nvSpPr>
        <p:spPr>
          <a:xfrm>
            <a:off x="6096001" y="3902075"/>
            <a:ext cx="624417" cy="623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eaLnBrk="1" hangingPunct="1">
              <a:defRPr/>
            </a:pPr>
            <a:r>
              <a:rPr lang="en-GB" sz="2100" b="1" dirty="0">
                <a:solidFill>
                  <a:schemeClr val="bg1"/>
                </a:solidFill>
              </a:rPr>
              <a:t>4</a:t>
            </a:r>
          </a:p>
        </p:txBody>
      </p:sp>
      <p:sp>
        <p:nvSpPr>
          <p:cNvPr id="18" name="TextBox 56">
            <a:extLst>
              <a:ext uri="{FF2B5EF4-FFF2-40B4-BE49-F238E27FC236}">
                <a16:creationId xmlns:a16="http://schemas.microsoft.com/office/drawing/2014/main" id="{962E06A1-E5B0-B764-00AC-F67077DF7522}"/>
              </a:ext>
            </a:extLst>
          </p:cNvPr>
          <p:cNvSpPr txBox="1">
            <a:spLocks noChangeArrowheads="1"/>
          </p:cNvSpPr>
          <p:nvPr userDrawn="1"/>
        </p:nvSpPr>
        <p:spPr bwMode="auto">
          <a:xfrm>
            <a:off x="6811434" y="3884614"/>
            <a:ext cx="3750733" cy="661987"/>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R130 G130 B130</a:t>
            </a:r>
            <a:br>
              <a:rPr lang="en-GB" altLang="el-GR" sz="1900" dirty="0"/>
            </a:br>
            <a:r>
              <a:rPr lang="en-GB" altLang="el-GR" sz="1600" b="1" dirty="0"/>
              <a:t>(placebo)</a:t>
            </a:r>
          </a:p>
        </p:txBody>
      </p:sp>
      <p:sp>
        <p:nvSpPr>
          <p:cNvPr id="19" name="Rectangle 57">
            <a:extLst>
              <a:ext uri="{FF2B5EF4-FFF2-40B4-BE49-F238E27FC236}">
                <a16:creationId xmlns:a16="http://schemas.microsoft.com/office/drawing/2014/main" id="{B10B0A5C-FF9C-67D0-B1C9-3DFE1DE0D3F8}"/>
              </a:ext>
            </a:extLst>
          </p:cNvPr>
          <p:cNvSpPr/>
          <p:nvPr userDrawn="1"/>
        </p:nvSpPr>
        <p:spPr>
          <a:xfrm>
            <a:off x="6096001" y="4651375"/>
            <a:ext cx="624417" cy="62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eaLnBrk="1" hangingPunct="1">
              <a:defRPr/>
            </a:pPr>
            <a:r>
              <a:rPr lang="en-GB" sz="2100" b="1" dirty="0">
                <a:solidFill>
                  <a:schemeClr val="bg1"/>
                </a:solidFill>
              </a:rPr>
              <a:t>5</a:t>
            </a:r>
          </a:p>
        </p:txBody>
      </p:sp>
      <p:sp>
        <p:nvSpPr>
          <p:cNvPr id="20" name="TextBox 58">
            <a:extLst>
              <a:ext uri="{FF2B5EF4-FFF2-40B4-BE49-F238E27FC236}">
                <a16:creationId xmlns:a16="http://schemas.microsoft.com/office/drawing/2014/main" id="{FF36D7E9-FA39-F38F-8812-255895E088A6}"/>
              </a:ext>
            </a:extLst>
          </p:cNvPr>
          <p:cNvSpPr txBox="1">
            <a:spLocks noChangeArrowheads="1"/>
          </p:cNvSpPr>
          <p:nvPr userDrawn="1"/>
        </p:nvSpPr>
        <p:spPr bwMode="auto">
          <a:xfrm>
            <a:off x="6811434" y="4633914"/>
            <a:ext cx="3750733" cy="661987"/>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R143 G48 B137</a:t>
            </a:r>
          </a:p>
          <a:p>
            <a:pPr eaLnBrk="1" hangingPunct="1">
              <a:defRPr/>
            </a:pPr>
            <a:r>
              <a:rPr lang="en-GB" altLang="el-GR" sz="1600" b="1" dirty="0"/>
              <a:t>(</a:t>
            </a:r>
            <a:r>
              <a:rPr lang="en-GB" altLang="el-GR" sz="1600" b="1" dirty="0" err="1"/>
              <a:t>linagliptin</a:t>
            </a:r>
            <a:r>
              <a:rPr lang="en-GB" altLang="el-GR" sz="1600" b="1" dirty="0"/>
              <a:t> 5 mg)</a:t>
            </a:r>
          </a:p>
        </p:txBody>
      </p:sp>
      <p:sp>
        <p:nvSpPr>
          <p:cNvPr id="21" name="Rectangle 59">
            <a:extLst>
              <a:ext uri="{FF2B5EF4-FFF2-40B4-BE49-F238E27FC236}">
                <a16:creationId xmlns:a16="http://schemas.microsoft.com/office/drawing/2014/main" id="{9DB229A6-969E-04FA-548D-C63FE08F2E04}"/>
              </a:ext>
            </a:extLst>
          </p:cNvPr>
          <p:cNvSpPr/>
          <p:nvPr userDrawn="1"/>
        </p:nvSpPr>
        <p:spPr>
          <a:xfrm>
            <a:off x="6096001" y="5400675"/>
            <a:ext cx="624417" cy="62388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eaLnBrk="1" hangingPunct="1">
              <a:defRPr/>
            </a:pPr>
            <a:r>
              <a:rPr lang="en-GB" sz="2100" b="1" dirty="0">
                <a:solidFill>
                  <a:schemeClr val="bg1"/>
                </a:solidFill>
              </a:rPr>
              <a:t>6</a:t>
            </a:r>
          </a:p>
        </p:txBody>
      </p:sp>
      <p:sp>
        <p:nvSpPr>
          <p:cNvPr id="22" name="TextBox 60">
            <a:extLst>
              <a:ext uri="{FF2B5EF4-FFF2-40B4-BE49-F238E27FC236}">
                <a16:creationId xmlns:a16="http://schemas.microsoft.com/office/drawing/2014/main" id="{A46F1DC0-5B2B-AF70-17BD-7F1AC346A65C}"/>
              </a:ext>
            </a:extLst>
          </p:cNvPr>
          <p:cNvSpPr txBox="1">
            <a:spLocks noChangeArrowheads="1"/>
          </p:cNvSpPr>
          <p:nvPr userDrawn="1"/>
        </p:nvSpPr>
        <p:spPr bwMode="auto">
          <a:xfrm>
            <a:off x="6811434" y="5383213"/>
            <a:ext cx="3750733" cy="661714"/>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R229 G114 B0</a:t>
            </a:r>
            <a:endParaRPr lang="en-GB" altLang="el-GR" sz="1900" b="1" dirty="0"/>
          </a:p>
          <a:p>
            <a:pPr eaLnBrk="1" hangingPunct="1">
              <a:defRPr/>
            </a:pPr>
            <a:r>
              <a:rPr lang="en-GB" altLang="el-GR" sz="1600" b="1" dirty="0"/>
              <a:t>(other e.g. competitor drugs)</a:t>
            </a:r>
          </a:p>
        </p:txBody>
      </p:sp>
      <p:sp>
        <p:nvSpPr>
          <p:cNvPr id="23" name="TextBox 62">
            <a:extLst>
              <a:ext uri="{FF2B5EF4-FFF2-40B4-BE49-F238E27FC236}">
                <a16:creationId xmlns:a16="http://schemas.microsoft.com/office/drawing/2014/main" id="{E82990E4-7D3E-B48A-A99D-72D92ACB862C}"/>
              </a:ext>
            </a:extLst>
          </p:cNvPr>
          <p:cNvSpPr txBox="1">
            <a:spLocks noChangeArrowheads="1"/>
          </p:cNvSpPr>
          <p:nvPr userDrawn="1"/>
        </p:nvSpPr>
        <p:spPr bwMode="auto">
          <a:xfrm>
            <a:off x="2260601" y="1444625"/>
            <a:ext cx="2933700" cy="661714"/>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b="1" dirty="0">
                <a:solidFill>
                  <a:schemeClr val="tx2"/>
                </a:solidFill>
              </a:rPr>
              <a:t>Text 1 </a:t>
            </a:r>
            <a:r>
              <a:rPr lang="en-GB" altLang="el-GR" sz="1900" dirty="0">
                <a:solidFill>
                  <a:schemeClr val="tx2"/>
                </a:solidFill>
              </a:rPr>
              <a:t>R90 G90 B90</a:t>
            </a:r>
            <a:br>
              <a:rPr lang="en-GB" altLang="el-GR" sz="1600" dirty="0">
                <a:solidFill>
                  <a:schemeClr val="tx2"/>
                </a:solidFill>
              </a:rPr>
            </a:br>
            <a:r>
              <a:rPr lang="en-GB" altLang="el-GR" sz="1600" b="1" dirty="0">
                <a:solidFill>
                  <a:schemeClr val="tx2"/>
                </a:solidFill>
              </a:rPr>
              <a:t>(body text, axes)</a:t>
            </a:r>
          </a:p>
        </p:txBody>
      </p:sp>
      <p:cxnSp>
        <p:nvCxnSpPr>
          <p:cNvPr id="24" name="Straight Connector 63">
            <a:extLst>
              <a:ext uri="{FF2B5EF4-FFF2-40B4-BE49-F238E27FC236}">
                <a16:creationId xmlns:a16="http://schemas.microsoft.com/office/drawing/2014/main" id="{68716359-3951-FCDF-368F-FB88874CE3BC}"/>
              </a:ext>
            </a:extLst>
          </p:cNvPr>
          <p:cNvCxnSpPr>
            <a:cxnSpLocks/>
          </p:cNvCxnSpPr>
          <p:nvPr userDrawn="1"/>
        </p:nvCxnSpPr>
        <p:spPr>
          <a:xfrm flipV="1">
            <a:off x="2250017" y="1512888"/>
            <a:ext cx="0" cy="2557462"/>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5" name="TextBox 64">
            <a:extLst>
              <a:ext uri="{FF2B5EF4-FFF2-40B4-BE49-F238E27FC236}">
                <a16:creationId xmlns:a16="http://schemas.microsoft.com/office/drawing/2014/main" id="{FE0A988C-6E06-8C85-371D-6A43F6579075}"/>
              </a:ext>
            </a:extLst>
          </p:cNvPr>
          <p:cNvSpPr txBox="1">
            <a:spLocks noChangeArrowheads="1"/>
          </p:cNvSpPr>
          <p:nvPr userDrawn="1"/>
        </p:nvSpPr>
        <p:spPr bwMode="auto">
          <a:xfrm>
            <a:off x="2491318" y="2457450"/>
            <a:ext cx="2933700" cy="661714"/>
          </a:xfrm>
          <a:prstGeom prst="rect">
            <a:avLst/>
          </a:prstGeom>
          <a:noFill/>
          <a:ln>
            <a:noFill/>
          </a:ln>
        </p:spPr>
        <p:txBody>
          <a:bodyPr lIns="121914" tIns="60957" rIns="121914" bIns="60957">
            <a:spAutoFit/>
          </a:bodyPr>
          <a:lstStyle>
            <a:lvl1pPr defTabSz="608013">
              <a:defRPr>
                <a:solidFill>
                  <a:schemeClr val="tx1"/>
                </a:solidFill>
                <a:latin typeface="Arial" panose="020B0604020202020204" pitchFamily="34" charset="0"/>
                <a:cs typeface="Arial" panose="020B0604020202020204" pitchFamily="34" charset="0"/>
              </a:defRPr>
            </a:lvl1pPr>
            <a:lvl2pPr marL="742950" indent="-285750" defTabSz="608013">
              <a:defRPr>
                <a:solidFill>
                  <a:schemeClr val="tx1"/>
                </a:solidFill>
                <a:latin typeface="Arial" panose="020B0604020202020204" pitchFamily="34" charset="0"/>
                <a:cs typeface="Arial" panose="020B0604020202020204" pitchFamily="34" charset="0"/>
              </a:defRPr>
            </a:lvl2pPr>
            <a:lvl3pPr marL="1143000" indent="-228600" defTabSz="608013">
              <a:defRPr>
                <a:solidFill>
                  <a:schemeClr val="tx1"/>
                </a:solidFill>
                <a:latin typeface="Arial" panose="020B0604020202020204" pitchFamily="34" charset="0"/>
                <a:cs typeface="Arial" panose="020B0604020202020204" pitchFamily="34" charset="0"/>
              </a:defRPr>
            </a:lvl3pPr>
            <a:lvl4pPr marL="1600200" indent="-228600" defTabSz="608013">
              <a:defRPr>
                <a:solidFill>
                  <a:schemeClr val="tx1"/>
                </a:solidFill>
                <a:latin typeface="Arial" panose="020B0604020202020204" pitchFamily="34" charset="0"/>
                <a:cs typeface="Arial" panose="020B0604020202020204" pitchFamily="34" charset="0"/>
              </a:defRPr>
            </a:lvl4pPr>
            <a:lvl5pPr marL="2057400" indent="-228600" defTabSz="608013">
              <a:defRPr>
                <a:solidFill>
                  <a:schemeClr val="tx1"/>
                </a:solidFill>
                <a:latin typeface="Arial" panose="020B0604020202020204" pitchFamily="34" charset="0"/>
                <a:cs typeface="Arial" panose="020B0604020202020204" pitchFamily="34" charset="0"/>
              </a:defRPr>
            </a:lvl5pPr>
            <a:lvl6pPr marL="2514600" indent="-228600" defTabSz="60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0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0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0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solidFill>
                  <a:schemeClr val="tx2"/>
                </a:solidFill>
              </a:rPr>
              <a:t>R156 G156 B156</a:t>
            </a:r>
            <a:endParaRPr lang="en-GB" altLang="el-GR" sz="1900" b="1" dirty="0">
              <a:solidFill>
                <a:schemeClr val="tx2"/>
              </a:solidFill>
            </a:endParaRPr>
          </a:p>
          <a:p>
            <a:pPr eaLnBrk="1" hangingPunct="1">
              <a:defRPr/>
            </a:pPr>
            <a:r>
              <a:rPr lang="en-GB" altLang="el-GR" sz="1600" b="1" dirty="0">
                <a:solidFill>
                  <a:schemeClr val="tx2"/>
                </a:solidFill>
              </a:rPr>
              <a:t>(footers, slide numbers)</a:t>
            </a:r>
          </a:p>
        </p:txBody>
      </p:sp>
      <p:cxnSp>
        <p:nvCxnSpPr>
          <p:cNvPr id="26" name="Straight Connector 65">
            <a:extLst>
              <a:ext uri="{FF2B5EF4-FFF2-40B4-BE49-F238E27FC236}">
                <a16:creationId xmlns:a16="http://schemas.microsoft.com/office/drawing/2014/main" id="{EAF8BF5A-EEAF-89F6-9E41-3C88BC0BE2EA}"/>
              </a:ext>
            </a:extLst>
          </p:cNvPr>
          <p:cNvCxnSpPr>
            <a:cxnSpLocks/>
          </p:cNvCxnSpPr>
          <p:nvPr userDrawn="1"/>
        </p:nvCxnSpPr>
        <p:spPr>
          <a:xfrm flipV="1">
            <a:off x="2468033" y="2509838"/>
            <a:ext cx="0" cy="2227262"/>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66">
            <a:extLst>
              <a:ext uri="{FF2B5EF4-FFF2-40B4-BE49-F238E27FC236}">
                <a16:creationId xmlns:a16="http://schemas.microsoft.com/office/drawing/2014/main" id="{06324CA2-0AF7-39AD-90B2-0B7AED127D62}"/>
              </a:ext>
            </a:extLst>
          </p:cNvPr>
          <p:cNvCxnSpPr/>
          <p:nvPr userDrawn="1"/>
        </p:nvCxnSpPr>
        <p:spPr>
          <a:xfrm flipH="1">
            <a:off x="2252134" y="4719638"/>
            <a:ext cx="220133"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8" name="Rectangle 67">
            <a:extLst>
              <a:ext uri="{FF2B5EF4-FFF2-40B4-BE49-F238E27FC236}">
                <a16:creationId xmlns:a16="http://schemas.microsoft.com/office/drawing/2014/main" id="{81AB04D7-5034-3D9A-6E1A-A9CBC3A2C524}"/>
              </a:ext>
            </a:extLst>
          </p:cNvPr>
          <p:cNvSpPr/>
          <p:nvPr userDrawn="1"/>
        </p:nvSpPr>
        <p:spPr>
          <a:xfrm>
            <a:off x="1940985" y="6149976"/>
            <a:ext cx="8310033" cy="593725"/>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5996" tIns="60957" rIns="95996" bIns="60957" anchor="ctr"/>
          <a:lstStyle/>
          <a:p>
            <a:pPr algn="ctr" eaLnBrk="1" hangingPunct="1">
              <a:defRPr/>
            </a:pPr>
            <a:r>
              <a:rPr lang="en-GB" sz="1600" dirty="0">
                <a:solidFill>
                  <a:schemeClr val="tx1"/>
                </a:solidFill>
              </a:rPr>
              <a:t>The colour palette may be used for design/non-product-specific data</a:t>
            </a:r>
          </a:p>
          <a:p>
            <a:pPr algn="ctr" eaLnBrk="1" hangingPunct="1">
              <a:defRPr/>
            </a:pPr>
            <a:r>
              <a:rPr lang="en-GB" sz="1600" dirty="0">
                <a:solidFill>
                  <a:schemeClr val="tx1"/>
                </a:solidFill>
              </a:rPr>
              <a:t>Preferential order of use: accent 1 &gt; accent 2 &gt; accent 3 &gt; text 1 &gt; accent 5 &gt; accent 6</a:t>
            </a:r>
          </a:p>
        </p:txBody>
      </p:sp>
      <p:sp>
        <p:nvSpPr>
          <p:cNvPr id="29" name="Rectangle 26">
            <a:extLst>
              <a:ext uri="{FF2B5EF4-FFF2-40B4-BE49-F238E27FC236}">
                <a16:creationId xmlns:a16="http://schemas.microsoft.com/office/drawing/2014/main" id="{FF7AADF7-04B6-BCDD-F218-531518A59792}"/>
              </a:ext>
            </a:extLst>
          </p:cNvPr>
          <p:cNvSpPr>
            <a:spLocks noChangeArrowheads="1"/>
          </p:cNvSpPr>
          <p:nvPr userDrawn="1"/>
        </p:nvSpPr>
        <p:spPr bwMode="auto">
          <a:xfrm>
            <a:off x="5897033" y="1231901"/>
            <a:ext cx="1062138" cy="415492"/>
          </a:xfrm>
          <a:prstGeom prst="rect">
            <a:avLst/>
          </a:prstGeom>
          <a:noFill/>
          <a:ln>
            <a:noFill/>
          </a:ln>
        </p:spPr>
        <p:txBody>
          <a:bodyPr wrap="none"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b="1" dirty="0"/>
              <a:t>Accent</a:t>
            </a:r>
            <a:endParaRPr lang="en-GB" altLang="el-GR" sz="1600" dirty="0"/>
          </a:p>
        </p:txBody>
      </p:sp>
      <p:sp>
        <p:nvSpPr>
          <p:cNvPr id="2" name="Title 1"/>
          <p:cNvSpPr>
            <a:spLocks noGrp="1"/>
          </p:cNvSpPr>
          <p:nvPr>
            <p:ph type="title"/>
          </p:nvPr>
        </p:nvSpPr>
        <p:spPr/>
        <p:txBody>
          <a:bodyPr/>
          <a:lstStyle>
            <a:lvl1pPr>
              <a:defRPr baseline="0"/>
            </a:lvl1pPr>
          </a:lstStyle>
          <a:p>
            <a:r>
              <a:rPr lang="el-GR"/>
              <a:t>Kλικ για επεξεργασία του τίτλου</a:t>
            </a:r>
            <a:endParaRPr lang="en-GB" dirty="0"/>
          </a:p>
        </p:txBody>
      </p:sp>
      <p:sp>
        <p:nvSpPr>
          <p:cNvPr id="30" name="Slide Number Placeholder 7">
            <a:extLst>
              <a:ext uri="{FF2B5EF4-FFF2-40B4-BE49-F238E27FC236}">
                <a16:creationId xmlns:a16="http://schemas.microsoft.com/office/drawing/2014/main" id="{52250E34-F67C-4AF1-129E-A93DE9698E99}"/>
              </a:ext>
            </a:extLst>
          </p:cNvPr>
          <p:cNvSpPr>
            <a:spLocks noGrp="1"/>
          </p:cNvSpPr>
          <p:nvPr>
            <p:ph type="sldNum" sz="quarter" idx="10"/>
          </p:nvPr>
        </p:nvSpPr>
        <p:spPr/>
        <p:txBody>
          <a:bodyPr/>
          <a:lstStyle>
            <a:lvl1pPr>
              <a:defRPr/>
            </a:lvl1pPr>
          </a:lstStyle>
          <a:p>
            <a:pPr>
              <a:defRPr/>
            </a:pPr>
            <a:fld id="{FC2D68C7-9853-4FC3-8918-69EE40DC48EC}" type="slidenum">
              <a:rPr lang="en-GB" altLang="el-GR"/>
              <a:pPr>
                <a:defRPr/>
              </a:pPr>
              <a:t>‹#›</a:t>
            </a:fld>
            <a:endParaRPr lang="en-GB" altLang="el-GR"/>
          </a:p>
        </p:txBody>
      </p:sp>
    </p:spTree>
    <p:extLst>
      <p:ext uri="{BB962C8B-B14F-4D97-AF65-F5344CB8AC3E}">
        <p14:creationId xmlns:p14="http://schemas.microsoft.com/office/powerpoint/2010/main" val="3286789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7">
            <a:extLst>
              <a:ext uri="{FF2B5EF4-FFF2-40B4-BE49-F238E27FC236}">
                <a16:creationId xmlns:a16="http://schemas.microsoft.com/office/drawing/2014/main" id="{7F050F5E-7C11-1460-0E21-67263955AA3A}"/>
              </a:ext>
            </a:extLst>
          </p:cNvPr>
          <p:cNvCxnSpPr/>
          <p:nvPr userDrawn="1"/>
        </p:nvCxnSpPr>
        <p:spPr>
          <a:xfrm>
            <a:off x="0" y="5973763"/>
            <a:ext cx="12192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16">
            <a:extLst>
              <a:ext uri="{FF2B5EF4-FFF2-40B4-BE49-F238E27FC236}">
                <a16:creationId xmlns:a16="http://schemas.microsoft.com/office/drawing/2014/main" id="{4D7D4626-E7AA-2840-3CF4-FBC0CC495ECE}"/>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p:nvPr>
        </p:nvSpPr>
        <p:spPr>
          <a:xfrm>
            <a:off x="369834" y="3412800"/>
            <a:ext cx="7735823" cy="1036800"/>
          </a:xfrm>
        </p:spPr>
        <p:txBody>
          <a:bodyPr/>
          <a:lstStyle>
            <a:lvl1pPr marL="0" marR="0" indent="0" algn="l" defTabSz="606835"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stStyle>
          <a:p>
            <a:pPr lvl="0"/>
            <a:r>
              <a:rPr lang="el-GR"/>
              <a:t>Kλικ για επεξεργασία των στυλ του υποδείγματος</a:t>
            </a:r>
          </a:p>
          <a:p>
            <a:pPr lvl="1"/>
            <a:r>
              <a:rPr lang="el-GR"/>
              <a:t>Δεύτερου επιπέδου</a:t>
            </a:r>
          </a:p>
        </p:txBody>
      </p:sp>
      <p:sp>
        <p:nvSpPr>
          <p:cNvPr id="19" name="Title 18"/>
          <p:cNvSpPr>
            <a:spLocks noGrp="1"/>
          </p:cNvSpPr>
          <p:nvPr>
            <p:ph type="title"/>
          </p:nvPr>
        </p:nvSpPr>
        <p:spPr>
          <a:xfrm>
            <a:off x="369834" y="2164800"/>
            <a:ext cx="7735823" cy="1166400"/>
          </a:xfrm>
        </p:spPr>
        <p:txBody>
          <a:bodyPr/>
          <a:lstStyle>
            <a:lvl1pPr>
              <a:defRPr sz="37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p:nvPr>
        </p:nvSpPr>
        <p:spPr>
          <a:xfrm>
            <a:off x="369836" y="4533123"/>
            <a:ext cx="7751233" cy="383116"/>
          </a:xfrm>
        </p:spPr>
        <p:txBody>
          <a:bodyPr anchor="b"/>
          <a:lstStyle>
            <a:lvl1pPr marL="0" indent="0">
              <a:buNone/>
              <a:defRPr sz="1900" baseline="0">
                <a:solidFill>
                  <a:schemeClr val="tx1"/>
                </a:solidFill>
              </a:defRPr>
            </a:lvl1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982300481"/>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2" name="Straight Connector 15">
            <a:extLst>
              <a:ext uri="{FF2B5EF4-FFF2-40B4-BE49-F238E27FC236}">
                <a16:creationId xmlns:a16="http://schemas.microsoft.com/office/drawing/2014/main" id="{8615CA92-09FA-3075-E281-27A6260D5AEB}"/>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609836" y="1502637"/>
            <a:ext cx="4488873" cy="1653551"/>
          </a:xfrm>
        </p:spPr>
        <p:txBody>
          <a:bodyPr/>
          <a:lstStyle>
            <a:lvl1pPr marL="0" indent="0">
              <a:buNone/>
              <a:defRPr sz="2400" b="1">
                <a:solidFill>
                  <a:schemeClr val="accent2"/>
                </a:solidFill>
              </a:defRPr>
            </a:lvl1pPr>
          </a:lstStyle>
          <a:p>
            <a:pPr lvl="0"/>
            <a:r>
              <a:rPr lang="el-GR"/>
              <a:t>Kλικ για επεξεργασία των στυλ του υποδείγματος</a:t>
            </a:r>
          </a:p>
        </p:txBody>
      </p:sp>
      <p:sp>
        <p:nvSpPr>
          <p:cNvPr id="13" name="Title 12"/>
          <p:cNvSpPr>
            <a:spLocks noGrp="1"/>
          </p:cNvSpPr>
          <p:nvPr>
            <p:ph type="title"/>
          </p:nvPr>
        </p:nvSpPr>
        <p:spPr/>
        <p:txBody>
          <a:bodyPr/>
          <a:lstStyle>
            <a:lvl1pPr>
              <a:defRPr sz="3700">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3332354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52CDCB00-A264-ABEC-CEFB-4CE54216227D}"/>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599" y="1961607"/>
            <a:ext cx="10972800" cy="4203700"/>
          </a:xfrm>
        </p:spPr>
        <p:txBody>
          <a:bodyPr/>
          <a:lstStyle>
            <a:lvl1pPr marL="236029" indent="-236029">
              <a:defRPr>
                <a:solidFill>
                  <a:schemeClr val="tx2"/>
                </a:solidFill>
              </a:defRPr>
            </a:lvl1pPr>
            <a:lvl2pPr marL="598596" indent="-362682">
              <a:defRPr sz="2400">
                <a:solidFill>
                  <a:schemeClr val="tx2"/>
                </a:solidFill>
              </a:defRPr>
            </a:lvl2pPr>
            <a:lvl3pPr marL="834738" indent="-236029">
              <a:defRPr>
                <a:solidFill>
                  <a:schemeClr val="tx2"/>
                </a:solidFill>
              </a:defRPr>
            </a:lvl3pPr>
            <a:lvl4pPr marL="1188716" indent="-354214">
              <a:defRPr>
                <a:solidFill>
                  <a:schemeClr val="tx2"/>
                </a:solidFill>
              </a:defRPr>
            </a:lvl4pPr>
            <a:lvl5pPr marL="1433107" indent="-244495">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4" name="Footer Placeholder 5">
            <a:extLst>
              <a:ext uri="{FF2B5EF4-FFF2-40B4-BE49-F238E27FC236}">
                <a16:creationId xmlns:a16="http://schemas.microsoft.com/office/drawing/2014/main" id="{27F21EFD-CD57-C25D-1628-96E41013A8ED}"/>
              </a:ext>
            </a:extLst>
          </p:cNvPr>
          <p:cNvSpPr>
            <a:spLocks noGrp="1"/>
          </p:cNvSpPr>
          <p:nvPr>
            <p:ph type="ftr" sz="quarter" idx="12"/>
          </p:nvPr>
        </p:nvSpPr>
        <p:spPr/>
        <p:txBody>
          <a:bodyPr/>
          <a:lstStyle>
            <a:lvl1pPr>
              <a:defRPr/>
            </a:lvl1pPr>
          </a:lstStyle>
          <a:p>
            <a:pPr>
              <a:defRPr/>
            </a:pPr>
            <a:endParaRPr lang="en-GB"/>
          </a:p>
        </p:txBody>
      </p:sp>
      <p:sp>
        <p:nvSpPr>
          <p:cNvPr id="6" name="Slide Number Placeholder 7">
            <a:extLst>
              <a:ext uri="{FF2B5EF4-FFF2-40B4-BE49-F238E27FC236}">
                <a16:creationId xmlns:a16="http://schemas.microsoft.com/office/drawing/2014/main" id="{D7A8CFEB-6DCD-BBFC-2B9A-E48F86E38796}"/>
              </a:ext>
            </a:extLst>
          </p:cNvPr>
          <p:cNvSpPr>
            <a:spLocks noGrp="1"/>
          </p:cNvSpPr>
          <p:nvPr>
            <p:ph type="sldNum" sz="quarter" idx="13"/>
          </p:nvPr>
        </p:nvSpPr>
        <p:spPr/>
        <p:txBody>
          <a:bodyPr/>
          <a:lstStyle>
            <a:lvl1pPr>
              <a:defRPr/>
            </a:lvl1pPr>
          </a:lstStyle>
          <a:p>
            <a:pPr>
              <a:defRPr/>
            </a:pPr>
            <a:fld id="{5E5E5E77-5A64-4DED-A49B-AA0A123BD51F}" type="slidenum">
              <a:rPr lang="en-GB" altLang="el-GR"/>
              <a:pPr>
                <a:defRPr/>
              </a:pPr>
              <a:t>‹#›</a:t>
            </a:fld>
            <a:endParaRPr lang="en-GB" altLang="el-GR"/>
          </a:p>
        </p:txBody>
      </p:sp>
    </p:spTree>
    <p:extLst>
      <p:ext uri="{BB962C8B-B14F-4D97-AF65-F5344CB8AC3E}">
        <p14:creationId xmlns:p14="http://schemas.microsoft.com/office/powerpoint/2010/main" val="954780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cxnSp>
        <p:nvCxnSpPr>
          <p:cNvPr id="2" name="Straight Connector 15">
            <a:extLst>
              <a:ext uri="{FF2B5EF4-FFF2-40B4-BE49-F238E27FC236}">
                <a16:creationId xmlns:a16="http://schemas.microsoft.com/office/drawing/2014/main" id="{D66C5F40-8645-48DC-3794-89C9D122375D}"/>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8"/>
          <p:cNvSpPr>
            <a:spLocks noGrp="1"/>
          </p:cNvSpPr>
          <p:nvPr>
            <p:ph sz="quarter" idx="11"/>
          </p:nvPr>
        </p:nvSpPr>
        <p:spPr>
          <a:xfrm>
            <a:off x="609600" y="1372800"/>
            <a:ext cx="10972800" cy="41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Footer Placeholder 5">
            <a:extLst>
              <a:ext uri="{FF2B5EF4-FFF2-40B4-BE49-F238E27FC236}">
                <a16:creationId xmlns:a16="http://schemas.microsoft.com/office/drawing/2014/main" id="{3A7B1946-8B73-9CC4-4387-ABCB58D61E4C}"/>
              </a:ext>
            </a:extLst>
          </p:cNvPr>
          <p:cNvSpPr>
            <a:spLocks noGrp="1"/>
          </p:cNvSpPr>
          <p:nvPr>
            <p:ph type="ftr" sz="quarter" idx="12"/>
          </p:nvPr>
        </p:nvSpPr>
        <p:spPr/>
        <p:txBody>
          <a:bodyPr/>
          <a:lstStyle>
            <a:lvl1pPr>
              <a:defRPr/>
            </a:lvl1pPr>
          </a:lstStyle>
          <a:p>
            <a:pPr>
              <a:defRPr/>
            </a:pPr>
            <a:endParaRPr lang="en-GB"/>
          </a:p>
        </p:txBody>
      </p:sp>
      <p:sp>
        <p:nvSpPr>
          <p:cNvPr id="5" name="Slide Number Placeholder 19">
            <a:extLst>
              <a:ext uri="{FF2B5EF4-FFF2-40B4-BE49-F238E27FC236}">
                <a16:creationId xmlns:a16="http://schemas.microsoft.com/office/drawing/2014/main" id="{12E584B8-9156-E69D-0E29-2A60E12B0BC4}"/>
              </a:ext>
            </a:extLst>
          </p:cNvPr>
          <p:cNvSpPr>
            <a:spLocks noGrp="1"/>
          </p:cNvSpPr>
          <p:nvPr>
            <p:ph type="sldNum" sz="quarter" idx="13"/>
          </p:nvPr>
        </p:nvSpPr>
        <p:spPr/>
        <p:txBody>
          <a:bodyPr/>
          <a:lstStyle>
            <a:lvl1pPr>
              <a:defRPr/>
            </a:lvl1pPr>
          </a:lstStyle>
          <a:p>
            <a:pPr>
              <a:defRPr/>
            </a:pPr>
            <a:fld id="{F5661AE3-5C23-40E3-B063-81CC5E261DE3}" type="slidenum">
              <a:rPr lang="en-GB" altLang="el-GR"/>
              <a:pPr>
                <a:defRPr/>
              </a:pPr>
              <a:t>‹#›</a:t>
            </a:fld>
            <a:endParaRPr lang="en-GB" altLang="el-GR"/>
          </a:p>
        </p:txBody>
      </p:sp>
    </p:spTree>
    <p:extLst>
      <p:ext uri="{BB962C8B-B14F-4D97-AF65-F5344CB8AC3E}">
        <p14:creationId xmlns:p14="http://schemas.microsoft.com/office/powerpoint/2010/main" val="3607341458"/>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cxnSp>
        <p:nvCxnSpPr>
          <p:cNvPr id="2" name="Straight Connector 11">
            <a:extLst>
              <a:ext uri="{FF2B5EF4-FFF2-40B4-BE49-F238E27FC236}">
                <a16:creationId xmlns:a16="http://schemas.microsoft.com/office/drawing/2014/main" id="{59FCBDFB-1717-A1D4-1B1A-9D892BD55063}"/>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5">
            <a:extLst>
              <a:ext uri="{FF2B5EF4-FFF2-40B4-BE49-F238E27FC236}">
                <a16:creationId xmlns:a16="http://schemas.microsoft.com/office/drawing/2014/main" id="{10A99FED-3DBE-5E20-DE55-01B041E421C7}"/>
              </a:ext>
            </a:extLst>
          </p:cNvPr>
          <p:cNvSpPr>
            <a:spLocks noGrp="1"/>
          </p:cNvSpPr>
          <p:nvPr>
            <p:ph type="ftr" sz="quarter" idx="12"/>
          </p:nvPr>
        </p:nvSpPr>
        <p:spPr/>
        <p:txBody>
          <a:bodyPr/>
          <a:lstStyle>
            <a:lvl1pPr>
              <a:defRPr/>
            </a:lvl1pPr>
          </a:lstStyle>
          <a:p>
            <a:pPr>
              <a:defRPr/>
            </a:pPr>
            <a:endParaRPr lang="en-GB"/>
          </a:p>
        </p:txBody>
      </p:sp>
      <p:sp>
        <p:nvSpPr>
          <p:cNvPr id="4" name="Slide Number Placeholder 7">
            <a:extLst>
              <a:ext uri="{FF2B5EF4-FFF2-40B4-BE49-F238E27FC236}">
                <a16:creationId xmlns:a16="http://schemas.microsoft.com/office/drawing/2014/main" id="{7001C385-5C8D-2F55-C30B-82F4A1345ECE}"/>
              </a:ext>
            </a:extLst>
          </p:cNvPr>
          <p:cNvSpPr>
            <a:spLocks noGrp="1"/>
          </p:cNvSpPr>
          <p:nvPr>
            <p:ph type="sldNum" sz="quarter" idx="13"/>
          </p:nvPr>
        </p:nvSpPr>
        <p:spPr/>
        <p:txBody>
          <a:bodyPr/>
          <a:lstStyle>
            <a:lvl1pPr>
              <a:defRPr/>
            </a:lvl1pPr>
          </a:lstStyle>
          <a:p>
            <a:pPr>
              <a:defRPr/>
            </a:pPr>
            <a:fld id="{836941DD-B368-4283-9CAB-FB40A8357B6A}" type="slidenum">
              <a:rPr lang="en-GB" altLang="el-GR"/>
              <a:pPr>
                <a:defRPr/>
              </a:pPr>
              <a:t>‹#›</a:t>
            </a:fld>
            <a:endParaRPr lang="en-GB" altLang="el-GR"/>
          </a:p>
        </p:txBody>
      </p:sp>
    </p:spTree>
    <p:extLst>
      <p:ext uri="{BB962C8B-B14F-4D97-AF65-F5344CB8AC3E}">
        <p14:creationId xmlns:p14="http://schemas.microsoft.com/office/powerpoint/2010/main" val="96475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F055E6-09B9-40A6-9BDA-5C9EBE99CDC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0A0C6FB3-C8E3-41BD-92D4-DBD3BC1EFF1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4A92AA38-9405-4C97-B162-A543D3B846E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143F9577-52DA-4E32-BEAA-F9D2D284D12B}"/>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6" name="Θέση υποσέλιδου 5">
            <a:extLst>
              <a:ext uri="{FF2B5EF4-FFF2-40B4-BE49-F238E27FC236}">
                <a16:creationId xmlns:a16="http://schemas.microsoft.com/office/drawing/2014/main" id="{9887E6FA-3E8C-46CC-A4F1-461E3ACFAF0F}"/>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8BFA0469-EA46-4565-9DFF-C4A5C3FC444F}"/>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1524279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2" name="Straight Connector 10">
            <a:extLst>
              <a:ext uri="{FF2B5EF4-FFF2-40B4-BE49-F238E27FC236}">
                <a16:creationId xmlns:a16="http://schemas.microsoft.com/office/drawing/2014/main" id="{3A866B73-7E54-EE6B-E0E1-35D40CAC474C}"/>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3">
            <a:extLst>
              <a:ext uri="{FF2B5EF4-FFF2-40B4-BE49-F238E27FC236}">
                <a16:creationId xmlns:a16="http://schemas.microsoft.com/office/drawing/2014/main" id="{479758FE-AEA0-54FE-B7BE-9B468BB217A6}"/>
              </a:ext>
            </a:extLst>
          </p:cNvPr>
          <p:cNvSpPr>
            <a:spLocks noGrp="1"/>
          </p:cNvSpPr>
          <p:nvPr>
            <p:ph type="ftr" sz="quarter" idx="10"/>
          </p:nvPr>
        </p:nvSpPr>
        <p:spPr/>
        <p:txBody>
          <a:bodyPr/>
          <a:lstStyle>
            <a:lvl1pPr>
              <a:defRPr/>
            </a:lvl1pPr>
          </a:lstStyle>
          <a:p>
            <a:pPr>
              <a:defRPr/>
            </a:pPr>
            <a:endParaRPr lang="en-GB"/>
          </a:p>
        </p:txBody>
      </p:sp>
      <p:sp>
        <p:nvSpPr>
          <p:cNvPr id="4" name="Slide Number Placeholder 6">
            <a:extLst>
              <a:ext uri="{FF2B5EF4-FFF2-40B4-BE49-F238E27FC236}">
                <a16:creationId xmlns:a16="http://schemas.microsoft.com/office/drawing/2014/main" id="{2F4715D9-B012-25A6-A4CE-40F87894D482}"/>
              </a:ext>
            </a:extLst>
          </p:cNvPr>
          <p:cNvSpPr>
            <a:spLocks noGrp="1"/>
          </p:cNvSpPr>
          <p:nvPr>
            <p:ph type="sldNum" sz="quarter" idx="11"/>
          </p:nvPr>
        </p:nvSpPr>
        <p:spPr/>
        <p:txBody>
          <a:bodyPr/>
          <a:lstStyle>
            <a:lvl1pPr>
              <a:defRPr/>
            </a:lvl1pPr>
          </a:lstStyle>
          <a:p>
            <a:pPr>
              <a:defRPr/>
            </a:pPr>
            <a:fld id="{45A83AC4-B9BA-4250-8B46-617754E49E91}" type="slidenum">
              <a:rPr lang="en-GB" altLang="el-GR"/>
              <a:pPr>
                <a:defRPr/>
              </a:pPr>
              <a:t>‹#›</a:t>
            </a:fld>
            <a:endParaRPr lang="en-GB" altLang="el-GR"/>
          </a:p>
        </p:txBody>
      </p:sp>
    </p:spTree>
    <p:extLst>
      <p:ext uri="{BB962C8B-B14F-4D97-AF65-F5344CB8AC3E}">
        <p14:creationId xmlns:p14="http://schemas.microsoft.com/office/powerpoint/2010/main" val="4196447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5A0C66EB-1BC3-487C-A84B-E1878988D295}"/>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380083"/>
            <a:ext cx="5303520" cy="4195233"/>
          </a:xfrm>
        </p:spPr>
        <p:txBody>
          <a:bodyPr/>
          <a:lstStyle>
            <a:lvl1pPr marL="236029" indent="-236029">
              <a:defRPr sz="2400">
                <a:solidFill>
                  <a:schemeClr val="tx2"/>
                </a:solidFill>
              </a:defRPr>
            </a:lvl1pPr>
            <a:lvl2pPr>
              <a:defRPr sz="2400">
                <a:solidFill>
                  <a:schemeClr val="tx2"/>
                </a:solidFill>
              </a:defRPr>
            </a:lvl2pPr>
            <a:lvl3pPr marL="834738" indent="-236029">
              <a:defRPr sz="2100">
                <a:solidFill>
                  <a:schemeClr val="tx2"/>
                </a:solidFill>
              </a:defRPr>
            </a:lvl3pPr>
            <a:lvl4pPr marL="1070653" indent="-236029">
              <a:tabLst/>
              <a:defRPr sz="2100">
                <a:solidFill>
                  <a:schemeClr val="tx2"/>
                </a:solidFill>
              </a:defRPr>
            </a:lvl4pPr>
            <a:lvl5pPr marL="1306797" indent="-236029">
              <a:defRPr sz="1900">
                <a:solidFill>
                  <a:schemeClr val="tx2"/>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380083"/>
            <a:ext cx="5303520" cy="4195233"/>
          </a:xfrm>
        </p:spPr>
        <p:txBody>
          <a:bodyPr/>
          <a:lstStyle>
            <a:lvl1pPr>
              <a:defRPr sz="2400">
                <a:solidFill>
                  <a:schemeClr val="tx2"/>
                </a:solidFill>
              </a:defRPr>
            </a:lvl1pPr>
            <a:lvl2pPr>
              <a:defRPr sz="2400">
                <a:solidFill>
                  <a:schemeClr val="tx2"/>
                </a:solidFill>
              </a:defRPr>
            </a:lvl2pPr>
            <a:lvl3pPr marL="832622" indent="-233913">
              <a:defRPr sz="2100">
                <a:solidFill>
                  <a:schemeClr val="tx2"/>
                </a:solidFill>
              </a:defRPr>
            </a:lvl3pPr>
            <a:lvl4pPr marL="1070653" indent="-236029">
              <a:defRPr sz="2100">
                <a:solidFill>
                  <a:schemeClr val="tx2"/>
                </a:solidFill>
              </a:defRPr>
            </a:lvl4pPr>
            <a:lvl5pPr marL="1306797" indent="-236029">
              <a:defRPr sz="1900">
                <a:solidFill>
                  <a:schemeClr val="tx2"/>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5" name="Footer Placeholder 5">
            <a:extLst>
              <a:ext uri="{FF2B5EF4-FFF2-40B4-BE49-F238E27FC236}">
                <a16:creationId xmlns:a16="http://schemas.microsoft.com/office/drawing/2014/main" id="{D13A74BE-7BFB-6AC5-B941-F8DD05AAD62E}"/>
              </a:ext>
            </a:extLst>
          </p:cNvPr>
          <p:cNvSpPr>
            <a:spLocks noGrp="1"/>
          </p:cNvSpPr>
          <p:nvPr>
            <p:ph type="ftr" sz="quarter" idx="10"/>
          </p:nvPr>
        </p:nvSpPr>
        <p:spPr/>
        <p:txBody>
          <a:bodyPr/>
          <a:lstStyle>
            <a:lvl1pPr>
              <a:defRPr/>
            </a:lvl1pPr>
          </a:lstStyle>
          <a:p>
            <a:pPr>
              <a:defRPr/>
            </a:pPr>
            <a:endParaRPr lang="en-GB"/>
          </a:p>
        </p:txBody>
      </p:sp>
      <p:sp>
        <p:nvSpPr>
          <p:cNvPr id="6" name="Slide Number Placeholder 8">
            <a:extLst>
              <a:ext uri="{FF2B5EF4-FFF2-40B4-BE49-F238E27FC236}">
                <a16:creationId xmlns:a16="http://schemas.microsoft.com/office/drawing/2014/main" id="{B8AC4CCC-8C0C-CB4D-9CC9-C81745708AA0}"/>
              </a:ext>
            </a:extLst>
          </p:cNvPr>
          <p:cNvSpPr>
            <a:spLocks noGrp="1"/>
          </p:cNvSpPr>
          <p:nvPr>
            <p:ph type="sldNum" sz="quarter" idx="11"/>
          </p:nvPr>
        </p:nvSpPr>
        <p:spPr/>
        <p:txBody>
          <a:bodyPr/>
          <a:lstStyle>
            <a:lvl1pPr>
              <a:defRPr/>
            </a:lvl1pPr>
          </a:lstStyle>
          <a:p>
            <a:pPr>
              <a:defRPr/>
            </a:pPr>
            <a:fld id="{6DC81E3C-8BD0-4D5D-B6EC-6F14F1750D3F}" type="slidenum">
              <a:rPr lang="en-GB" altLang="el-GR"/>
              <a:pPr>
                <a:defRPr/>
              </a:pPr>
              <a:t>‹#›</a:t>
            </a:fld>
            <a:endParaRPr lang="en-GB" altLang="el-GR"/>
          </a:p>
        </p:txBody>
      </p:sp>
    </p:spTree>
    <p:extLst>
      <p:ext uri="{BB962C8B-B14F-4D97-AF65-F5344CB8AC3E}">
        <p14:creationId xmlns:p14="http://schemas.microsoft.com/office/powerpoint/2010/main" val="1104027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2" name="Straight Connector 14">
            <a:extLst>
              <a:ext uri="{FF2B5EF4-FFF2-40B4-BE49-F238E27FC236}">
                <a16:creationId xmlns:a16="http://schemas.microsoft.com/office/drawing/2014/main" id="{ACB3CEF4-31EA-11C8-387D-E29E6A9EEC02}"/>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609600" y="1371609"/>
            <a:ext cx="5303520" cy="639763"/>
          </a:xfrm>
        </p:spPr>
        <p:txBody>
          <a:bodyPr/>
          <a:lstStyle>
            <a:lvl1pPr marL="0" indent="0">
              <a:buNone/>
              <a:defRPr sz="2100" b="1">
                <a:solidFill>
                  <a:schemeClr val="accent2"/>
                </a:solidFill>
              </a:defRPr>
            </a:lvl1pPr>
            <a:lvl2pPr marL="606835" indent="0">
              <a:buNone/>
              <a:defRPr sz="2700" b="1"/>
            </a:lvl2pPr>
            <a:lvl3pPr marL="1214010" indent="0">
              <a:buNone/>
              <a:defRPr sz="2400" b="1"/>
            </a:lvl3pPr>
            <a:lvl4pPr marL="1820957" indent="0">
              <a:buNone/>
              <a:defRPr sz="2100" b="1"/>
            </a:lvl4pPr>
            <a:lvl5pPr marL="2428018" indent="0">
              <a:buNone/>
              <a:defRPr sz="2100" b="1"/>
            </a:lvl5pPr>
            <a:lvl6pPr marL="3034852" indent="0">
              <a:buNone/>
              <a:defRPr sz="2100" b="1"/>
            </a:lvl6pPr>
            <a:lvl7pPr marL="3641758" indent="0">
              <a:buNone/>
              <a:defRPr sz="2100" b="1"/>
            </a:lvl7pPr>
            <a:lvl8pPr marL="4248816" indent="0">
              <a:buNone/>
              <a:defRPr sz="2100" b="1"/>
            </a:lvl8pPr>
            <a:lvl9pPr marL="4855791" indent="0">
              <a:buNone/>
              <a:defRPr sz="2100" b="1"/>
            </a:lvl9pPr>
          </a:lstStyle>
          <a:p>
            <a:pPr lvl="0"/>
            <a:r>
              <a:rPr lang="en-US"/>
              <a:t>Edit Master text styles</a:t>
            </a:r>
          </a:p>
        </p:txBody>
      </p:sp>
      <p:sp>
        <p:nvSpPr>
          <p:cNvPr id="4" name="Content Placeholder 3"/>
          <p:cNvSpPr>
            <a:spLocks noGrp="1"/>
          </p:cNvSpPr>
          <p:nvPr>
            <p:ph sz="half" idx="2"/>
          </p:nvPr>
        </p:nvSpPr>
        <p:spPr>
          <a:xfrm>
            <a:off x="609600" y="2011368"/>
            <a:ext cx="5303520" cy="3563939"/>
          </a:xfrm>
        </p:spPr>
        <p:txBody>
          <a:bodyPr/>
          <a:lstStyle>
            <a:lvl1pPr>
              <a:defRPr sz="2400">
                <a:solidFill>
                  <a:schemeClr val="tx2"/>
                </a:solidFill>
              </a:defRPr>
            </a:lvl1pPr>
            <a:lvl2pPr>
              <a:defRPr sz="2400">
                <a:solidFill>
                  <a:schemeClr val="tx2"/>
                </a:solidFill>
              </a:defRPr>
            </a:lvl2pPr>
            <a:lvl3pPr marL="834738" indent="-231910">
              <a:defRPr sz="2100">
                <a:solidFill>
                  <a:schemeClr val="tx2"/>
                </a:solidFill>
              </a:defRPr>
            </a:lvl3pPr>
            <a:lvl4pPr marL="1188716" indent="-354214">
              <a:defRPr sz="2100">
                <a:solidFill>
                  <a:schemeClr val="tx2"/>
                </a:solidFill>
              </a:defRPr>
            </a:lvl4pPr>
            <a:lvl5pPr marL="1433107" indent="-244495">
              <a:tabLst>
                <a:tab pos="1433107" algn="l"/>
                <a:tab pos="1787318" algn="l"/>
              </a:tabLst>
              <a:defRPr sz="1900">
                <a:solidFill>
                  <a:schemeClr val="tx2"/>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371609"/>
            <a:ext cx="5303520" cy="639763"/>
          </a:xfrm>
        </p:spPr>
        <p:txBody>
          <a:bodyPr/>
          <a:lstStyle>
            <a:lvl1pPr marL="0" indent="0">
              <a:buNone/>
              <a:defRPr sz="2100" b="1">
                <a:solidFill>
                  <a:schemeClr val="accent2"/>
                </a:solidFill>
              </a:defRPr>
            </a:lvl1pPr>
            <a:lvl2pPr marL="606835" indent="0">
              <a:buNone/>
              <a:defRPr sz="2700" b="1"/>
            </a:lvl2pPr>
            <a:lvl3pPr marL="1214010" indent="0">
              <a:buNone/>
              <a:defRPr sz="2400" b="1"/>
            </a:lvl3pPr>
            <a:lvl4pPr marL="1820957" indent="0">
              <a:buNone/>
              <a:defRPr sz="2100" b="1"/>
            </a:lvl4pPr>
            <a:lvl5pPr marL="2428018" indent="0">
              <a:buNone/>
              <a:defRPr sz="2100" b="1"/>
            </a:lvl5pPr>
            <a:lvl6pPr marL="3034852" indent="0">
              <a:buNone/>
              <a:defRPr sz="2100" b="1"/>
            </a:lvl6pPr>
            <a:lvl7pPr marL="3641758" indent="0">
              <a:buNone/>
              <a:defRPr sz="2100" b="1"/>
            </a:lvl7pPr>
            <a:lvl8pPr marL="4248816" indent="0">
              <a:buNone/>
              <a:defRPr sz="2100" b="1"/>
            </a:lvl8pPr>
            <a:lvl9pPr marL="4855791" indent="0">
              <a:buNone/>
              <a:defRPr sz="2100" b="1"/>
            </a:lvl9pPr>
          </a:lstStyle>
          <a:p>
            <a:pPr lvl="0"/>
            <a:r>
              <a:rPr lang="en-US"/>
              <a:t>Edit Master text styles</a:t>
            </a:r>
          </a:p>
        </p:txBody>
      </p:sp>
      <p:sp>
        <p:nvSpPr>
          <p:cNvPr id="6" name="Content Placeholder 5"/>
          <p:cNvSpPr>
            <a:spLocks noGrp="1"/>
          </p:cNvSpPr>
          <p:nvPr>
            <p:ph sz="quarter" idx="4"/>
          </p:nvPr>
        </p:nvSpPr>
        <p:spPr>
          <a:xfrm>
            <a:off x="6278880" y="2011368"/>
            <a:ext cx="5303520" cy="3563939"/>
          </a:xfrm>
        </p:spPr>
        <p:txBody>
          <a:bodyPr/>
          <a:lstStyle>
            <a:lvl1pPr>
              <a:defRPr sz="2400">
                <a:solidFill>
                  <a:schemeClr val="tx2"/>
                </a:solidFill>
              </a:defRPr>
            </a:lvl1pPr>
            <a:lvl2pPr>
              <a:defRPr sz="2400">
                <a:solidFill>
                  <a:schemeClr val="tx2"/>
                </a:solidFill>
              </a:defRPr>
            </a:lvl2pPr>
            <a:lvl3pPr marL="832622" indent="-233913">
              <a:defRPr sz="2100">
                <a:solidFill>
                  <a:schemeClr val="tx2"/>
                </a:solidFill>
              </a:defRPr>
            </a:lvl3pPr>
            <a:lvl4pPr marL="1188716" indent="-354214">
              <a:defRPr sz="2100">
                <a:solidFill>
                  <a:schemeClr val="tx2"/>
                </a:solidFill>
              </a:defRPr>
            </a:lvl4pPr>
            <a:lvl5pPr marL="1433107" indent="-244495">
              <a:defRPr sz="1900">
                <a:solidFill>
                  <a:schemeClr val="tx2"/>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7" name="Footer Placeholder 7">
            <a:extLst>
              <a:ext uri="{FF2B5EF4-FFF2-40B4-BE49-F238E27FC236}">
                <a16:creationId xmlns:a16="http://schemas.microsoft.com/office/drawing/2014/main" id="{4778564B-CD7D-9818-E856-862873F43AE8}"/>
              </a:ext>
            </a:extLst>
          </p:cNvPr>
          <p:cNvSpPr>
            <a:spLocks noGrp="1"/>
          </p:cNvSpPr>
          <p:nvPr>
            <p:ph type="ftr" sz="quarter" idx="10"/>
          </p:nvPr>
        </p:nvSpPr>
        <p:spPr/>
        <p:txBody>
          <a:bodyPr/>
          <a:lstStyle>
            <a:lvl1pPr>
              <a:defRPr/>
            </a:lvl1pPr>
          </a:lstStyle>
          <a:p>
            <a:pPr>
              <a:defRPr/>
            </a:pPr>
            <a:endParaRPr lang="en-GB"/>
          </a:p>
        </p:txBody>
      </p:sp>
      <p:sp>
        <p:nvSpPr>
          <p:cNvPr id="8" name="Slide Number Placeholder 10">
            <a:extLst>
              <a:ext uri="{FF2B5EF4-FFF2-40B4-BE49-F238E27FC236}">
                <a16:creationId xmlns:a16="http://schemas.microsoft.com/office/drawing/2014/main" id="{6EFBFDA3-7F10-F8D3-9AF6-01ECAF33A773}"/>
              </a:ext>
            </a:extLst>
          </p:cNvPr>
          <p:cNvSpPr>
            <a:spLocks noGrp="1"/>
          </p:cNvSpPr>
          <p:nvPr>
            <p:ph type="sldNum" sz="quarter" idx="11"/>
          </p:nvPr>
        </p:nvSpPr>
        <p:spPr/>
        <p:txBody>
          <a:bodyPr/>
          <a:lstStyle>
            <a:lvl1pPr>
              <a:defRPr/>
            </a:lvl1pPr>
          </a:lstStyle>
          <a:p>
            <a:pPr>
              <a:defRPr/>
            </a:pPr>
            <a:fld id="{A7CD267E-9CC5-4918-A7BC-E3C739EFBC50}" type="slidenum">
              <a:rPr lang="en-GB" altLang="el-GR"/>
              <a:pPr>
                <a:defRPr/>
              </a:pPr>
              <a:t>‹#›</a:t>
            </a:fld>
            <a:endParaRPr lang="en-GB" altLang="el-GR"/>
          </a:p>
        </p:txBody>
      </p:sp>
    </p:spTree>
    <p:extLst>
      <p:ext uri="{BB962C8B-B14F-4D97-AF65-F5344CB8AC3E}">
        <p14:creationId xmlns:p14="http://schemas.microsoft.com/office/powerpoint/2010/main" val="1139365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cxnSp>
        <p:nvCxnSpPr>
          <p:cNvPr id="2" name="Straight Connector 16">
            <a:extLst>
              <a:ext uri="{FF2B5EF4-FFF2-40B4-BE49-F238E27FC236}">
                <a16:creationId xmlns:a16="http://schemas.microsoft.com/office/drawing/2014/main" id="{47D59716-0519-3957-4291-FD9043B0ADFC}"/>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Table Placeholder 5"/>
          <p:cNvSpPr>
            <a:spLocks noGrp="1"/>
          </p:cNvSpPr>
          <p:nvPr>
            <p:ph type="tbl" sz="quarter" idx="11"/>
          </p:nvPr>
        </p:nvSpPr>
        <p:spPr>
          <a:xfrm>
            <a:off x="609600" y="1372800"/>
            <a:ext cx="10972800" cy="4204800"/>
          </a:xfrm>
        </p:spPr>
        <p:txBody>
          <a:bodyPr rtlCol="0">
            <a:noAutofit/>
          </a:bodyPr>
          <a:lstStyle>
            <a:lvl1pPr>
              <a:defRPr>
                <a:solidFill>
                  <a:schemeClr val="tx2"/>
                </a:solidFill>
              </a:defRPr>
            </a:lvl1pPr>
          </a:lstStyle>
          <a:p>
            <a:pPr lvl="0"/>
            <a:r>
              <a:rPr lang="en-US" noProof="0" dirty="0"/>
              <a:t>Click icon to add table</a:t>
            </a:r>
            <a:endParaRPr lang="en-GB" noProof="0" dirty="0"/>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3">
            <a:extLst>
              <a:ext uri="{FF2B5EF4-FFF2-40B4-BE49-F238E27FC236}">
                <a16:creationId xmlns:a16="http://schemas.microsoft.com/office/drawing/2014/main" id="{0260A3FB-5C5E-1FB4-7D7D-3828F2132643}"/>
              </a:ext>
            </a:extLst>
          </p:cNvPr>
          <p:cNvSpPr>
            <a:spLocks noGrp="1"/>
          </p:cNvSpPr>
          <p:nvPr>
            <p:ph type="ftr" sz="quarter" idx="12"/>
          </p:nvPr>
        </p:nvSpPr>
        <p:spPr/>
        <p:txBody>
          <a:bodyPr/>
          <a:lstStyle>
            <a:lvl1pPr>
              <a:defRPr/>
            </a:lvl1pPr>
          </a:lstStyle>
          <a:p>
            <a:pPr>
              <a:defRPr/>
            </a:pPr>
            <a:endParaRPr lang="en-GB"/>
          </a:p>
        </p:txBody>
      </p:sp>
      <p:sp>
        <p:nvSpPr>
          <p:cNvPr id="4" name="Slide Number Placeholder 10">
            <a:extLst>
              <a:ext uri="{FF2B5EF4-FFF2-40B4-BE49-F238E27FC236}">
                <a16:creationId xmlns:a16="http://schemas.microsoft.com/office/drawing/2014/main" id="{84C9009E-55BE-1DD9-A21C-84CE2FE882B9}"/>
              </a:ext>
            </a:extLst>
          </p:cNvPr>
          <p:cNvSpPr>
            <a:spLocks noGrp="1"/>
          </p:cNvSpPr>
          <p:nvPr>
            <p:ph type="sldNum" sz="quarter" idx="13"/>
          </p:nvPr>
        </p:nvSpPr>
        <p:spPr/>
        <p:txBody>
          <a:bodyPr/>
          <a:lstStyle>
            <a:lvl1pPr>
              <a:defRPr/>
            </a:lvl1pPr>
          </a:lstStyle>
          <a:p>
            <a:pPr>
              <a:defRPr/>
            </a:pPr>
            <a:fld id="{ED98E770-6D95-4B80-A491-FE5E9B2E715A}" type="slidenum">
              <a:rPr lang="en-GB" altLang="el-GR"/>
              <a:pPr>
                <a:defRPr/>
              </a:pPr>
              <a:t>‹#›</a:t>
            </a:fld>
            <a:endParaRPr lang="en-GB" altLang="el-GR"/>
          </a:p>
        </p:txBody>
      </p:sp>
    </p:spTree>
    <p:extLst>
      <p:ext uri="{BB962C8B-B14F-4D97-AF65-F5344CB8AC3E}">
        <p14:creationId xmlns:p14="http://schemas.microsoft.com/office/powerpoint/2010/main" val="1838313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to be avoide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193631D7-FF56-89E1-7BC1-4CA3F95DD323}"/>
              </a:ext>
            </a:extLst>
          </p:cNvPr>
          <p:cNvSpPr>
            <a:spLocks noGrp="1"/>
          </p:cNvSpPr>
          <p:nvPr>
            <p:ph type="ftr" sz="quarter" idx="10"/>
          </p:nvPr>
        </p:nvSpPr>
        <p:spPr/>
        <p:txBody>
          <a:bodyPr/>
          <a:lstStyle>
            <a:lvl1pPr>
              <a:defRPr/>
            </a:lvl1pPr>
          </a:lstStyle>
          <a:p>
            <a:pPr>
              <a:defRPr/>
            </a:pPr>
            <a:endParaRPr lang="en-GB"/>
          </a:p>
        </p:txBody>
      </p:sp>
      <p:sp>
        <p:nvSpPr>
          <p:cNvPr id="3" name="Slide Number Placeholder 3">
            <a:extLst>
              <a:ext uri="{FF2B5EF4-FFF2-40B4-BE49-F238E27FC236}">
                <a16:creationId xmlns:a16="http://schemas.microsoft.com/office/drawing/2014/main" id="{9F9C9980-E7CB-C75E-47B5-74A7B9425EE0}"/>
              </a:ext>
            </a:extLst>
          </p:cNvPr>
          <p:cNvSpPr>
            <a:spLocks noGrp="1"/>
          </p:cNvSpPr>
          <p:nvPr>
            <p:ph type="sldNum" sz="quarter" idx="11"/>
          </p:nvPr>
        </p:nvSpPr>
        <p:spPr/>
        <p:txBody>
          <a:bodyPr/>
          <a:lstStyle>
            <a:lvl1pPr>
              <a:defRPr/>
            </a:lvl1pPr>
          </a:lstStyle>
          <a:p>
            <a:pPr>
              <a:defRPr/>
            </a:pPr>
            <a:fld id="{F2032CB9-C889-4002-A1EE-58BFC5D32DA6}" type="slidenum">
              <a:rPr lang="en-GB" altLang="el-GR"/>
              <a:pPr>
                <a:defRPr/>
              </a:pPr>
              <a:t>‹#›</a:t>
            </a:fld>
            <a:endParaRPr lang="en-GB" altLang="el-GR"/>
          </a:p>
        </p:txBody>
      </p:sp>
    </p:spTree>
    <p:extLst>
      <p:ext uri="{BB962C8B-B14F-4D97-AF65-F5344CB8AC3E}">
        <p14:creationId xmlns:p14="http://schemas.microsoft.com/office/powerpoint/2010/main" val="335912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ubtitle &amp; Content Watermark">
    <p:spTree>
      <p:nvGrpSpPr>
        <p:cNvPr id="1" name=""/>
        <p:cNvGrpSpPr/>
        <p:nvPr/>
      </p:nvGrpSpPr>
      <p:grpSpPr>
        <a:xfrm>
          <a:off x="0" y="0"/>
          <a:ext cx="0" cy="0"/>
          <a:chOff x="0" y="0"/>
          <a:chExt cx="0" cy="0"/>
        </a:xfrm>
      </p:grpSpPr>
      <p:cxnSp>
        <p:nvCxnSpPr>
          <p:cNvPr id="2" name="Straight Connector 20">
            <a:extLst>
              <a:ext uri="{FF2B5EF4-FFF2-40B4-BE49-F238E27FC236}">
                <a16:creationId xmlns:a16="http://schemas.microsoft.com/office/drawing/2014/main" id="{4DB2C1D4-E4C0-04D9-7A31-AFD296374830}"/>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599" y="1961607"/>
            <a:ext cx="10972800" cy="4203700"/>
          </a:xfrm>
        </p:spPr>
        <p:txBody>
          <a:bodyPr/>
          <a:lstStyle>
            <a:lvl1pPr marL="236029" indent="-236029">
              <a:defRPr>
                <a:solidFill>
                  <a:schemeClr val="tx2"/>
                </a:solidFill>
              </a:defRPr>
            </a:lvl1pPr>
            <a:lvl2pPr marL="598596" indent="-362682">
              <a:defRPr sz="2400">
                <a:solidFill>
                  <a:schemeClr val="tx2"/>
                </a:solidFill>
              </a:defRPr>
            </a:lvl2pPr>
            <a:lvl3pPr marL="834738" indent="-236029">
              <a:defRPr>
                <a:solidFill>
                  <a:schemeClr val="tx2"/>
                </a:solidFill>
              </a:defRPr>
            </a:lvl3pPr>
            <a:lvl4pPr marL="1188716" indent="-354214">
              <a:defRPr>
                <a:solidFill>
                  <a:schemeClr val="tx2"/>
                </a:solidFill>
              </a:defRPr>
            </a:lvl4pPr>
            <a:lvl5pPr marL="1433107" indent="-244495">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4" name="Footer Placeholder 5">
            <a:extLst>
              <a:ext uri="{FF2B5EF4-FFF2-40B4-BE49-F238E27FC236}">
                <a16:creationId xmlns:a16="http://schemas.microsoft.com/office/drawing/2014/main" id="{CEAA2F84-C372-C591-751D-4DC7FBE61BC1}"/>
              </a:ext>
            </a:extLst>
          </p:cNvPr>
          <p:cNvSpPr>
            <a:spLocks noGrp="1"/>
          </p:cNvSpPr>
          <p:nvPr>
            <p:ph type="ftr" sz="quarter" idx="12"/>
          </p:nvPr>
        </p:nvSpPr>
        <p:spPr/>
        <p:txBody>
          <a:bodyPr/>
          <a:lstStyle>
            <a:lvl1pPr>
              <a:defRPr/>
            </a:lvl1pPr>
          </a:lstStyle>
          <a:p>
            <a:pPr>
              <a:defRPr/>
            </a:pPr>
            <a:endParaRPr lang="en-GB"/>
          </a:p>
        </p:txBody>
      </p:sp>
      <p:sp>
        <p:nvSpPr>
          <p:cNvPr id="6" name="Slide Number Placeholder 7">
            <a:extLst>
              <a:ext uri="{FF2B5EF4-FFF2-40B4-BE49-F238E27FC236}">
                <a16:creationId xmlns:a16="http://schemas.microsoft.com/office/drawing/2014/main" id="{5C03F34F-A96A-9EFF-2C1E-B1206C34FE9A}"/>
              </a:ext>
            </a:extLst>
          </p:cNvPr>
          <p:cNvSpPr>
            <a:spLocks noGrp="1"/>
          </p:cNvSpPr>
          <p:nvPr>
            <p:ph type="sldNum" sz="quarter" idx="13"/>
          </p:nvPr>
        </p:nvSpPr>
        <p:spPr/>
        <p:txBody>
          <a:bodyPr/>
          <a:lstStyle>
            <a:lvl1pPr>
              <a:defRPr/>
            </a:lvl1pPr>
          </a:lstStyle>
          <a:p>
            <a:pPr>
              <a:defRPr/>
            </a:pPr>
            <a:fld id="{714A839D-C6BF-4E89-862F-891F6F6AC459}" type="slidenum">
              <a:rPr lang="en-GB" altLang="el-GR"/>
              <a:pPr>
                <a:defRPr/>
              </a:pPr>
              <a:t>‹#›</a:t>
            </a:fld>
            <a:endParaRPr lang="en-GB" altLang="el-GR"/>
          </a:p>
        </p:txBody>
      </p:sp>
    </p:spTree>
    <p:extLst>
      <p:ext uri="{BB962C8B-B14F-4D97-AF65-F5344CB8AC3E}">
        <p14:creationId xmlns:p14="http://schemas.microsoft.com/office/powerpoint/2010/main" val="1267828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lour palette - reference only">
    <p:spTree>
      <p:nvGrpSpPr>
        <p:cNvPr id="1" name=""/>
        <p:cNvGrpSpPr/>
        <p:nvPr/>
      </p:nvGrpSpPr>
      <p:grpSpPr>
        <a:xfrm>
          <a:off x="0" y="0"/>
          <a:ext cx="0" cy="0"/>
          <a:chOff x="0" y="0"/>
          <a:chExt cx="0" cy="0"/>
        </a:xfrm>
      </p:grpSpPr>
      <p:pic>
        <p:nvPicPr>
          <p:cNvPr id="3" name="Picture 2" descr="image003">
            <a:extLst>
              <a:ext uri="{FF2B5EF4-FFF2-40B4-BE49-F238E27FC236}">
                <a16:creationId xmlns:a16="http://schemas.microsoft.com/office/drawing/2014/main" id="{C761EDC4-3E77-0963-30BF-65353BA62B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125" t="2277" r="827" b="899"/>
          <a:stretch>
            <a:fillRect/>
          </a:stretch>
        </p:blipFill>
        <p:spPr bwMode="auto">
          <a:xfrm>
            <a:off x="1854201" y="3624263"/>
            <a:ext cx="25527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1">
            <a:extLst>
              <a:ext uri="{FF2B5EF4-FFF2-40B4-BE49-F238E27FC236}">
                <a16:creationId xmlns:a16="http://schemas.microsoft.com/office/drawing/2014/main" id="{524DBBE0-3088-4AC4-A309-7C5B2355B305}"/>
              </a:ext>
            </a:extLst>
          </p:cNvPr>
          <p:cNvSpPr txBox="1">
            <a:spLocks noChangeArrowheads="1"/>
          </p:cNvSpPr>
          <p:nvPr userDrawn="1"/>
        </p:nvSpPr>
        <p:spPr bwMode="auto">
          <a:xfrm>
            <a:off x="2910418"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1</a:t>
            </a:r>
          </a:p>
        </p:txBody>
      </p:sp>
      <p:sp>
        <p:nvSpPr>
          <p:cNvPr id="5" name="TextBox 32">
            <a:extLst>
              <a:ext uri="{FF2B5EF4-FFF2-40B4-BE49-F238E27FC236}">
                <a16:creationId xmlns:a16="http://schemas.microsoft.com/office/drawing/2014/main" id="{6173D6A2-C845-0811-D3C8-58D208272BBD}"/>
              </a:ext>
            </a:extLst>
          </p:cNvPr>
          <p:cNvSpPr txBox="1">
            <a:spLocks noChangeArrowheads="1"/>
          </p:cNvSpPr>
          <p:nvPr userDrawn="1"/>
        </p:nvSpPr>
        <p:spPr bwMode="auto">
          <a:xfrm>
            <a:off x="3172885"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2</a:t>
            </a:r>
          </a:p>
        </p:txBody>
      </p:sp>
      <p:sp>
        <p:nvSpPr>
          <p:cNvPr id="6" name="TextBox 33">
            <a:extLst>
              <a:ext uri="{FF2B5EF4-FFF2-40B4-BE49-F238E27FC236}">
                <a16:creationId xmlns:a16="http://schemas.microsoft.com/office/drawing/2014/main" id="{40DE92BA-A096-2B06-1EB1-34AAB81721FE}"/>
              </a:ext>
            </a:extLst>
          </p:cNvPr>
          <p:cNvSpPr txBox="1">
            <a:spLocks noChangeArrowheads="1"/>
          </p:cNvSpPr>
          <p:nvPr userDrawn="1"/>
        </p:nvSpPr>
        <p:spPr bwMode="auto">
          <a:xfrm>
            <a:off x="3424767"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3</a:t>
            </a:r>
          </a:p>
        </p:txBody>
      </p:sp>
      <p:sp>
        <p:nvSpPr>
          <p:cNvPr id="7" name="TextBox 34">
            <a:extLst>
              <a:ext uri="{FF2B5EF4-FFF2-40B4-BE49-F238E27FC236}">
                <a16:creationId xmlns:a16="http://schemas.microsoft.com/office/drawing/2014/main" id="{80776BC2-755A-04C9-60D5-51F1A92AA11F}"/>
              </a:ext>
            </a:extLst>
          </p:cNvPr>
          <p:cNvSpPr txBox="1">
            <a:spLocks noChangeArrowheads="1"/>
          </p:cNvSpPr>
          <p:nvPr userDrawn="1"/>
        </p:nvSpPr>
        <p:spPr bwMode="auto">
          <a:xfrm>
            <a:off x="3668184"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4</a:t>
            </a:r>
          </a:p>
        </p:txBody>
      </p:sp>
      <p:sp>
        <p:nvSpPr>
          <p:cNvPr id="8" name="TextBox 35">
            <a:extLst>
              <a:ext uri="{FF2B5EF4-FFF2-40B4-BE49-F238E27FC236}">
                <a16:creationId xmlns:a16="http://schemas.microsoft.com/office/drawing/2014/main" id="{2D888AEA-137F-E428-1A2C-FF5BBE58996D}"/>
              </a:ext>
            </a:extLst>
          </p:cNvPr>
          <p:cNvSpPr txBox="1">
            <a:spLocks noChangeArrowheads="1"/>
          </p:cNvSpPr>
          <p:nvPr userDrawn="1"/>
        </p:nvSpPr>
        <p:spPr bwMode="auto">
          <a:xfrm>
            <a:off x="3928534"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5</a:t>
            </a:r>
          </a:p>
        </p:txBody>
      </p:sp>
      <p:sp>
        <p:nvSpPr>
          <p:cNvPr id="9" name="TextBox 36">
            <a:extLst>
              <a:ext uri="{FF2B5EF4-FFF2-40B4-BE49-F238E27FC236}">
                <a16:creationId xmlns:a16="http://schemas.microsoft.com/office/drawing/2014/main" id="{4722519E-DC75-1093-BA4E-245C825F2C0D}"/>
              </a:ext>
            </a:extLst>
          </p:cNvPr>
          <p:cNvSpPr txBox="1">
            <a:spLocks noChangeArrowheads="1"/>
          </p:cNvSpPr>
          <p:nvPr userDrawn="1"/>
        </p:nvSpPr>
        <p:spPr bwMode="auto">
          <a:xfrm>
            <a:off x="4188885"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6</a:t>
            </a:r>
          </a:p>
        </p:txBody>
      </p:sp>
      <p:cxnSp>
        <p:nvCxnSpPr>
          <p:cNvPr id="10" name="Straight Connector 48">
            <a:extLst>
              <a:ext uri="{FF2B5EF4-FFF2-40B4-BE49-F238E27FC236}">
                <a16:creationId xmlns:a16="http://schemas.microsoft.com/office/drawing/2014/main" id="{0166AFC2-AD9B-FF00-790F-DE9EC329CE74}"/>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Rectangle 49">
            <a:extLst>
              <a:ext uri="{FF2B5EF4-FFF2-40B4-BE49-F238E27FC236}">
                <a16:creationId xmlns:a16="http://schemas.microsoft.com/office/drawing/2014/main" id="{EEF99EDB-E707-2064-2856-7CF965FF6FE6}"/>
              </a:ext>
            </a:extLst>
          </p:cNvPr>
          <p:cNvSpPr/>
          <p:nvPr userDrawn="1"/>
        </p:nvSpPr>
        <p:spPr>
          <a:xfrm>
            <a:off x="6096001" y="1655764"/>
            <a:ext cx="624417" cy="623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7769" tIns="60729" rIns="47769" bIns="60729" anchor="ctr"/>
          <a:lstStyle/>
          <a:p>
            <a:pPr algn="ctr" eaLnBrk="1" hangingPunct="1">
              <a:defRPr/>
            </a:pPr>
            <a:r>
              <a:rPr lang="en-GB" sz="2100" b="1" dirty="0">
                <a:solidFill>
                  <a:schemeClr val="bg1"/>
                </a:solidFill>
              </a:rPr>
              <a:t>1</a:t>
            </a:r>
          </a:p>
        </p:txBody>
      </p:sp>
      <p:sp>
        <p:nvSpPr>
          <p:cNvPr id="12" name="TextBox 50">
            <a:extLst>
              <a:ext uri="{FF2B5EF4-FFF2-40B4-BE49-F238E27FC236}">
                <a16:creationId xmlns:a16="http://schemas.microsoft.com/office/drawing/2014/main" id="{DEF81F7A-BFDB-1A72-9935-D0B986D07075}"/>
              </a:ext>
            </a:extLst>
          </p:cNvPr>
          <p:cNvSpPr txBox="1">
            <a:spLocks noChangeArrowheads="1"/>
          </p:cNvSpPr>
          <p:nvPr userDrawn="1"/>
        </p:nvSpPr>
        <p:spPr bwMode="auto">
          <a:xfrm>
            <a:off x="6811434" y="1635125"/>
            <a:ext cx="3750733" cy="661253"/>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R100 G130 B195</a:t>
            </a:r>
            <a:br>
              <a:rPr lang="en-GB" altLang="el-GR" sz="2100" dirty="0"/>
            </a:br>
            <a:r>
              <a:rPr lang="en-GB" altLang="el-GR" sz="1600" b="1" dirty="0"/>
              <a:t>(titles, </a:t>
            </a:r>
            <a:r>
              <a:rPr lang="en-GB" altLang="el-GR" sz="1600" b="1" dirty="0" err="1"/>
              <a:t>empagliflozin</a:t>
            </a:r>
            <a:r>
              <a:rPr lang="en-GB" altLang="el-GR" sz="1600" b="1" dirty="0"/>
              <a:t> 25 mg)</a:t>
            </a:r>
          </a:p>
        </p:txBody>
      </p:sp>
      <p:sp>
        <p:nvSpPr>
          <p:cNvPr id="13" name="Rectangle 51">
            <a:extLst>
              <a:ext uri="{FF2B5EF4-FFF2-40B4-BE49-F238E27FC236}">
                <a16:creationId xmlns:a16="http://schemas.microsoft.com/office/drawing/2014/main" id="{A3331442-02B7-21FE-6E9C-D42AB5651BE4}"/>
              </a:ext>
            </a:extLst>
          </p:cNvPr>
          <p:cNvSpPr/>
          <p:nvPr userDrawn="1"/>
        </p:nvSpPr>
        <p:spPr>
          <a:xfrm>
            <a:off x="6096001" y="3152775"/>
            <a:ext cx="624417" cy="6238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458" tIns="60729" rIns="121458" bIns="60729" anchor="ctr"/>
          <a:lstStyle/>
          <a:p>
            <a:pPr algn="ctr" eaLnBrk="1" hangingPunct="1">
              <a:defRPr/>
            </a:pPr>
            <a:r>
              <a:rPr lang="en-GB" sz="2100" b="1" dirty="0">
                <a:solidFill>
                  <a:schemeClr val="bg1"/>
                </a:solidFill>
              </a:rPr>
              <a:t>3</a:t>
            </a:r>
          </a:p>
        </p:txBody>
      </p:sp>
      <p:sp>
        <p:nvSpPr>
          <p:cNvPr id="14" name="TextBox 52">
            <a:extLst>
              <a:ext uri="{FF2B5EF4-FFF2-40B4-BE49-F238E27FC236}">
                <a16:creationId xmlns:a16="http://schemas.microsoft.com/office/drawing/2014/main" id="{84FC3A0B-A187-2F42-65F5-B79FD9246E89}"/>
              </a:ext>
            </a:extLst>
          </p:cNvPr>
          <p:cNvSpPr txBox="1">
            <a:spLocks noChangeArrowheads="1"/>
          </p:cNvSpPr>
          <p:nvPr userDrawn="1"/>
        </p:nvSpPr>
        <p:spPr bwMode="auto">
          <a:xfrm>
            <a:off x="6811434" y="3135314"/>
            <a:ext cx="3750733" cy="661987"/>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R67 G172 B153</a:t>
            </a:r>
          </a:p>
          <a:p>
            <a:pPr eaLnBrk="1" hangingPunct="1">
              <a:defRPr/>
            </a:pPr>
            <a:r>
              <a:rPr lang="en-GB" altLang="el-GR" sz="1600" b="1" dirty="0"/>
              <a:t>(</a:t>
            </a:r>
            <a:r>
              <a:rPr lang="en-GB" altLang="el-GR" sz="1600" b="1" dirty="0" err="1"/>
              <a:t>empagliflozin</a:t>
            </a:r>
            <a:r>
              <a:rPr lang="en-GB" altLang="el-GR" sz="1600" b="1" dirty="0"/>
              <a:t> 10 mg)</a:t>
            </a:r>
          </a:p>
        </p:txBody>
      </p:sp>
      <p:sp>
        <p:nvSpPr>
          <p:cNvPr id="15" name="Rectangle 53">
            <a:extLst>
              <a:ext uri="{FF2B5EF4-FFF2-40B4-BE49-F238E27FC236}">
                <a16:creationId xmlns:a16="http://schemas.microsoft.com/office/drawing/2014/main" id="{5CDB4479-5DD0-1C29-9BEA-CF2E3BF2E368}"/>
              </a:ext>
            </a:extLst>
          </p:cNvPr>
          <p:cNvSpPr/>
          <p:nvPr userDrawn="1"/>
        </p:nvSpPr>
        <p:spPr>
          <a:xfrm>
            <a:off x="6096001" y="2403475"/>
            <a:ext cx="624417" cy="6238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458" tIns="60729" rIns="121458" bIns="60729" anchor="ctr"/>
          <a:lstStyle/>
          <a:p>
            <a:pPr algn="ctr" eaLnBrk="1" hangingPunct="1">
              <a:defRPr/>
            </a:pPr>
            <a:r>
              <a:rPr lang="en-GB" sz="2100" b="1" dirty="0">
                <a:solidFill>
                  <a:schemeClr val="bg1"/>
                </a:solidFill>
              </a:rPr>
              <a:t>2</a:t>
            </a:r>
          </a:p>
        </p:txBody>
      </p:sp>
      <p:sp>
        <p:nvSpPr>
          <p:cNvPr id="16" name="TextBox 54">
            <a:extLst>
              <a:ext uri="{FF2B5EF4-FFF2-40B4-BE49-F238E27FC236}">
                <a16:creationId xmlns:a16="http://schemas.microsoft.com/office/drawing/2014/main" id="{2C89A0B9-22EC-4748-3FA1-B05EB108C6EA}"/>
              </a:ext>
            </a:extLst>
          </p:cNvPr>
          <p:cNvSpPr txBox="1">
            <a:spLocks noChangeArrowheads="1"/>
          </p:cNvSpPr>
          <p:nvPr userDrawn="1"/>
        </p:nvSpPr>
        <p:spPr bwMode="auto">
          <a:xfrm>
            <a:off x="6811434" y="2386013"/>
            <a:ext cx="3750733" cy="661253"/>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R240 G65 B75</a:t>
            </a:r>
            <a:br>
              <a:rPr lang="en-GB" altLang="el-GR" sz="2100" dirty="0"/>
            </a:br>
            <a:r>
              <a:rPr lang="en-GB" altLang="el-GR" sz="1600" b="1" dirty="0"/>
              <a:t>(subtitles, pooled </a:t>
            </a:r>
            <a:r>
              <a:rPr lang="en-GB" altLang="el-GR" sz="1600" b="1" dirty="0" err="1"/>
              <a:t>empagliflozin</a:t>
            </a:r>
            <a:r>
              <a:rPr lang="en-GB" altLang="el-GR" sz="1600" b="1" dirty="0"/>
              <a:t>)</a:t>
            </a:r>
          </a:p>
        </p:txBody>
      </p:sp>
      <p:sp>
        <p:nvSpPr>
          <p:cNvPr id="17" name="Rectangle 55">
            <a:extLst>
              <a:ext uri="{FF2B5EF4-FFF2-40B4-BE49-F238E27FC236}">
                <a16:creationId xmlns:a16="http://schemas.microsoft.com/office/drawing/2014/main" id="{494C15F2-E456-914B-5D61-0965E693E103}"/>
              </a:ext>
            </a:extLst>
          </p:cNvPr>
          <p:cNvSpPr/>
          <p:nvPr userDrawn="1"/>
        </p:nvSpPr>
        <p:spPr>
          <a:xfrm>
            <a:off x="6096001" y="3902075"/>
            <a:ext cx="624417" cy="623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458" tIns="60729" rIns="121458" bIns="60729" anchor="ctr"/>
          <a:lstStyle/>
          <a:p>
            <a:pPr algn="ctr" eaLnBrk="1" hangingPunct="1">
              <a:defRPr/>
            </a:pPr>
            <a:r>
              <a:rPr lang="en-GB" sz="2100" b="1" dirty="0">
                <a:solidFill>
                  <a:schemeClr val="bg1"/>
                </a:solidFill>
              </a:rPr>
              <a:t>4</a:t>
            </a:r>
          </a:p>
        </p:txBody>
      </p:sp>
      <p:sp>
        <p:nvSpPr>
          <p:cNvPr id="18" name="TextBox 56">
            <a:extLst>
              <a:ext uri="{FF2B5EF4-FFF2-40B4-BE49-F238E27FC236}">
                <a16:creationId xmlns:a16="http://schemas.microsoft.com/office/drawing/2014/main" id="{4EE63EFB-EF6C-0DA1-13F1-47F91BEEF013}"/>
              </a:ext>
            </a:extLst>
          </p:cNvPr>
          <p:cNvSpPr txBox="1">
            <a:spLocks noChangeArrowheads="1"/>
          </p:cNvSpPr>
          <p:nvPr userDrawn="1"/>
        </p:nvSpPr>
        <p:spPr bwMode="auto">
          <a:xfrm>
            <a:off x="6811434" y="3884614"/>
            <a:ext cx="3750733" cy="661987"/>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R130 G130 B130</a:t>
            </a:r>
            <a:br>
              <a:rPr lang="en-GB" altLang="el-GR" sz="1900" dirty="0"/>
            </a:br>
            <a:r>
              <a:rPr lang="en-GB" altLang="el-GR" sz="1600" b="1" dirty="0"/>
              <a:t>(placebo)</a:t>
            </a:r>
          </a:p>
        </p:txBody>
      </p:sp>
      <p:sp>
        <p:nvSpPr>
          <p:cNvPr id="19" name="Rectangle 57">
            <a:extLst>
              <a:ext uri="{FF2B5EF4-FFF2-40B4-BE49-F238E27FC236}">
                <a16:creationId xmlns:a16="http://schemas.microsoft.com/office/drawing/2014/main" id="{4EF0FE20-2E30-AAF0-98C3-3111EA27F255}"/>
              </a:ext>
            </a:extLst>
          </p:cNvPr>
          <p:cNvSpPr/>
          <p:nvPr userDrawn="1"/>
        </p:nvSpPr>
        <p:spPr>
          <a:xfrm>
            <a:off x="6096001" y="4651375"/>
            <a:ext cx="624417" cy="62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458" tIns="60729" rIns="121458" bIns="60729" anchor="ctr"/>
          <a:lstStyle/>
          <a:p>
            <a:pPr algn="ctr" eaLnBrk="1" hangingPunct="1">
              <a:defRPr/>
            </a:pPr>
            <a:r>
              <a:rPr lang="en-GB" sz="2100" b="1" dirty="0">
                <a:solidFill>
                  <a:schemeClr val="bg1"/>
                </a:solidFill>
              </a:rPr>
              <a:t>5</a:t>
            </a:r>
          </a:p>
        </p:txBody>
      </p:sp>
      <p:sp>
        <p:nvSpPr>
          <p:cNvPr id="20" name="TextBox 58">
            <a:extLst>
              <a:ext uri="{FF2B5EF4-FFF2-40B4-BE49-F238E27FC236}">
                <a16:creationId xmlns:a16="http://schemas.microsoft.com/office/drawing/2014/main" id="{62709FB5-5A2F-A117-41AD-919B65331D7A}"/>
              </a:ext>
            </a:extLst>
          </p:cNvPr>
          <p:cNvSpPr txBox="1">
            <a:spLocks noChangeArrowheads="1"/>
          </p:cNvSpPr>
          <p:nvPr userDrawn="1"/>
        </p:nvSpPr>
        <p:spPr bwMode="auto">
          <a:xfrm>
            <a:off x="6811434" y="4633914"/>
            <a:ext cx="3750733" cy="661987"/>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R143 G48 B137</a:t>
            </a:r>
          </a:p>
          <a:p>
            <a:pPr eaLnBrk="1" hangingPunct="1">
              <a:defRPr/>
            </a:pPr>
            <a:r>
              <a:rPr lang="en-GB" altLang="el-GR" sz="1600" b="1" dirty="0"/>
              <a:t>(</a:t>
            </a:r>
            <a:r>
              <a:rPr lang="en-GB" altLang="el-GR" sz="1600" b="1" dirty="0" err="1"/>
              <a:t>linagliptin</a:t>
            </a:r>
            <a:r>
              <a:rPr lang="en-GB" altLang="el-GR" sz="1600" b="1" dirty="0"/>
              <a:t> 5 mg)</a:t>
            </a:r>
          </a:p>
        </p:txBody>
      </p:sp>
      <p:sp>
        <p:nvSpPr>
          <p:cNvPr id="21" name="Rectangle 59">
            <a:extLst>
              <a:ext uri="{FF2B5EF4-FFF2-40B4-BE49-F238E27FC236}">
                <a16:creationId xmlns:a16="http://schemas.microsoft.com/office/drawing/2014/main" id="{5F85DF3D-7B7B-3E18-4102-10B090572D87}"/>
              </a:ext>
            </a:extLst>
          </p:cNvPr>
          <p:cNvSpPr/>
          <p:nvPr userDrawn="1"/>
        </p:nvSpPr>
        <p:spPr>
          <a:xfrm>
            <a:off x="6096001" y="5400675"/>
            <a:ext cx="624417" cy="62388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458" tIns="60729" rIns="121458" bIns="60729" anchor="ctr"/>
          <a:lstStyle/>
          <a:p>
            <a:pPr algn="ctr" eaLnBrk="1" hangingPunct="1">
              <a:defRPr/>
            </a:pPr>
            <a:r>
              <a:rPr lang="en-GB" sz="2100" b="1" dirty="0">
                <a:solidFill>
                  <a:schemeClr val="bg1"/>
                </a:solidFill>
              </a:rPr>
              <a:t>6</a:t>
            </a:r>
          </a:p>
        </p:txBody>
      </p:sp>
      <p:sp>
        <p:nvSpPr>
          <p:cNvPr id="22" name="TextBox 60">
            <a:extLst>
              <a:ext uri="{FF2B5EF4-FFF2-40B4-BE49-F238E27FC236}">
                <a16:creationId xmlns:a16="http://schemas.microsoft.com/office/drawing/2014/main" id="{B2A4CCA4-1442-5309-5557-8DE009E6C16D}"/>
              </a:ext>
            </a:extLst>
          </p:cNvPr>
          <p:cNvSpPr txBox="1">
            <a:spLocks noChangeArrowheads="1"/>
          </p:cNvSpPr>
          <p:nvPr userDrawn="1"/>
        </p:nvSpPr>
        <p:spPr bwMode="auto">
          <a:xfrm>
            <a:off x="6811434" y="5384800"/>
            <a:ext cx="3750733" cy="661253"/>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R229 G114 B0</a:t>
            </a:r>
            <a:endParaRPr lang="en-GB" altLang="el-GR" sz="1900" b="1" dirty="0"/>
          </a:p>
          <a:p>
            <a:pPr eaLnBrk="1" hangingPunct="1">
              <a:defRPr/>
            </a:pPr>
            <a:r>
              <a:rPr lang="en-GB" altLang="el-GR" sz="1600" b="1" dirty="0"/>
              <a:t>(other e.g. competitor drugs)</a:t>
            </a:r>
          </a:p>
        </p:txBody>
      </p:sp>
      <p:sp>
        <p:nvSpPr>
          <p:cNvPr id="23" name="TextBox 62">
            <a:extLst>
              <a:ext uri="{FF2B5EF4-FFF2-40B4-BE49-F238E27FC236}">
                <a16:creationId xmlns:a16="http://schemas.microsoft.com/office/drawing/2014/main" id="{F412BBA4-B164-B6AE-E9ED-720511258120}"/>
              </a:ext>
            </a:extLst>
          </p:cNvPr>
          <p:cNvSpPr txBox="1">
            <a:spLocks noChangeArrowheads="1"/>
          </p:cNvSpPr>
          <p:nvPr userDrawn="1"/>
        </p:nvSpPr>
        <p:spPr bwMode="auto">
          <a:xfrm>
            <a:off x="2260601" y="1444625"/>
            <a:ext cx="2933700" cy="661253"/>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b="1" dirty="0">
                <a:solidFill>
                  <a:schemeClr val="tx2"/>
                </a:solidFill>
              </a:rPr>
              <a:t>Text 1 </a:t>
            </a:r>
            <a:r>
              <a:rPr lang="en-GB" altLang="el-GR" sz="1900" dirty="0">
                <a:solidFill>
                  <a:schemeClr val="tx2"/>
                </a:solidFill>
              </a:rPr>
              <a:t>R90 G90 B90</a:t>
            </a:r>
            <a:br>
              <a:rPr lang="en-GB" altLang="el-GR" sz="1600" dirty="0">
                <a:solidFill>
                  <a:schemeClr val="tx2"/>
                </a:solidFill>
              </a:rPr>
            </a:br>
            <a:r>
              <a:rPr lang="en-GB" altLang="el-GR" sz="1600" b="1" dirty="0">
                <a:solidFill>
                  <a:schemeClr val="tx2"/>
                </a:solidFill>
              </a:rPr>
              <a:t>(body text, axes)</a:t>
            </a:r>
          </a:p>
        </p:txBody>
      </p:sp>
      <p:cxnSp>
        <p:nvCxnSpPr>
          <p:cNvPr id="24" name="Straight Connector 63">
            <a:extLst>
              <a:ext uri="{FF2B5EF4-FFF2-40B4-BE49-F238E27FC236}">
                <a16:creationId xmlns:a16="http://schemas.microsoft.com/office/drawing/2014/main" id="{82F9454C-D3CF-E227-5A43-2BA32531ED0E}"/>
              </a:ext>
            </a:extLst>
          </p:cNvPr>
          <p:cNvCxnSpPr>
            <a:cxnSpLocks/>
          </p:cNvCxnSpPr>
          <p:nvPr userDrawn="1"/>
        </p:nvCxnSpPr>
        <p:spPr>
          <a:xfrm flipV="1">
            <a:off x="2250017" y="1512888"/>
            <a:ext cx="0" cy="2557462"/>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5" name="TextBox 64">
            <a:extLst>
              <a:ext uri="{FF2B5EF4-FFF2-40B4-BE49-F238E27FC236}">
                <a16:creationId xmlns:a16="http://schemas.microsoft.com/office/drawing/2014/main" id="{A52574FC-1AFB-25F7-633A-5A7907D59D5B}"/>
              </a:ext>
            </a:extLst>
          </p:cNvPr>
          <p:cNvSpPr txBox="1">
            <a:spLocks noChangeArrowheads="1"/>
          </p:cNvSpPr>
          <p:nvPr userDrawn="1"/>
        </p:nvSpPr>
        <p:spPr bwMode="auto">
          <a:xfrm>
            <a:off x="2491318" y="2457450"/>
            <a:ext cx="2933700" cy="661253"/>
          </a:xfrm>
          <a:prstGeom prst="rect">
            <a:avLst/>
          </a:prstGeom>
          <a:noFill/>
          <a:ln>
            <a:noFill/>
          </a:ln>
        </p:spPr>
        <p:txBody>
          <a:bodyPr lIns="121458" tIns="60729" rIns="121458" bIns="60729">
            <a:spAutoFit/>
          </a:bodyPr>
          <a:lstStyle>
            <a:lvl1pPr defTabSz="606425">
              <a:defRPr>
                <a:solidFill>
                  <a:schemeClr val="tx1"/>
                </a:solidFill>
                <a:latin typeface="Arial" panose="020B0604020202020204" pitchFamily="34" charset="0"/>
                <a:cs typeface="Arial" panose="020B0604020202020204" pitchFamily="34" charset="0"/>
              </a:defRPr>
            </a:lvl1pPr>
            <a:lvl2pPr marL="742950" indent="-285750" defTabSz="606425">
              <a:defRPr>
                <a:solidFill>
                  <a:schemeClr val="tx1"/>
                </a:solidFill>
                <a:latin typeface="Arial" panose="020B0604020202020204" pitchFamily="34" charset="0"/>
                <a:cs typeface="Arial" panose="020B0604020202020204" pitchFamily="34" charset="0"/>
              </a:defRPr>
            </a:lvl2pPr>
            <a:lvl3pPr marL="1143000" indent="-228600" defTabSz="606425">
              <a:defRPr>
                <a:solidFill>
                  <a:schemeClr val="tx1"/>
                </a:solidFill>
                <a:latin typeface="Arial" panose="020B0604020202020204" pitchFamily="34" charset="0"/>
                <a:cs typeface="Arial" panose="020B0604020202020204" pitchFamily="34" charset="0"/>
              </a:defRPr>
            </a:lvl3pPr>
            <a:lvl4pPr marL="1600200" indent="-228600" defTabSz="606425">
              <a:defRPr>
                <a:solidFill>
                  <a:schemeClr val="tx1"/>
                </a:solidFill>
                <a:latin typeface="Arial" panose="020B0604020202020204" pitchFamily="34" charset="0"/>
                <a:cs typeface="Arial" panose="020B0604020202020204" pitchFamily="34" charset="0"/>
              </a:defRPr>
            </a:lvl4pPr>
            <a:lvl5pPr marL="2057400" indent="-228600" defTabSz="606425">
              <a:defRPr>
                <a:solidFill>
                  <a:schemeClr val="tx1"/>
                </a:solidFill>
                <a:latin typeface="Arial" panose="020B0604020202020204" pitchFamily="34" charset="0"/>
                <a:cs typeface="Arial" panose="020B0604020202020204" pitchFamily="34" charset="0"/>
              </a:defRPr>
            </a:lvl5pPr>
            <a:lvl6pPr marL="2514600" indent="-228600" defTabSz="606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06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06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06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solidFill>
                  <a:schemeClr val="tx2"/>
                </a:solidFill>
              </a:rPr>
              <a:t>R156 G156 B156</a:t>
            </a:r>
            <a:endParaRPr lang="en-GB" altLang="el-GR" sz="1900" b="1" dirty="0">
              <a:solidFill>
                <a:schemeClr val="tx2"/>
              </a:solidFill>
            </a:endParaRPr>
          </a:p>
          <a:p>
            <a:pPr eaLnBrk="1" hangingPunct="1">
              <a:defRPr/>
            </a:pPr>
            <a:r>
              <a:rPr lang="en-GB" altLang="el-GR" sz="1600" b="1" dirty="0">
                <a:solidFill>
                  <a:schemeClr val="tx2"/>
                </a:solidFill>
              </a:rPr>
              <a:t>(footers, slide numbers)</a:t>
            </a:r>
          </a:p>
        </p:txBody>
      </p:sp>
      <p:cxnSp>
        <p:nvCxnSpPr>
          <p:cNvPr id="26" name="Straight Connector 65">
            <a:extLst>
              <a:ext uri="{FF2B5EF4-FFF2-40B4-BE49-F238E27FC236}">
                <a16:creationId xmlns:a16="http://schemas.microsoft.com/office/drawing/2014/main" id="{563FB55C-5564-DF19-99B7-B5CEACC40CBE}"/>
              </a:ext>
            </a:extLst>
          </p:cNvPr>
          <p:cNvCxnSpPr>
            <a:cxnSpLocks/>
          </p:cNvCxnSpPr>
          <p:nvPr userDrawn="1"/>
        </p:nvCxnSpPr>
        <p:spPr>
          <a:xfrm flipV="1">
            <a:off x="2468033" y="2509838"/>
            <a:ext cx="0" cy="2227262"/>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66">
            <a:extLst>
              <a:ext uri="{FF2B5EF4-FFF2-40B4-BE49-F238E27FC236}">
                <a16:creationId xmlns:a16="http://schemas.microsoft.com/office/drawing/2014/main" id="{55FBB7F9-406D-D85A-5397-8A5CE1FC1E23}"/>
              </a:ext>
            </a:extLst>
          </p:cNvPr>
          <p:cNvCxnSpPr/>
          <p:nvPr userDrawn="1"/>
        </p:nvCxnSpPr>
        <p:spPr>
          <a:xfrm flipH="1">
            <a:off x="2252134" y="4719638"/>
            <a:ext cx="220133"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8" name="Rectangle 67">
            <a:extLst>
              <a:ext uri="{FF2B5EF4-FFF2-40B4-BE49-F238E27FC236}">
                <a16:creationId xmlns:a16="http://schemas.microsoft.com/office/drawing/2014/main" id="{CA65DBEE-5FEF-FFB4-C511-5BFCF2161203}"/>
              </a:ext>
            </a:extLst>
          </p:cNvPr>
          <p:cNvSpPr/>
          <p:nvPr userDrawn="1"/>
        </p:nvSpPr>
        <p:spPr>
          <a:xfrm>
            <a:off x="1940985" y="6149976"/>
            <a:ext cx="8310033" cy="593725"/>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5654" tIns="60729" rIns="95654" bIns="60729" anchor="ctr"/>
          <a:lstStyle/>
          <a:p>
            <a:pPr algn="ctr" eaLnBrk="1" hangingPunct="1">
              <a:defRPr/>
            </a:pPr>
            <a:r>
              <a:rPr lang="en-GB" sz="1600" dirty="0">
                <a:solidFill>
                  <a:schemeClr val="tx1"/>
                </a:solidFill>
              </a:rPr>
              <a:t>The colour palette may be used for design/non-product-specific data</a:t>
            </a:r>
          </a:p>
          <a:p>
            <a:pPr algn="ctr" eaLnBrk="1" hangingPunct="1">
              <a:defRPr/>
            </a:pPr>
            <a:r>
              <a:rPr lang="en-GB" sz="1600" dirty="0">
                <a:solidFill>
                  <a:schemeClr val="tx1"/>
                </a:solidFill>
              </a:rPr>
              <a:t>Preferential order of use: accent 1 &gt; accent 2 &gt; accent 3 &gt; text 1 &gt; accent 5 &gt; accent 6</a:t>
            </a:r>
          </a:p>
        </p:txBody>
      </p:sp>
      <p:sp>
        <p:nvSpPr>
          <p:cNvPr id="29" name="Rectangle 26">
            <a:extLst>
              <a:ext uri="{FF2B5EF4-FFF2-40B4-BE49-F238E27FC236}">
                <a16:creationId xmlns:a16="http://schemas.microsoft.com/office/drawing/2014/main" id="{E87695A0-C786-E7BA-61C2-7AA5AB02D468}"/>
              </a:ext>
            </a:extLst>
          </p:cNvPr>
          <p:cNvSpPr>
            <a:spLocks noChangeArrowheads="1"/>
          </p:cNvSpPr>
          <p:nvPr userDrawn="1"/>
        </p:nvSpPr>
        <p:spPr bwMode="auto">
          <a:xfrm>
            <a:off x="5897033" y="1231900"/>
            <a:ext cx="1061217" cy="415032"/>
          </a:xfrm>
          <a:prstGeom prst="rect">
            <a:avLst/>
          </a:prstGeom>
          <a:noFill/>
          <a:ln>
            <a:noFill/>
          </a:ln>
        </p:spPr>
        <p:txBody>
          <a:bodyPr wrap="none"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b="1" dirty="0"/>
              <a:t>Accent</a:t>
            </a:r>
            <a:endParaRPr lang="en-GB" altLang="el-GR" sz="1600" dirty="0"/>
          </a:p>
        </p:txBody>
      </p:sp>
      <p:sp>
        <p:nvSpPr>
          <p:cNvPr id="2" name="Title 1"/>
          <p:cNvSpPr>
            <a:spLocks noGrp="1"/>
          </p:cNvSpPr>
          <p:nvPr>
            <p:ph type="title"/>
          </p:nvPr>
        </p:nvSpPr>
        <p:spPr/>
        <p:txBody>
          <a:bodyPr/>
          <a:lstStyle>
            <a:lvl1pPr>
              <a:defRPr baseline="0"/>
            </a:lvl1pPr>
          </a:lstStyle>
          <a:p>
            <a:r>
              <a:rPr lang="el-GR"/>
              <a:t>Kλικ για επεξεργασία του τίτλου</a:t>
            </a:r>
            <a:endParaRPr lang="en-GB" dirty="0"/>
          </a:p>
        </p:txBody>
      </p:sp>
      <p:sp>
        <p:nvSpPr>
          <p:cNvPr id="30" name="Slide Number Placeholder 7">
            <a:extLst>
              <a:ext uri="{FF2B5EF4-FFF2-40B4-BE49-F238E27FC236}">
                <a16:creationId xmlns:a16="http://schemas.microsoft.com/office/drawing/2014/main" id="{B4B6FC05-42EB-A0D8-E684-F8D5B6052D78}"/>
              </a:ext>
            </a:extLst>
          </p:cNvPr>
          <p:cNvSpPr>
            <a:spLocks noGrp="1"/>
          </p:cNvSpPr>
          <p:nvPr>
            <p:ph type="sldNum" sz="quarter" idx="10"/>
          </p:nvPr>
        </p:nvSpPr>
        <p:spPr/>
        <p:txBody>
          <a:bodyPr/>
          <a:lstStyle>
            <a:lvl1pPr>
              <a:defRPr/>
            </a:lvl1pPr>
          </a:lstStyle>
          <a:p>
            <a:pPr>
              <a:defRPr/>
            </a:pPr>
            <a:fld id="{49CD1EFF-866F-47AB-BE08-3925CB87B7D9}" type="slidenum">
              <a:rPr lang="en-GB" altLang="el-GR"/>
              <a:pPr>
                <a:defRPr/>
              </a:pPr>
              <a:t>‹#›</a:t>
            </a:fld>
            <a:endParaRPr lang="en-GB" altLang="el-GR"/>
          </a:p>
        </p:txBody>
      </p:sp>
    </p:spTree>
    <p:extLst>
      <p:ext uri="{BB962C8B-B14F-4D97-AF65-F5344CB8AC3E}">
        <p14:creationId xmlns:p14="http://schemas.microsoft.com/office/powerpoint/2010/main" val="3284348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889D0E2-CD75-9676-B908-6994D2571AF9}"/>
              </a:ext>
            </a:extLst>
          </p:cNvPr>
          <p:cNvSpPr>
            <a:spLocks noGrp="1"/>
          </p:cNvSpPr>
          <p:nvPr>
            <p:ph type="dt" sz="half" idx="10"/>
          </p:nvPr>
        </p:nvSpPr>
        <p:spPr>
          <a:xfrm>
            <a:off x="0" y="0"/>
            <a:ext cx="0" cy="0"/>
          </a:xfrm>
        </p:spPr>
        <p:txBody>
          <a:bodyPr lIns="91438" tIns="45719" rIns="91438" bIns="45719"/>
          <a:lstStyle>
            <a:lvl1pPr eaLnBrk="1" hangingPunct="1">
              <a:defRPr/>
            </a:lvl1pPr>
          </a:lstStyle>
          <a:p>
            <a:pPr>
              <a:defRPr/>
            </a:pPr>
            <a:fld id="{8012B8B5-236B-4D91-B9ED-91C476042C8B}" type="datetimeFigureOut">
              <a:rPr lang="el-GR"/>
              <a:pPr>
                <a:defRPr/>
              </a:pPr>
              <a:t>8/10/2025</a:t>
            </a:fld>
            <a:endParaRPr lang="el-GR"/>
          </a:p>
        </p:txBody>
      </p:sp>
      <p:sp>
        <p:nvSpPr>
          <p:cNvPr id="5" name="Θέση υποσέλιδου 4">
            <a:extLst>
              <a:ext uri="{FF2B5EF4-FFF2-40B4-BE49-F238E27FC236}">
                <a16:creationId xmlns:a16="http://schemas.microsoft.com/office/drawing/2014/main" id="{805DA32E-F078-056F-7465-E27D0C0BEA71}"/>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88E3334F-2D33-FFED-9B72-864D9FBE214A}"/>
              </a:ext>
            </a:extLst>
          </p:cNvPr>
          <p:cNvSpPr>
            <a:spLocks noGrp="1"/>
          </p:cNvSpPr>
          <p:nvPr>
            <p:ph type="sldNum" sz="quarter" idx="12"/>
          </p:nvPr>
        </p:nvSpPr>
        <p:spPr/>
        <p:txBody>
          <a:bodyPr/>
          <a:lstStyle>
            <a:lvl1pPr>
              <a:defRPr/>
            </a:lvl1pPr>
          </a:lstStyle>
          <a:p>
            <a:pPr>
              <a:defRPr/>
            </a:pPr>
            <a:fld id="{3C07579B-BFCA-4511-A1CA-94AC702715A0}" type="slidenum">
              <a:rPr lang="el-GR" altLang="el-GR"/>
              <a:pPr>
                <a:defRPr/>
              </a:pPr>
              <a:t>‹#›</a:t>
            </a:fld>
            <a:endParaRPr lang="el-GR" altLang="el-GR"/>
          </a:p>
        </p:txBody>
      </p:sp>
    </p:spTree>
    <p:extLst>
      <p:ext uri="{BB962C8B-B14F-4D97-AF65-F5344CB8AC3E}">
        <p14:creationId xmlns:p14="http://schemas.microsoft.com/office/powerpoint/2010/main" val="1727123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2" name="Straight Connector 7">
            <a:extLst>
              <a:ext uri="{FF2B5EF4-FFF2-40B4-BE49-F238E27FC236}">
                <a16:creationId xmlns:a16="http://schemas.microsoft.com/office/drawing/2014/main" id="{9C35AD9F-9560-5DFC-4825-7D6181393EED}"/>
              </a:ext>
            </a:extLst>
          </p:cNvPr>
          <p:cNvCxnSpPr/>
          <p:nvPr userDrawn="1"/>
        </p:nvCxnSpPr>
        <p:spPr>
          <a:xfrm>
            <a:off x="0" y="5973763"/>
            <a:ext cx="12192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16">
            <a:extLst>
              <a:ext uri="{FF2B5EF4-FFF2-40B4-BE49-F238E27FC236}">
                <a16:creationId xmlns:a16="http://schemas.microsoft.com/office/drawing/2014/main" id="{6B68F0E6-8AEF-2EEE-8B25-09DA5149C6D7}"/>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p:nvPr>
        </p:nvSpPr>
        <p:spPr>
          <a:xfrm>
            <a:off x="369602" y="3412800"/>
            <a:ext cx="7735823" cy="1036800"/>
          </a:xfrm>
        </p:spPr>
        <p:txBody>
          <a:bodyPr/>
          <a:lstStyle>
            <a:lvl1pPr marL="0" marR="0" indent="0" algn="l" defTabSz="60957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stStyle>
          <a:p>
            <a:pPr lvl="0"/>
            <a:r>
              <a:rPr lang="el-GR"/>
              <a:t>Kλικ για επεξεργασία των στυλ του υποδείγματος</a:t>
            </a:r>
          </a:p>
          <a:p>
            <a:pPr lvl="1"/>
            <a:r>
              <a:rPr lang="el-GR"/>
              <a:t>Δεύτερου επιπέδου</a:t>
            </a:r>
          </a:p>
        </p:txBody>
      </p:sp>
      <p:sp>
        <p:nvSpPr>
          <p:cNvPr id="19" name="Title 18"/>
          <p:cNvSpPr>
            <a:spLocks noGrp="1"/>
          </p:cNvSpPr>
          <p:nvPr>
            <p:ph type="title"/>
          </p:nvPr>
        </p:nvSpPr>
        <p:spPr>
          <a:xfrm>
            <a:off x="369602" y="2164800"/>
            <a:ext cx="7735823" cy="1166400"/>
          </a:xfrm>
        </p:spPr>
        <p:txBody>
          <a:bodyPr/>
          <a:lstStyle>
            <a:lvl1pPr>
              <a:defRPr sz="37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p:nvPr>
        </p:nvSpPr>
        <p:spPr>
          <a:xfrm>
            <a:off x="369604" y="4533123"/>
            <a:ext cx="7751233" cy="383116"/>
          </a:xfrm>
        </p:spPr>
        <p:txBody>
          <a:bodyPr anchor="b"/>
          <a:lstStyle>
            <a:lvl1pPr marL="0" indent="0">
              <a:buNone/>
              <a:defRPr sz="1900" baseline="0">
                <a:solidFill>
                  <a:schemeClr val="tx1"/>
                </a:solidFill>
              </a:defRPr>
            </a:lvl1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622774451"/>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2" name="Straight Connector 15">
            <a:extLst>
              <a:ext uri="{FF2B5EF4-FFF2-40B4-BE49-F238E27FC236}">
                <a16:creationId xmlns:a16="http://schemas.microsoft.com/office/drawing/2014/main" id="{D53D9C1A-99C7-90A6-D380-131B57A9F025}"/>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609604" y="1502402"/>
            <a:ext cx="4488873" cy="1653551"/>
          </a:xfrm>
        </p:spPr>
        <p:txBody>
          <a:bodyPr/>
          <a:lstStyle>
            <a:lvl1pPr marL="0" indent="0">
              <a:buNone/>
              <a:defRPr sz="2400" b="1">
                <a:solidFill>
                  <a:schemeClr val="accent2"/>
                </a:solidFill>
              </a:defRPr>
            </a:lvl1pPr>
          </a:lstStyle>
          <a:p>
            <a:pPr lvl="0"/>
            <a:r>
              <a:rPr lang="el-GR"/>
              <a:t>Kλικ για επεξεργασία των στυλ του υποδείγματος</a:t>
            </a:r>
          </a:p>
        </p:txBody>
      </p:sp>
      <p:sp>
        <p:nvSpPr>
          <p:cNvPr id="13" name="Title 12"/>
          <p:cNvSpPr>
            <a:spLocks noGrp="1"/>
          </p:cNvSpPr>
          <p:nvPr>
            <p:ph type="title"/>
          </p:nvPr>
        </p:nvSpPr>
        <p:spPr/>
        <p:txBody>
          <a:bodyPr/>
          <a:lstStyle>
            <a:lvl1pPr>
              <a:defRPr sz="3700">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330249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E1303D-8719-43CB-98EA-BBAE3296766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55527E58-768C-43AB-957B-348FAFB8EB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270C68A-DBC3-4E1E-87A1-D17D8972247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83675703-76D8-46FF-9086-F8A0946A2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1EE000B-14EF-41A3-A3CE-7FB2E2AA04F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261321D3-536D-4CD8-83A7-08ED086B5FAA}"/>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8" name="Θέση υποσέλιδου 7">
            <a:extLst>
              <a:ext uri="{FF2B5EF4-FFF2-40B4-BE49-F238E27FC236}">
                <a16:creationId xmlns:a16="http://schemas.microsoft.com/office/drawing/2014/main" id="{14F94A34-58B4-483E-91CD-8AF16F87EA0E}"/>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A229C94E-38FE-4ED1-8EDE-BBABC0919B7A}"/>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1458752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E5B8AE9B-6F38-DDCB-B807-9DB25B8103D2}"/>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599" y="1961606"/>
            <a:ext cx="10972800" cy="4203700"/>
          </a:xfrm>
        </p:spPr>
        <p:txBody>
          <a:bodyPr/>
          <a:lstStyle>
            <a:lvl1pPr marL="237055" indent="-237055">
              <a:defRPr>
                <a:solidFill>
                  <a:schemeClr val="tx2"/>
                </a:solidFill>
              </a:defRPr>
            </a:lvl1pPr>
            <a:lvl2pPr marL="601104" indent="-364050">
              <a:defRPr sz="2400">
                <a:solidFill>
                  <a:schemeClr val="tx2"/>
                </a:solidFill>
              </a:defRPr>
            </a:lvl2pPr>
            <a:lvl3pPr marL="838158" indent="-237055">
              <a:defRPr>
                <a:solidFill>
                  <a:schemeClr val="tx2"/>
                </a:solidFill>
              </a:defRPr>
            </a:lvl3pPr>
            <a:lvl4pPr marL="1193741" indent="-355582">
              <a:defRPr>
                <a:solidFill>
                  <a:schemeClr val="tx2"/>
                </a:solidFill>
              </a:defRPr>
            </a:lvl4pPr>
            <a:lvl5pPr marL="1439261" indent="-245521">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4" name="Footer Placeholder 5">
            <a:extLst>
              <a:ext uri="{FF2B5EF4-FFF2-40B4-BE49-F238E27FC236}">
                <a16:creationId xmlns:a16="http://schemas.microsoft.com/office/drawing/2014/main" id="{35A062D9-C364-7C14-1BA1-8A66C16AE504}"/>
              </a:ext>
            </a:extLst>
          </p:cNvPr>
          <p:cNvSpPr>
            <a:spLocks noGrp="1"/>
          </p:cNvSpPr>
          <p:nvPr>
            <p:ph type="ftr" sz="quarter" idx="12"/>
          </p:nvPr>
        </p:nvSpPr>
        <p:spPr/>
        <p:txBody>
          <a:bodyPr/>
          <a:lstStyle>
            <a:lvl1pPr>
              <a:defRPr/>
            </a:lvl1pPr>
          </a:lstStyle>
          <a:p>
            <a:pPr>
              <a:defRPr/>
            </a:pPr>
            <a:endParaRPr lang="en-GB"/>
          </a:p>
        </p:txBody>
      </p:sp>
      <p:sp>
        <p:nvSpPr>
          <p:cNvPr id="6" name="Slide Number Placeholder 7">
            <a:extLst>
              <a:ext uri="{FF2B5EF4-FFF2-40B4-BE49-F238E27FC236}">
                <a16:creationId xmlns:a16="http://schemas.microsoft.com/office/drawing/2014/main" id="{EADC7F00-A93F-72E9-68C5-93A360BFCE8E}"/>
              </a:ext>
            </a:extLst>
          </p:cNvPr>
          <p:cNvSpPr>
            <a:spLocks noGrp="1"/>
          </p:cNvSpPr>
          <p:nvPr>
            <p:ph type="sldNum" sz="quarter" idx="13"/>
          </p:nvPr>
        </p:nvSpPr>
        <p:spPr/>
        <p:txBody>
          <a:bodyPr/>
          <a:lstStyle>
            <a:lvl1pPr>
              <a:defRPr/>
            </a:lvl1pPr>
          </a:lstStyle>
          <a:p>
            <a:pPr>
              <a:defRPr/>
            </a:pPr>
            <a:fld id="{6DF32DF7-B239-4AA5-9FEE-1C83199A128A}" type="slidenum">
              <a:rPr lang="en-GB" altLang="el-GR"/>
              <a:pPr>
                <a:defRPr/>
              </a:pPr>
              <a:t>‹#›</a:t>
            </a:fld>
            <a:endParaRPr lang="en-GB" altLang="el-GR"/>
          </a:p>
        </p:txBody>
      </p:sp>
    </p:spTree>
    <p:extLst>
      <p:ext uri="{BB962C8B-B14F-4D97-AF65-F5344CB8AC3E}">
        <p14:creationId xmlns:p14="http://schemas.microsoft.com/office/powerpoint/2010/main" val="3114182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2" name="Straight Connector 15">
            <a:extLst>
              <a:ext uri="{FF2B5EF4-FFF2-40B4-BE49-F238E27FC236}">
                <a16:creationId xmlns:a16="http://schemas.microsoft.com/office/drawing/2014/main" id="{9B551097-6778-4636-D78F-9CCF67B83C3D}"/>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8"/>
          <p:cNvSpPr>
            <a:spLocks noGrp="1"/>
          </p:cNvSpPr>
          <p:nvPr>
            <p:ph sz="quarter" idx="11"/>
          </p:nvPr>
        </p:nvSpPr>
        <p:spPr>
          <a:xfrm>
            <a:off x="609600" y="1372800"/>
            <a:ext cx="10972800" cy="41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Footer Placeholder 5">
            <a:extLst>
              <a:ext uri="{FF2B5EF4-FFF2-40B4-BE49-F238E27FC236}">
                <a16:creationId xmlns:a16="http://schemas.microsoft.com/office/drawing/2014/main" id="{DE6DC5CA-37E0-3CDD-C88F-5C2E5969BA68}"/>
              </a:ext>
            </a:extLst>
          </p:cNvPr>
          <p:cNvSpPr>
            <a:spLocks noGrp="1"/>
          </p:cNvSpPr>
          <p:nvPr>
            <p:ph type="ftr" sz="quarter" idx="12"/>
          </p:nvPr>
        </p:nvSpPr>
        <p:spPr/>
        <p:txBody>
          <a:bodyPr/>
          <a:lstStyle>
            <a:lvl1pPr>
              <a:defRPr/>
            </a:lvl1pPr>
          </a:lstStyle>
          <a:p>
            <a:pPr>
              <a:defRPr/>
            </a:pPr>
            <a:endParaRPr lang="en-GB"/>
          </a:p>
        </p:txBody>
      </p:sp>
      <p:sp>
        <p:nvSpPr>
          <p:cNvPr id="5" name="Slide Number Placeholder 19">
            <a:extLst>
              <a:ext uri="{FF2B5EF4-FFF2-40B4-BE49-F238E27FC236}">
                <a16:creationId xmlns:a16="http://schemas.microsoft.com/office/drawing/2014/main" id="{FCFCA83E-835B-77BF-3C89-164E41EACC1D}"/>
              </a:ext>
            </a:extLst>
          </p:cNvPr>
          <p:cNvSpPr>
            <a:spLocks noGrp="1"/>
          </p:cNvSpPr>
          <p:nvPr>
            <p:ph type="sldNum" sz="quarter" idx="13"/>
          </p:nvPr>
        </p:nvSpPr>
        <p:spPr/>
        <p:txBody>
          <a:bodyPr/>
          <a:lstStyle>
            <a:lvl1pPr>
              <a:defRPr/>
            </a:lvl1pPr>
          </a:lstStyle>
          <a:p>
            <a:pPr>
              <a:defRPr/>
            </a:pPr>
            <a:fld id="{0F577BE0-15C2-49E6-85DD-B3B24A4BA10A}" type="slidenum">
              <a:rPr lang="en-GB" altLang="el-GR"/>
              <a:pPr>
                <a:defRPr/>
              </a:pPr>
              <a:t>‹#›</a:t>
            </a:fld>
            <a:endParaRPr lang="en-GB" altLang="el-GR"/>
          </a:p>
        </p:txBody>
      </p:sp>
    </p:spTree>
    <p:extLst>
      <p:ext uri="{BB962C8B-B14F-4D97-AF65-F5344CB8AC3E}">
        <p14:creationId xmlns:p14="http://schemas.microsoft.com/office/powerpoint/2010/main" val="3115383092"/>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cxnSp>
        <p:nvCxnSpPr>
          <p:cNvPr id="2" name="Straight Connector 11">
            <a:extLst>
              <a:ext uri="{FF2B5EF4-FFF2-40B4-BE49-F238E27FC236}">
                <a16:creationId xmlns:a16="http://schemas.microsoft.com/office/drawing/2014/main" id="{D35FCFEE-C6C4-F338-E875-BBFAFE332759}"/>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5">
            <a:extLst>
              <a:ext uri="{FF2B5EF4-FFF2-40B4-BE49-F238E27FC236}">
                <a16:creationId xmlns:a16="http://schemas.microsoft.com/office/drawing/2014/main" id="{126F58C2-8FCF-155A-4B5A-85E7FB287B5F}"/>
              </a:ext>
            </a:extLst>
          </p:cNvPr>
          <p:cNvSpPr>
            <a:spLocks noGrp="1"/>
          </p:cNvSpPr>
          <p:nvPr>
            <p:ph type="ftr" sz="quarter" idx="12"/>
          </p:nvPr>
        </p:nvSpPr>
        <p:spPr/>
        <p:txBody>
          <a:bodyPr/>
          <a:lstStyle>
            <a:lvl1pPr>
              <a:defRPr/>
            </a:lvl1pPr>
          </a:lstStyle>
          <a:p>
            <a:pPr>
              <a:defRPr/>
            </a:pPr>
            <a:endParaRPr lang="en-GB"/>
          </a:p>
        </p:txBody>
      </p:sp>
      <p:sp>
        <p:nvSpPr>
          <p:cNvPr id="4" name="Slide Number Placeholder 7">
            <a:extLst>
              <a:ext uri="{FF2B5EF4-FFF2-40B4-BE49-F238E27FC236}">
                <a16:creationId xmlns:a16="http://schemas.microsoft.com/office/drawing/2014/main" id="{16D141B1-1081-D010-6D2C-F6EFBB773109}"/>
              </a:ext>
            </a:extLst>
          </p:cNvPr>
          <p:cNvSpPr>
            <a:spLocks noGrp="1"/>
          </p:cNvSpPr>
          <p:nvPr>
            <p:ph type="sldNum" sz="quarter" idx="13"/>
          </p:nvPr>
        </p:nvSpPr>
        <p:spPr/>
        <p:txBody>
          <a:bodyPr/>
          <a:lstStyle>
            <a:lvl1pPr>
              <a:defRPr/>
            </a:lvl1pPr>
          </a:lstStyle>
          <a:p>
            <a:pPr>
              <a:defRPr/>
            </a:pPr>
            <a:fld id="{03F20B13-14B7-4E9F-A0C8-811E00BC4117}" type="slidenum">
              <a:rPr lang="en-GB" altLang="el-GR"/>
              <a:pPr>
                <a:defRPr/>
              </a:pPr>
              <a:t>‹#›</a:t>
            </a:fld>
            <a:endParaRPr lang="en-GB" altLang="el-GR"/>
          </a:p>
        </p:txBody>
      </p:sp>
    </p:spTree>
    <p:extLst>
      <p:ext uri="{BB962C8B-B14F-4D97-AF65-F5344CB8AC3E}">
        <p14:creationId xmlns:p14="http://schemas.microsoft.com/office/powerpoint/2010/main" val="2449311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2" name="Straight Connector 10">
            <a:extLst>
              <a:ext uri="{FF2B5EF4-FFF2-40B4-BE49-F238E27FC236}">
                <a16:creationId xmlns:a16="http://schemas.microsoft.com/office/drawing/2014/main" id="{48C2A7EE-1B1B-5A4D-D745-44D24C4ED3AD}"/>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3">
            <a:extLst>
              <a:ext uri="{FF2B5EF4-FFF2-40B4-BE49-F238E27FC236}">
                <a16:creationId xmlns:a16="http://schemas.microsoft.com/office/drawing/2014/main" id="{9E7FC9D4-FA38-42AB-F742-9698141C957E}"/>
              </a:ext>
            </a:extLst>
          </p:cNvPr>
          <p:cNvSpPr>
            <a:spLocks noGrp="1"/>
          </p:cNvSpPr>
          <p:nvPr>
            <p:ph type="ftr" sz="quarter" idx="10"/>
          </p:nvPr>
        </p:nvSpPr>
        <p:spPr/>
        <p:txBody>
          <a:bodyPr/>
          <a:lstStyle>
            <a:lvl1pPr>
              <a:defRPr/>
            </a:lvl1pPr>
          </a:lstStyle>
          <a:p>
            <a:pPr>
              <a:defRPr/>
            </a:pPr>
            <a:endParaRPr lang="en-GB"/>
          </a:p>
        </p:txBody>
      </p:sp>
      <p:sp>
        <p:nvSpPr>
          <p:cNvPr id="4" name="Slide Number Placeholder 6">
            <a:extLst>
              <a:ext uri="{FF2B5EF4-FFF2-40B4-BE49-F238E27FC236}">
                <a16:creationId xmlns:a16="http://schemas.microsoft.com/office/drawing/2014/main" id="{1909D824-3DAB-271B-AE9D-4634E720616A}"/>
              </a:ext>
            </a:extLst>
          </p:cNvPr>
          <p:cNvSpPr>
            <a:spLocks noGrp="1"/>
          </p:cNvSpPr>
          <p:nvPr>
            <p:ph type="sldNum" sz="quarter" idx="11"/>
          </p:nvPr>
        </p:nvSpPr>
        <p:spPr/>
        <p:txBody>
          <a:bodyPr/>
          <a:lstStyle>
            <a:lvl1pPr>
              <a:defRPr/>
            </a:lvl1pPr>
          </a:lstStyle>
          <a:p>
            <a:pPr>
              <a:defRPr/>
            </a:pPr>
            <a:fld id="{D080BB1C-75B6-4363-A95D-B3DDDAAF90D1}" type="slidenum">
              <a:rPr lang="en-GB" altLang="el-GR"/>
              <a:pPr>
                <a:defRPr/>
              </a:pPr>
              <a:t>‹#›</a:t>
            </a:fld>
            <a:endParaRPr lang="en-GB" altLang="el-GR"/>
          </a:p>
        </p:txBody>
      </p:sp>
    </p:spTree>
    <p:extLst>
      <p:ext uri="{BB962C8B-B14F-4D97-AF65-F5344CB8AC3E}">
        <p14:creationId xmlns:p14="http://schemas.microsoft.com/office/powerpoint/2010/main" val="1163057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13C82C6C-6EC3-B7D5-87EC-29AF06AC09CB}"/>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380072"/>
            <a:ext cx="5303520" cy="4195233"/>
          </a:xfrm>
        </p:spPr>
        <p:txBody>
          <a:bodyPr/>
          <a:lstStyle>
            <a:lvl1pPr marL="237055" indent="-237055">
              <a:defRPr sz="2400">
                <a:solidFill>
                  <a:schemeClr val="tx2"/>
                </a:solidFill>
              </a:defRPr>
            </a:lvl1pPr>
            <a:lvl2pPr>
              <a:defRPr sz="2400">
                <a:solidFill>
                  <a:schemeClr val="tx2"/>
                </a:solidFill>
              </a:defRPr>
            </a:lvl2pPr>
            <a:lvl3pPr marL="838158" indent="-237055">
              <a:defRPr sz="2100">
                <a:solidFill>
                  <a:schemeClr val="tx2"/>
                </a:solidFill>
              </a:defRPr>
            </a:lvl3pPr>
            <a:lvl4pPr marL="1075213" indent="-237055">
              <a:tabLst/>
              <a:defRPr sz="2100">
                <a:solidFill>
                  <a:schemeClr val="tx2"/>
                </a:solidFill>
              </a:defRPr>
            </a:lvl4pPr>
            <a:lvl5pPr marL="1312269" indent="-237055">
              <a:defRPr sz="1900">
                <a:solidFill>
                  <a:schemeClr val="tx2"/>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380072"/>
            <a:ext cx="5303520" cy="4195233"/>
          </a:xfrm>
        </p:spPr>
        <p:txBody>
          <a:bodyPr/>
          <a:lstStyle>
            <a:lvl1pPr>
              <a:defRPr sz="2400">
                <a:solidFill>
                  <a:schemeClr val="tx2"/>
                </a:solidFill>
              </a:defRPr>
            </a:lvl1pPr>
            <a:lvl2pPr>
              <a:defRPr sz="2400">
                <a:solidFill>
                  <a:schemeClr val="tx2"/>
                </a:solidFill>
              </a:defRPr>
            </a:lvl2pPr>
            <a:lvl3pPr marL="836042" indent="-234939">
              <a:defRPr sz="2100">
                <a:solidFill>
                  <a:schemeClr val="tx2"/>
                </a:solidFill>
              </a:defRPr>
            </a:lvl3pPr>
            <a:lvl4pPr marL="1075213" indent="-237055">
              <a:defRPr sz="2100">
                <a:solidFill>
                  <a:schemeClr val="tx2"/>
                </a:solidFill>
              </a:defRPr>
            </a:lvl4pPr>
            <a:lvl5pPr marL="1312269" indent="-237055">
              <a:defRPr sz="1900">
                <a:solidFill>
                  <a:schemeClr val="tx2"/>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5" name="Footer Placeholder 5">
            <a:extLst>
              <a:ext uri="{FF2B5EF4-FFF2-40B4-BE49-F238E27FC236}">
                <a16:creationId xmlns:a16="http://schemas.microsoft.com/office/drawing/2014/main" id="{068CEE2F-9474-FE05-6382-C4328408EAFE}"/>
              </a:ext>
            </a:extLst>
          </p:cNvPr>
          <p:cNvSpPr>
            <a:spLocks noGrp="1"/>
          </p:cNvSpPr>
          <p:nvPr>
            <p:ph type="ftr" sz="quarter" idx="10"/>
          </p:nvPr>
        </p:nvSpPr>
        <p:spPr/>
        <p:txBody>
          <a:bodyPr/>
          <a:lstStyle>
            <a:lvl1pPr>
              <a:defRPr/>
            </a:lvl1pPr>
          </a:lstStyle>
          <a:p>
            <a:pPr>
              <a:defRPr/>
            </a:pPr>
            <a:endParaRPr lang="en-GB"/>
          </a:p>
        </p:txBody>
      </p:sp>
      <p:sp>
        <p:nvSpPr>
          <p:cNvPr id="6" name="Slide Number Placeholder 8">
            <a:extLst>
              <a:ext uri="{FF2B5EF4-FFF2-40B4-BE49-F238E27FC236}">
                <a16:creationId xmlns:a16="http://schemas.microsoft.com/office/drawing/2014/main" id="{833CF1F9-D71D-D616-A089-B12C5D093CA5}"/>
              </a:ext>
            </a:extLst>
          </p:cNvPr>
          <p:cNvSpPr>
            <a:spLocks noGrp="1"/>
          </p:cNvSpPr>
          <p:nvPr>
            <p:ph type="sldNum" sz="quarter" idx="11"/>
          </p:nvPr>
        </p:nvSpPr>
        <p:spPr/>
        <p:txBody>
          <a:bodyPr/>
          <a:lstStyle>
            <a:lvl1pPr>
              <a:defRPr/>
            </a:lvl1pPr>
          </a:lstStyle>
          <a:p>
            <a:pPr>
              <a:defRPr/>
            </a:pPr>
            <a:fld id="{6AE5112B-5730-4453-8636-3694C81763BF}" type="slidenum">
              <a:rPr lang="en-GB" altLang="el-GR"/>
              <a:pPr>
                <a:defRPr/>
              </a:pPr>
              <a:t>‹#›</a:t>
            </a:fld>
            <a:endParaRPr lang="en-GB" altLang="el-GR"/>
          </a:p>
        </p:txBody>
      </p:sp>
    </p:spTree>
    <p:extLst>
      <p:ext uri="{BB962C8B-B14F-4D97-AF65-F5344CB8AC3E}">
        <p14:creationId xmlns:p14="http://schemas.microsoft.com/office/powerpoint/2010/main" val="11882269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 name="Straight Connector 14">
            <a:extLst>
              <a:ext uri="{FF2B5EF4-FFF2-40B4-BE49-F238E27FC236}">
                <a16:creationId xmlns:a16="http://schemas.microsoft.com/office/drawing/2014/main" id="{307486D8-A77E-073A-BF44-0F14B5E6EAD7}"/>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609600" y="1371603"/>
            <a:ext cx="5303520" cy="639763"/>
          </a:xfrm>
        </p:spPr>
        <p:txBody>
          <a:bodyPr/>
          <a:lstStyle>
            <a:lvl1pPr marL="0" indent="0">
              <a:buNone/>
              <a:defRPr sz="2100" b="1">
                <a:solidFill>
                  <a:schemeClr val="accent2"/>
                </a:solidFill>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Edit Master text styles</a:t>
            </a:r>
          </a:p>
        </p:txBody>
      </p:sp>
      <p:sp>
        <p:nvSpPr>
          <p:cNvPr id="4" name="Content Placeholder 3"/>
          <p:cNvSpPr>
            <a:spLocks noGrp="1"/>
          </p:cNvSpPr>
          <p:nvPr>
            <p:ph sz="half" idx="2"/>
          </p:nvPr>
        </p:nvSpPr>
        <p:spPr>
          <a:xfrm>
            <a:off x="609600" y="2011363"/>
            <a:ext cx="5303520" cy="3563939"/>
          </a:xfrm>
        </p:spPr>
        <p:txBody>
          <a:bodyPr/>
          <a:lstStyle>
            <a:lvl1pPr>
              <a:defRPr sz="2400">
                <a:solidFill>
                  <a:schemeClr val="tx2"/>
                </a:solidFill>
              </a:defRPr>
            </a:lvl1pPr>
            <a:lvl2pPr>
              <a:defRPr sz="2400">
                <a:solidFill>
                  <a:schemeClr val="tx2"/>
                </a:solidFill>
              </a:defRPr>
            </a:lvl2pPr>
            <a:lvl3pPr marL="838158" indent="-232822">
              <a:defRPr sz="2100">
                <a:solidFill>
                  <a:schemeClr val="tx2"/>
                </a:solidFill>
              </a:defRPr>
            </a:lvl3pPr>
            <a:lvl4pPr marL="1193741" indent="-355582">
              <a:defRPr sz="2100">
                <a:solidFill>
                  <a:schemeClr val="tx2"/>
                </a:solidFill>
              </a:defRPr>
            </a:lvl4pPr>
            <a:lvl5pPr marL="1439261" indent="-245521">
              <a:tabLst>
                <a:tab pos="1439261" algn="l"/>
                <a:tab pos="1794843" algn="l"/>
              </a:tabLst>
              <a:defRPr sz="1900">
                <a:solidFill>
                  <a:schemeClr val="tx2"/>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371603"/>
            <a:ext cx="5303520" cy="639763"/>
          </a:xfrm>
        </p:spPr>
        <p:txBody>
          <a:bodyPr/>
          <a:lstStyle>
            <a:lvl1pPr marL="0" indent="0">
              <a:buNone/>
              <a:defRPr sz="2100" b="1">
                <a:solidFill>
                  <a:schemeClr val="accent2"/>
                </a:solidFill>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a:t>Edit Master text styles</a:t>
            </a:r>
          </a:p>
        </p:txBody>
      </p:sp>
      <p:sp>
        <p:nvSpPr>
          <p:cNvPr id="6" name="Content Placeholder 5"/>
          <p:cNvSpPr>
            <a:spLocks noGrp="1"/>
          </p:cNvSpPr>
          <p:nvPr>
            <p:ph sz="quarter" idx="4"/>
          </p:nvPr>
        </p:nvSpPr>
        <p:spPr>
          <a:xfrm>
            <a:off x="6278880" y="2011363"/>
            <a:ext cx="5303520" cy="3563939"/>
          </a:xfrm>
        </p:spPr>
        <p:txBody>
          <a:bodyPr/>
          <a:lstStyle>
            <a:lvl1pPr>
              <a:defRPr sz="2400">
                <a:solidFill>
                  <a:schemeClr val="tx2"/>
                </a:solidFill>
              </a:defRPr>
            </a:lvl1pPr>
            <a:lvl2pPr>
              <a:defRPr sz="2400">
                <a:solidFill>
                  <a:schemeClr val="tx2"/>
                </a:solidFill>
              </a:defRPr>
            </a:lvl2pPr>
            <a:lvl3pPr marL="836042" indent="-234939">
              <a:defRPr sz="2100">
                <a:solidFill>
                  <a:schemeClr val="tx2"/>
                </a:solidFill>
              </a:defRPr>
            </a:lvl3pPr>
            <a:lvl4pPr marL="1193741" indent="-355582">
              <a:defRPr sz="2100">
                <a:solidFill>
                  <a:schemeClr val="tx2"/>
                </a:solidFill>
              </a:defRPr>
            </a:lvl4pPr>
            <a:lvl5pPr marL="1439261" indent="-245521">
              <a:defRPr sz="1900">
                <a:solidFill>
                  <a:schemeClr val="tx2"/>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7" name="Footer Placeholder 7">
            <a:extLst>
              <a:ext uri="{FF2B5EF4-FFF2-40B4-BE49-F238E27FC236}">
                <a16:creationId xmlns:a16="http://schemas.microsoft.com/office/drawing/2014/main" id="{4595E2B7-3A23-C948-2635-8C29F80A6DF3}"/>
              </a:ext>
            </a:extLst>
          </p:cNvPr>
          <p:cNvSpPr>
            <a:spLocks noGrp="1"/>
          </p:cNvSpPr>
          <p:nvPr>
            <p:ph type="ftr" sz="quarter" idx="10"/>
          </p:nvPr>
        </p:nvSpPr>
        <p:spPr/>
        <p:txBody>
          <a:bodyPr/>
          <a:lstStyle>
            <a:lvl1pPr>
              <a:defRPr/>
            </a:lvl1pPr>
          </a:lstStyle>
          <a:p>
            <a:pPr>
              <a:defRPr/>
            </a:pPr>
            <a:endParaRPr lang="en-GB"/>
          </a:p>
        </p:txBody>
      </p:sp>
      <p:sp>
        <p:nvSpPr>
          <p:cNvPr id="8" name="Slide Number Placeholder 10">
            <a:extLst>
              <a:ext uri="{FF2B5EF4-FFF2-40B4-BE49-F238E27FC236}">
                <a16:creationId xmlns:a16="http://schemas.microsoft.com/office/drawing/2014/main" id="{4ABE5B2E-8827-3C1B-C045-16E5965E9CE9}"/>
              </a:ext>
            </a:extLst>
          </p:cNvPr>
          <p:cNvSpPr>
            <a:spLocks noGrp="1"/>
          </p:cNvSpPr>
          <p:nvPr>
            <p:ph type="sldNum" sz="quarter" idx="11"/>
          </p:nvPr>
        </p:nvSpPr>
        <p:spPr/>
        <p:txBody>
          <a:bodyPr/>
          <a:lstStyle>
            <a:lvl1pPr>
              <a:defRPr/>
            </a:lvl1pPr>
          </a:lstStyle>
          <a:p>
            <a:pPr>
              <a:defRPr/>
            </a:pPr>
            <a:fld id="{BF288DCD-D6C5-4EA9-A472-308FAAED01EB}" type="slidenum">
              <a:rPr lang="en-GB" altLang="el-GR"/>
              <a:pPr>
                <a:defRPr/>
              </a:pPr>
              <a:t>‹#›</a:t>
            </a:fld>
            <a:endParaRPr lang="en-GB" altLang="el-GR"/>
          </a:p>
        </p:txBody>
      </p:sp>
    </p:spTree>
    <p:extLst>
      <p:ext uri="{BB962C8B-B14F-4D97-AF65-F5344CB8AC3E}">
        <p14:creationId xmlns:p14="http://schemas.microsoft.com/office/powerpoint/2010/main" val="1871415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cxnSp>
        <p:nvCxnSpPr>
          <p:cNvPr id="2" name="Straight Connector 16">
            <a:extLst>
              <a:ext uri="{FF2B5EF4-FFF2-40B4-BE49-F238E27FC236}">
                <a16:creationId xmlns:a16="http://schemas.microsoft.com/office/drawing/2014/main" id="{10EB2D18-2D29-7F7F-33FA-AA7BC2F5F0C2}"/>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Table Placeholder 5"/>
          <p:cNvSpPr>
            <a:spLocks noGrp="1"/>
          </p:cNvSpPr>
          <p:nvPr>
            <p:ph type="tbl" sz="quarter" idx="11"/>
          </p:nvPr>
        </p:nvSpPr>
        <p:spPr>
          <a:xfrm>
            <a:off x="609600" y="1372800"/>
            <a:ext cx="10972800" cy="4204800"/>
          </a:xfrm>
        </p:spPr>
        <p:txBody>
          <a:bodyPr rtlCol="0">
            <a:noAutofit/>
          </a:bodyPr>
          <a:lstStyle>
            <a:lvl1pPr>
              <a:defRPr>
                <a:solidFill>
                  <a:schemeClr val="tx2"/>
                </a:solidFill>
              </a:defRPr>
            </a:lvl1pPr>
          </a:lstStyle>
          <a:p>
            <a:pPr lvl="0"/>
            <a:r>
              <a:rPr lang="en-US" noProof="0" dirty="0"/>
              <a:t>Click icon to add table</a:t>
            </a:r>
            <a:endParaRPr lang="en-GB" noProof="0" dirty="0"/>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3">
            <a:extLst>
              <a:ext uri="{FF2B5EF4-FFF2-40B4-BE49-F238E27FC236}">
                <a16:creationId xmlns:a16="http://schemas.microsoft.com/office/drawing/2014/main" id="{BEC7DB94-E68D-6929-183F-5B07D2E739A6}"/>
              </a:ext>
            </a:extLst>
          </p:cNvPr>
          <p:cNvSpPr>
            <a:spLocks noGrp="1"/>
          </p:cNvSpPr>
          <p:nvPr>
            <p:ph type="ftr" sz="quarter" idx="12"/>
          </p:nvPr>
        </p:nvSpPr>
        <p:spPr/>
        <p:txBody>
          <a:bodyPr/>
          <a:lstStyle>
            <a:lvl1pPr>
              <a:defRPr/>
            </a:lvl1pPr>
          </a:lstStyle>
          <a:p>
            <a:pPr>
              <a:defRPr/>
            </a:pPr>
            <a:endParaRPr lang="en-GB"/>
          </a:p>
        </p:txBody>
      </p:sp>
      <p:sp>
        <p:nvSpPr>
          <p:cNvPr id="4" name="Slide Number Placeholder 10">
            <a:extLst>
              <a:ext uri="{FF2B5EF4-FFF2-40B4-BE49-F238E27FC236}">
                <a16:creationId xmlns:a16="http://schemas.microsoft.com/office/drawing/2014/main" id="{0AC6307D-B86F-F6DD-E3BE-D36556E54888}"/>
              </a:ext>
            </a:extLst>
          </p:cNvPr>
          <p:cNvSpPr>
            <a:spLocks noGrp="1"/>
          </p:cNvSpPr>
          <p:nvPr>
            <p:ph type="sldNum" sz="quarter" idx="13"/>
          </p:nvPr>
        </p:nvSpPr>
        <p:spPr/>
        <p:txBody>
          <a:bodyPr/>
          <a:lstStyle>
            <a:lvl1pPr>
              <a:defRPr/>
            </a:lvl1pPr>
          </a:lstStyle>
          <a:p>
            <a:pPr>
              <a:defRPr/>
            </a:pPr>
            <a:fld id="{DCF4F7CA-CC7D-4EEB-AD88-C356BA318F41}" type="slidenum">
              <a:rPr lang="en-GB" altLang="el-GR"/>
              <a:pPr>
                <a:defRPr/>
              </a:pPr>
              <a:t>‹#›</a:t>
            </a:fld>
            <a:endParaRPr lang="en-GB" altLang="el-GR"/>
          </a:p>
        </p:txBody>
      </p:sp>
    </p:spTree>
    <p:extLst>
      <p:ext uri="{BB962C8B-B14F-4D97-AF65-F5344CB8AC3E}">
        <p14:creationId xmlns:p14="http://schemas.microsoft.com/office/powerpoint/2010/main" val="559530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7B05CBB8-63BA-C20F-8550-A94402D29CD3}"/>
              </a:ext>
            </a:extLst>
          </p:cNvPr>
          <p:cNvSpPr>
            <a:spLocks noGrp="1"/>
          </p:cNvSpPr>
          <p:nvPr>
            <p:ph type="ftr" sz="quarter" idx="10"/>
          </p:nvPr>
        </p:nvSpPr>
        <p:spPr/>
        <p:txBody>
          <a:bodyPr/>
          <a:lstStyle>
            <a:lvl1pPr>
              <a:defRPr/>
            </a:lvl1pPr>
          </a:lstStyle>
          <a:p>
            <a:pPr>
              <a:defRPr/>
            </a:pPr>
            <a:endParaRPr lang="en-GB"/>
          </a:p>
        </p:txBody>
      </p:sp>
      <p:sp>
        <p:nvSpPr>
          <p:cNvPr id="3" name="Slide Number Placeholder 3">
            <a:extLst>
              <a:ext uri="{FF2B5EF4-FFF2-40B4-BE49-F238E27FC236}">
                <a16:creationId xmlns:a16="http://schemas.microsoft.com/office/drawing/2014/main" id="{FDEEEB2C-2497-7F18-D193-6A1A82F6A05B}"/>
              </a:ext>
            </a:extLst>
          </p:cNvPr>
          <p:cNvSpPr>
            <a:spLocks noGrp="1"/>
          </p:cNvSpPr>
          <p:nvPr>
            <p:ph type="sldNum" sz="quarter" idx="11"/>
          </p:nvPr>
        </p:nvSpPr>
        <p:spPr/>
        <p:txBody>
          <a:bodyPr/>
          <a:lstStyle>
            <a:lvl1pPr>
              <a:defRPr/>
            </a:lvl1pPr>
          </a:lstStyle>
          <a:p>
            <a:pPr>
              <a:defRPr/>
            </a:pPr>
            <a:fld id="{BAB50050-B5D1-4899-9F1B-FE7B79A60309}" type="slidenum">
              <a:rPr lang="en-GB" altLang="el-GR"/>
              <a:pPr>
                <a:defRPr/>
              </a:pPr>
              <a:t>‹#›</a:t>
            </a:fld>
            <a:endParaRPr lang="en-GB" altLang="el-GR"/>
          </a:p>
        </p:txBody>
      </p:sp>
    </p:spTree>
    <p:extLst>
      <p:ext uri="{BB962C8B-B14F-4D97-AF65-F5344CB8AC3E}">
        <p14:creationId xmlns:p14="http://schemas.microsoft.com/office/powerpoint/2010/main" val="3751314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mp; Content Watermark">
    <p:spTree>
      <p:nvGrpSpPr>
        <p:cNvPr id="1" name=""/>
        <p:cNvGrpSpPr/>
        <p:nvPr/>
      </p:nvGrpSpPr>
      <p:grpSpPr>
        <a:xfrm>
          <a:off x="0" y="0"/>
          <a:ext cx="0" cy="0"/>
          <a:chOff x="0" y="0"/>
          <a:chExt cx="0" cy="0"/>
        </a:xfrm>
      </p:grpSpPr>
      <p:cxnSp>
        <p:nvCxnSpPr>
          <p:cNvPr id="2" name="Straight Connector 20">
            <a:extLst>
              <a:ext uri="{FF2B5EF4-FFF2-40B4-BE49-F238E27FC236}">
                <a16:creationId xmlns:a16="http://schemas.microsoft.com/office/drawing/2014/main" id="{81D07252-5F75-0D67-179A-76B9C04BEADE}"/>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599" y="1961606"/>
            <a:ext cx="10972800" cy="4203700"/>
          </a:xfrm>
        </p:spPr>
        <p:txBody>
          <a:bodyPr/>
          <a:lstStyle>
            <a:lvl1pPr marL="237055" indent="-237055">
              <a:defRPr>
                <a:solidFill>
                  <a:schemeClr val="tx2"/>
                </a:solidFill>
              </a:defRPr>
            </a:lvl1pPr>
            <a:lvl2pPr marL="601104" indent="-364050">
              <a:defRPr sz="2400">
                <a:solidFill>
                  <a:schemeClr val="tx2"/>
                </a:solidFill>
              </a:defRPr>
            </a:lvl2pPr>
            <a:lvl3pPr marL="838158" indent="-237055">
              <a:defRPr>
                <a:solidFill>
                  <a:schemeClr val="tx2"/>
                </a:solidFill>
              </a:defRPr>
            </a:lvl3pPr>
            <a:lvl4pPr marL="1193741" indent="-355582">
              <a:defRPr>
                <a:solidFill>
                  <a:schemeClr val="tx2"/>
                </a:solidFill>
              </a:defRPr>
            </a:lvl4pPr>
            <a:lvl5pPr marL="1439261" indent="-245521">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4" name="Footer Placeholder 5">
            <a:extLst>
              <a:ext uri="{FF2B5EF4-FFF2-40B4-BE49-F238E27FC236}">
                <a16:creationId xmlns:a16="http://schemas.microsoft.com/office/drawing/2014/main" id="{D1202E7B-31A7-9221-62AB-A76F6790853F}"/>
              </a:ext>
            </a:extLst>
          </p:cNvPr>
          <p:cNvSpPr>
            <a:spLocks noGrp="1"/>
          </p:cNvSpPr>
          <p:nvPr>
            <p:ph type="ftr" sz="quarter" idx="12"/>
          </p:nvPr>
        </p:nvSpPr>
        <p:spPr/>
        <p:txBody>
          <a:bodyPr/>
          <a:lstStyle>
            <a:lvl1pPr>
              <a:defRPr/>
            </a:lvl1pPr>
          </a:lstStyle>
          <a:p>
            <a:pPr>
              <a:defRPr/>
            </a:pPr>
            <a:endParaRPr lang="en-GB"/>
          </a:p>
        </p:txBody>
      </p:sp>
      <p:sp>
        <p:nvSpPr>
          <p:cNvPr id="6" name="Slide Number Placeholder 7">
            <a:extLst>
              <a:ext uri="{FF2B5EF4-FFF2-40B4-BE49-F238E27FC236}">
                <a16:creationId xmlns:a16="http://schemas.microsoft.com/office/drawing/2014/main" id="{9F449C3F-3BAB-521F-2C26-BFDB92C50520}"/>
              </a:ext>
            </a:extLst>
          </p:cNvPr>
          <p:cNvSpPr>
            <a:spLocks noGrp="1"/>
          </p:cNvSpPr>
          <p:nvPr>
            <p:ph type="sldNum" sz="quarter" idx="13"/>
          </p:nvPr>
        </p:nvSpPr>
        <p:spPr/>
        <p:txBody>
          <a:bodyPr/>
          <a:lstStyle>
            <a:lvl1pPr>
              <a:defRPr/>
            </a:lvl1pPr>
          </a:lstStyle>
          <a:p>
            <a:pPr>
              <a:defRPr/>
            </a:pPr>
            <a:fld id="{2C302839-DBAE-46D1-9BE2-F64C2AF7AC83}" type="slidenum">
              <a:rPr lang="en-GB" altLang="el-GR"/>
              <a:pPr>
                <a:defRPr/>
              </a:pPr>
              <a:t>‹#›</a:t>
            </a:fld>
            <a:endParaRPr lang="en-GB" altLang="el-GR"/>
          </a:p>
        </p:txBody>
      </p:sp>
    </p:spTree>
    <p:extLst>
      <p:ext uri="{BB962C8B-B14F-4D97-AF65-F5344CB8AC3E}">
        <p14:creationId xmlns:p14="http://schemas.microsoft.com/office/powerpoint/2010/main" val="3308732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pic>
        <p:nvPicPr>
          <p:cNvPr id="3" name="Picture 2" descr="image003">
            <a:extLst>
              <a:ext uri="{FF2B5EF4-FFF2-40B4-BE49-F238E27FC236}">
                <a16:creationId xmlns:a16="http://schemas.microsoft.com/office/drawing/2014/main" id="{E39BFA7E-CFEA-C718-BA65-754F578554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125" t="2277" r="827" b="899"/>
          <a:stretch>
            <a:fillRect/>
          </a:stretch>
        </p:blipFill>
        <p:spPr bwMode="auto">
          <a:xfrm>
            <a:off x="1854201" y="3624263"/>
            <a:ext cx="25527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1">
            <a:extLst>
              <a:ext uri="{FF2B5EF4-FFF2-40B4-BE49-F238E27FC236}">
                <a16:creationId xmlns:a16="http://schemas.microsoft.com/office/drawing/2014/main" id="{3969320B-78F4-F393-268C-70171D4A235A}"/>
              </a:ext>
            </a:extLst>
          </p:cNvPr>
          <p:cNvSpPr txBox="1">
            <a:spLocks noChangeArrowheads="1"/>
          </p:cNvSpPr>
          <p:nvPr userDrawn="1"/>
        </p:nvSpPr>
        <p:spPr bwMode="auto">
          <a:xfrm>
            <a:off x="2910418"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1</a:t>
            </a:r>
          </a:p>
        </p:txBody>
      </p:sp>
      <p:sp>
        <p:nvSpPr>
          <p:cNvPr id="5" name="TextBox 32">
            <a:extLst>
              <a:ext uri="{FF2B5EF4-FFF2-40B4-BE49-F238E27FC236}">
                <a16:creationId xmlns:a16="http://schemas.microsoft.com/office/drawing/2014/main" id="{AD1D4DE3-DA90-662A-2D1D-592CE6E69C39}"/>
              </a:ext>
            </a:extLst>
          </p:cNvPr>
          <p:cNvSpPr txBox="1">
            <a:spLocks noChangeArrowheads="1"/>
          </p:cNvSpPr>
          <p:nvPr userDrawn="1"/>
        </p:nvSpPr>
        <p:spPr bwMode="auto">
          <a:xfrm>
            <a:off x="3172885"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2</a:t>
            </a:r>
          </a:p>
        </p:txBody>
      </p:sp>
      <p:sp>
        <p:nvSpPr>
          <p:cNvPr id="6" name="TextBox 33">
            <a:extLst>
              <a:ext uri="{FF2B5EF4-FFF2-40B4-BE49-F238E27FC236}">
                <a16:creationId xmlns:a16="http://schemas.microsoft.com/office/drawing/2014/main" id="{E89C79BA-089E-CF44-772C-97A2CD650980}"/>
              </a:ext>
            </a:extLst>
          </p:cNvPr>
          <p:cNvSpPr txBox="1">
            <a:spLocks noChangeArrowheads="1"/>
          </p:cNvSpPr>
          <p:nvPr userDrawn="1"/>
        </p:nvSpPr>
        <p:spPr bwMode="auto">
          <a:xfrm>
            <a:off x="3424767"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3</a:t>
            </a:r>
          </a:p>
        </p:txBody>
      </p:sp>
      <p:sp>
        <p:nvSpPr>
          <p:cNvPr id="7" name="TextBox 34">
            <a:extLst>
              <a:ext uri="{FF2B5EF4-FFF2-40B4-BE49-F238E27FC236}">
                <a16:creationId xmlns:a16="http://schemas.microsoft.com/office/drawing/2014/main" id="{306D50FA-5366-72BF-4394-9BD5710360A0}"/>
              </a:ext>
            </a:extLst>
          </p:cNvPr>
          <p:cNvSpPr txBox="1">
            <a:spLocks noChangeArrowheads="1"/>
          </p:cNvSpPr>
          <p:nvPr userDrawn="1"/>
        </p:nvSpPr>
        <p:spPr bwMode="auto">
          <a:xfrm>
            <a:off x="3668184"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4</a:t>
            </a:r>
          </a:p>
        </p:txBody>
      </p:sp>
      <p:sp>
        <p:nvSpPr>
          <p:cNvPr id="8" name="TextBox 35">
            <a:extLst>
              <a:ext uri="{FF2B5EF4-FFF2-40B4-BE49-F238E27FC236}">
                <a16:creationId xmlns:a16="http://schemas.microsoft.com/office/drawing/2014/main" id="{09FA116F-80DA-83DD-8752-7408CA786821}"/>
              </a:ext>
            </a:extLst>
          </p:cNvPr>
          <p:cNvSpPr txBox="1">
            <a:spLocks noChangeArrowheads="1"/>
          </p:cNvSpPr>
          <p:nvPr userDrawn="1"/>
        </p:nvSpPr>
        <p:spPr bwMode="auto">
          <a:xfrm>
            <a:off x="3928534"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5</a:t>
            </a:r>
          </a:p>
        </p:txBody>
      </p:sp>
      <p:sp>
        <p:nvSpPr>
          <p:cNvPr id="9" name="TextBox 36">
            <a:extLst>
              <a:ext uri="{FF2B5EF4-FFF2-40B4-BE49-F238E27FC236}">
                <a16:creationId xmlns:a16="http://schemas.microsoft.com/office/drawing/2014/main" id="{2D1F9242-A095-8D88-BAD1-82392A05105A}"/>
              </a:ext>
            </a:extLst>
          </p:cNvPr>
          <p:cNvSpPr txBox="1">
            <a:spLocks noChangeArrowheads="1"/>
          </p:cNvSpPr>
          <p:nvPr userDrawn="1"/>
        </p:nvSpPr>
        <p:spPr bwMode="auto">
          <a:xfrm>
            <a:off x="4186767" y="3970338"/>
            <a:ext cx="181891" cy="184666"/>
          </a:xfrm>
          <a:prstGeom prst="rect">
            <a:avLst/>
          </a:prstGeom>
          <a:noFill/>
          <a:ln>
            <a:noFill/>
          </a:ln>
        </p:spPr>
        <p:txBody>
          <a:bodyPr wrap="none" lIns="47997" tIns="0" rIns="47997"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6</a:t>
            </a:r>
          </a:p>
        </p:txBody>
      </p:sp>
      <p:cxnSp>
        <p:nvCxnSpPr>
          <p:cNvPr id="10" name="Straight Connector 48">
            <a:extLst>
              <a:ext uri="{FF2B5EF4-FFF2-40B4-BE49-F238E27FC236}">
                <a16:creationId xmlns:a16="http://schemas.microsoft.com/office/drawing/2014/main" id="{AA8235EA-BC48-B27D-FC1B-A579C04A8EA3}"/>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Rectangle 49">
            <a:extLst>
              <a:ext uri="{FF2B5EF4-FFF2-40B4-BE49-F238E27FC236}">
                <a16:creationId xmlns:a16="http://schemas.microsoft.com/office/drawing/2014/main" id="{3EC40057-71AD-70F8-4FBE-C9DF17F87662}"/>
              </a:ext>
            </a:extLst>
          </p:cNvPr>
          <p:cNvSpPr/>
          <p:nvPr userDrawn="1"/>
        </p:nvSpPr>
        <p:spPr>
          <a:xfrm>
            <a:off x="6096001" y="1655764"/>
            <a:ext cx="624417" cy="623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7997" tIns="60957" rIns="47997" bIns="60957" anchor="ctr"/>
          <a:lstStyle/>
          <a:p>
            <a:pPr algn="ctr" eaLnBrk="1" hangingPunct="1">
              <a:defRPr/>
            </a:pPr>
            <a:r>
              <a:rPr lang="en-GB" sz="2100" b="1" dirty="0">
                <a:solidFill>
                  <a:schemeClr val="bg1"/>
                </a:solidFill>
              </a:rPr>
              <a:t>1</a:t>
            </a:r>
          </a:p>
        </p:txBody>
      </p:sp>
      <p:sp>
        <p:nvSpPr>
          <p:cNvPr id="12" name="TextBox 50">
            <a:extLst>
              <a:ext uri="{FF2B5EF4-FFF2-40B4-BE49-F238E27FC236}">
                <a16:creationId xmlns:a16="http://schemas.microsoft.com/office/drawing/2014/main" id="{68C9D6BF-B1BE-8A75-F9B9-456F3164DD0D}"/>
              </a:ext>
            </a:extLst>
          </p:cNvPr>
          <p:cNvSpPr txBox="1">
            <a:spLocks noChangeArrowheads="1"/>
          </p:cNvSpPr>
          <p:nvPr userDrawn="1"/>
        </p:nvSpPr>
        <p:spPr bwMode="auto">
          <a:xfrm>
            <a:off x="6811434" y="1635125"/>
            <a:ext cx="3750733" cy="661714"/>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R100 G130 B195</a:t>
            </a:r>
            <a:br>
              <a:rPr lang="en-GB" altLang="el-GR" sz="2100" dirty="0"/>
            </a:br>
            <a:r>
              <a:rPr lang="en-GB" altLang="el-GR" sz="1600" b="1" dirty="0"/>
              <a:t>(titles, </a:t>
            </a:r>
            <a:r>
              <a:rPr lang="en-GB" altLang="el-GR" sz="1600" b="1" dirty="0" err="1"/>
              <a:t>empagliflozin</a:t>
            </a:r>
            <a:r>
              <a:rPr lang="en-GB" altLang="el-GR" sz="1600" b="1" dirty="0"/>
              <a:t> 25 mg)</a:t>
            </a:r>
          </a:p>
        </p:txBody>
      </p:sp>
      <p:sp>
        <p:nvSpPr>
          <p:cNvPr id="13" name="Rectangle 51">
            <a:extLst>
              <a:ext uri="{FF2B5EF4-FFF2-40B4-BE49-F238E27FC236}">
                <a16:creationId xmlns:a16="http://schemas.microsoft.com/office/drawing/2014/main" id="{8C1C2D06-4AAC-F535-5F2B-2E35C6D2DEE7}"/>
              </a:ext>
            </a:extLst>
          </p:cNvPr>
          <p:cNvSpPr/>
          <p:nvPr userDrawn="1"/>
        </p:nvSpPr>
        <p:spPr>
          <a:xfrm>
            <a:off x="6096001" y="3152775"/>
            <a:ext cx="624417" cy="6238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eaLnBrk="1" hangingPunct="1">
              <a:defRPr/>
            </a:pPr>
            <a:r>
              <a:rPr lang="en-GB" sz="2100" b="1" dirty="0">
                <a:solidFill>
                  <a:schemeClr val="bg1"/>
                </a:solidFill>
              </a:rPr>
              <a:t>3</a:t>
            </a:r>
          </a:p>
        </p:txBody>
      </p:sp>
      <p:sp>
        <p:nvSpPr>
          <p:cNvPr id="14" name="TextBox 52">
            <a:extLst>
              <a:ext uri="{FF2B5EF4-FFF2-40B4-BE49-F238E27FC236}">
                <a16:creationId xmlns:a16="http://schemas.microsoft.com/office/drawing/2014/main" id="{3F90214C-78D7-C4B6-34D3-02C8158D8BD8}"/>
              </a:ext>
            </a:extLst>
          </p:cNvPr>
          <p:cNvSpPr txBox="1">
            <a:spLocks noChangeArrowheads="1"/>
          </p:cNvSpPr>
          <p:nvPr userDrawn="1"/>
        </p:nvSpPr>
        <p:spPr bwMode="auto">
          <a:xfrm>
            <a:off x="6811434" y="3135314"/>
            <a:ext cx="3750733" cy="661987"/>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R67 G172 B153</a:t>
            </a:r>
          </a:p>
          <a:p>
            <a:pPr eaLnBrk="1" hangingPunct="1">
              <a:defRPr/>
            </a:pPr>
            <a:r>
              <a:rPr lang="en-GB" altLang="el-GR" sz="1600" b="1" dirty="0"/>
              <a:t>(</a:t>
            </a:r>
            <a:r>
              <a:rPr lang="en-GB" altLang="el-GR" sz="1600" b="1" dirty="0" err="1"/>
              <a:t>empagliflozin</a:t>
            </a:r>
            <a:r>
              <a:rPr lang="en-GB" altLang="el-GR" sz="1600" b="1" dirty="0"/>
              <a:t> 10 mg)</a:t>
            </a:r>
          </a:p>
        </p:txBody>
      </p:sp>
      <p:sp>
        <p:nvSpPr>
          <p:cNvPr id="15" name="Rectangle 53">
            <a:extLst>
              <a:ext uri="{FF2B5EF4-FFF2-40B4-BE49-F238E27FC236}">
                <a16:creationId xmlns:a16="http://schemas.microsoft.com/office/drawing/2014/main" id="{9397DD4C-80C6-5F47-4826-7679809FA639}"/>
              </a:ext>
            </a:extLst>
          </p:cNvPr>
          <p:cNvSpPr/>
          <p:nvPr userDrawn="1"/>
        </p:nvSpPr>
        <p:spPr>
          <a:xfrm>
            <a:off x="6096001" y="2403475"/>
            <a:ext cx="624417" cy="6238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eaLnBrk="1" hangingPunct="1">
              <a:defRPr/>
            </a:pPr>
            <a:r>
              <a:rPr lang="en-GB" sz="2100" b="1" dirty="0">
                <a:solidFill>
                  <a:schemeClr val="bg1"/>
                </a:solidFill>
              </a:rPr>
              <a:t>2</a:t>
            </a:r>
          </a:p>
        </p:txBody>
      </p:sp>
      <p:sp>
        <p:nvSpPr>
          <p:cNvPr id="16" name="TextBox 54">
            <a:extLst>
              <a:ext uri="{FF2B5EF4-FFF2-40B4-BE49-F238E27FC236}">
                <a16:creationId xmlns:a16="http://schemas.microsoft.com/office/drawing/2014/main" id="{46DC67B8-6C34-6C97-3871-EE67C674437F}"/>
              </a:ext>
            </a:extLst>
          </p:cNvPr>
          <p:cNvSpPr txBox="1">
            <a:spLocks noChangeArrowheads="1"/>
          </p:cNvSpPr>
          <p:nvPr userDrawn="1"/>
        </p:nvSpPr>
        <p:spPr bwMode="auto">
          <a:xfrm>
            <a:off x="6811434" y="2384425"/>
            <a:ext cx="3750733" cy="661714"/>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R240 G65 B75</a:t>
            </a:r>
            <a:br>
              <a:rPr lang="en-GB" altLang="el-GR" sz="2100" dirty="0"/>
            </a:br>
            <a:r>
              <a:rPr lang="en-GB" altLang="el-GR" sz="1600" b="1" dirty="0"/>
              <a:t>(subtitles, pooled </a:t>
            </a:r>
            <a:r>
              <a:rPr lang="en-GB" altLang="el-GR" sz="1600" b="1" dirty="0" err="1"/>
              <a:t>empagliflozin</a:t>
            </a:r>
            <a:r>
              <a:rPr lang="en-GB" altLang="el-GR" sz="1600" b="1" dirty="0"/>
              <a:t>)</a:t>
            </a:r>
          </a:p>
        </p:txBody>
      </p:sp>
      <p:sp>
        <p:nvSpPr>
          <p:cNvPr id="17" name="Rectangle 55">
            <a:extLst>
              <a:ext uri="{FF2B5EF4-FFF2-40B4-BE49-F238E27FC236}">
                <a16:creationId xmlns:a16="http://schemas.microsoft.com/office/drawing/2014/main" id="{D131CBBF-71B4-C9B0-FB05-4EF59995239C}"/>
              </a:ext>
            </a:extLst>
          </p:cNvPr>
          <p:cNvSpPr/>
          <p:nvPr userDrawn="1"/>
        </p:nvSpPr>
        <p:spPr>
          <a:xfrm>
            <a:off x="6096001" y="3902075"/>
            <a:ext cx="624417" cy="623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eaLnBrk="1" hangingPunct="1">
              <a:defRPr/>
            </a:pPr>
            <a:r>
              <a:rPr lang="en-GB" sz="2100" b="1" dirty="0">
                <a:solidFill>
                  <a:schemeClr val="bg1"/>
                </a:solidFill>
              </a:rPr>
              <a:t>4</a:t>
            </a:r>
          </a:p>
        </p:txBody>
      </p:sp>
      <p:sp>
        <p:nvSpPr>
          <p:cNvPr id="18" name="TextBox 56">
            <a:extLst>
              <a:ext uri="{FF2B5EF4-FFF2-40B4-BE49-F238E27FC236}">
                <a16:creationId xmlns:a16="http://schemas.microsoft.com/office/drawing/2014/main" id="{0EB868D3-7663-7D8E-7F6C-FD4043858873}"/>
              </a:ext>
            </a:extLst>
          </p:cNvPr>
          <p:cNvSpPr txBox="1">
            <a:spLocks noChangeArrowheads="1"/>
          </p:cNvSpPr>
          <p:nvPr userDrawn="1"/>
        </p:nvSpPr>
        <p:spPr bwMode="auto">
          <a:xfrm>
            <a:off x="6811434" y="3884614"/>
            <a:ext cx="3750733" cy="661987"/>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R130 G130 B130</a:t>
            </a:r>
            <a:br>
              <a:rPr lang="en-GB" altLang="el-GR" sz="1900" dirty="0"/>
            </a:br>
            <a:r>
              <a:rPr lang="en-GB" altLang="el-GR" sz="1600" b="1" dirty="0"/>
              <a:t>(placebo)</a:t>
            </a:r>
          </a:p>
        </p:txBody>
      </p:sp>
      <p:sp>
        <p:nvSpPr>
          <p:cNvPr id="19" name="Rectangle 57">
            <a:extLst>
              <a:ext uri="{FF2B5EF4-FFF2-40B4-BE49-F238E27FC236}">
                <a16:creationId xmlns:a16="http://schemas.microsoft.com/office/drawing/2014/main" id="{68FE2F06-6214-B675-6639-6349C07E011F}"/>
              </a:ext>
            </a:extLst>
          </p:cNvPr>
          <p:cNvSpPr/>
          <p:nvPr userDrawn="1"/>
        </p:nvSpPr>
        <p:spPr>
          <a:xfrm>
            <a:off x="6096001" y="4651375"/>
            <a:ext cx="624417" cy="62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eaLnBrk="1" hangingPunct="1">
              <a:defRPr/>
            </a:pPr>
            <a:r>
              <a:rPr lang="en-GB" sz="2100" b="1" dirty="0">
                <a:solidFill>
                  <a:schemeClr val="bg1"/>
                </a:solidFill>
              </a:rPr>
              <a:t>5</a:t>
            </a:r>
          </a:p>
        </p:txBody>
      </p:sp>
      <p:sp>
        <p:nvSpPr>
          <p:cNvPr id="20" name="TextBox 58">
            <a:extLst>
              <a:ext uri="{FF2B5EF4-FFF2-40B4-BE49-F238E27FC236}">
                <a16:creationId xmlns:a16="http://schemas.microsoft.com/office/drawing/2014/main" id="{81CBDD15-60BF-9A77-4841-2808915E0E83}"/>
              </a:ext>
            </a:extLst>
          </p:cNvPr>
          <p:cNvSpPr txBox="1">
            <a:spLocks noChangeArrowheads="1"/>
          </p:cNvSpPr>
          <p:nvPr userDrawn="1"/>
        </p:nvSpPr>
        <p:spPr bwMode="auto">
          <a:xfrm>
            <a:off x="6811434" y="4633914"/>
            <a:ext cx="3750733" cy="661987"/>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R143 G48 B137</a:t>
            </a:r>
          </a:p>
          <a:p>
            <a:pPr eaLnBrk="1" hangingPunct="1">
              <a:defRPr/>
            </a:pPr>
            <a:r>
              <a:rPr lang="en-GB" altLang="el-GR" sz="1600" b="1" dirty="0"/>
              <a:t>(</a:t>
            </a:r>
            <a:r>
              <a:rPr lang="en-GB" altLang="el-GR" sz="1600" b="1" dirty="0" err="1"/>
              <a:t>linagliptin</a:t>
            </a:r>
            <a:r>
              <a:rPr lang="en-GB" altLang="el-GR" sz="1600" b="1" dirty="0"/>
              <a:t> 5 mg)</a:t>
            </a:r>
          </a:p>
        </p:txBody>
      </p:sp>
      <p:sp>
        <p:nvSpPr>
          <p:cNvPr id="21" name="Rectangle 59">
            <a:extLst>
              <a:ext uri="{FF2B5EF4-FFF2-40B4-BE49-F238E27FC236}">
                <a16:creationId xmlns:a16="http://schemas.microsoft.com/office/drawing/2014/main" id="{4F9DE74B-9B97-EAB7-6E15-28D979E053C5}"/>
              </a:ext>
            </a:extLst>
          </p:cNvPr>
          <p:cNvSpPr/>
          <p:nvPr userDrawn="1"/>
        </p:nvSpPr>
        <p:spPr>
          <a:xfrm>
            <a:off x="6096001" y="5400675"/>
            <a:ext cx="624417" cy="62388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eaLnBrk="1" hangingPunct="1">
              <a:defRPr/>
            </a:pPr>
            <a:r>
              <a:rPr lang="en-GB" sz="2100" b="1" dirty="0">
                <a:solidFill>
                  <a:schemeClr val="bg1"/>
                </a:solidFill>
              </a:rPr>
              <a:t>6</a:t>
            </a:r>
          </a:p>
        </p:txBody>
      </p:sp>
      <p:sp>
        <p:nvSpPr>
          <p:cNvPr id="22" name="TextBox 60">
            <a:extLst>
              <a:ext uri="{FF2B5EF4-FFF2-40B4-BE49-F238E27FC236}">
                <a16:creationId xmlns:a16="http://schemas.microsoft.com/office/drawing/2014/main" id="{CECE071E-3534-DE2E-AFD2-AD4F09AC9BE2}"/>
              </a:ext>
            </a:extLst>
          </p:cNvPr>
          <p:cNvSpPr txBox="1">
            <a:spLocks noChangeArrowheads="1"/>
          </p:cNvSpPr>
          <p:nvPr userDrawn="1"/>
        </p:nvSpPr>
        <p:spPr bwMode="auto">
          <a:xfrm>
            <a:off x="6811434" y="5383213"/>
            <a:ext cx="3750733" cy="661714"/>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R229 G114 B0</a:t>
            </a:r>
            <a:endParaRPr lang="en-GB" altLang="el-GR" sz="1900" b="1" dirty="0"/>
          </a:p>
          <a:p>
            <a:pPr eaLnBrk="1" hangingPunct="1">
              <a:defRPr/>
            </a:pPr>
            <a:r>
              <a:rPr lang="en-GB" altLang="el-GR" sz="1600" b="1" dirty="0"/>
              <a:t>(other e.g. competitor drugs)</a:t>
            </a:r>
          </a:p>
        </p:txBody>
      </p:sp>
      <p:sp>
        <p:nvSpPr>
          <p:cNvPr id="23" name="TextBox 62">
            <a:extLst>
              <a:ext uri="{FF2B5EF4-FFF2-40B4-BE49-F238E27FC236}">
                <a16:creationId xmlns:a16="http://schemas.microsoft.com/office/drawing/2014/main" id="{A3D4F6C8-7274-9E56-1B30-79F8211C9F4C}"/>
              </a:ext>
            </a:extLst>
          </p:cNvPr>
          <p:cNvSpPr txBox="1">
            <a:spLocks noChangeArrowheads="1"/>
          </p:cNvSpPr>
          <p:nvPr userDrawn="1"/>
        </p:nvSpPr>
        <p:spPr bwMode="auto">
          <a:xfrm>
            <a:off x="2260601" y="1444625"/>
            <a:ext cx="2933700" cy="661714"/>
          </a:xfrm>
          <a:prstGeom prst="rect">
            <a:avLst/>
          </a:prstGeom>
          <a:noFill/>
          <a:ln>
            <a:noFill/>
          </a:ln>
        </p:spPr>
        <p:txBody>
          <a:bodyPr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b="1" dirty="0">
                <a:solidFill>
                  <a:schemeClr val="tx2"/>
                </a:solidFill>
              </a:rPr>
              <a:t>Text 1 </a:t>
            </a:r>
            <a:r>
              <a:rPr lang="en-GB" altLang="el-GR" sz="1900" dirty="0">
                <a:solidFill>
                  <a:schemeClr val="tx2"/>
                </a:solidFill>
              </a:rPr>
              <a:t>R90 G90 B90</a:t>
            </a:r>
            <a:br>
              <a:rPr lang="en-GB" altLang="el-GR" sz="1600" dirty="0">
                <a:solidFill>
                  <a:schemeClr val="tx2"/>
                </a:solidFill>
              </a:rPr>
            </a:br>
            <a:r>
              <a:rPr lang="en-GB" altLang="el-GR" sz="1600" b="1" dirty="0">
                <a:solidFill>
                  <a:schemeClr val="tx2"/>
                </a:solidFill>
              </a:rPr>
              <a:t>(body text, axes)</a:t>
            </a:r>
          </a:p>
        </p:txBody>
      </p:sp>
      <p:cxnSp>
        <p:nvCxnSpPr>
          <p:cNvPr id="24" name="Straight Connector 63">
            <a:extLst>
              <a:ext uri="{FF2B5EF4-FFF2-40B4-BE49-F238E27FC236}">
                <a16:creationId xmlns:a16="http://schemas.microsoft.com/office/drawing/2014/main" id="{FBEA76BF-9A5E-4ACC-028E-15B6EF321A3E}"/>
              </a:ext>
            </a:extLst>
          </p:cNvPr>
          <p:cNvCxnSpPr>
            <a:cxnSpLocks/>
          </p:cNvCxnSpPr>
          <p:nvPr userDrawn="1"/>
        </p:nvCxnSpPr>
        <p:spPr>
          <a:xfrm flipV="1">
            <a:off x="2250017" y="1512888"/>
            <a:ext cx="0" cy="2557462"/>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5" name="TextBox 64">
            <a:extLst>
              <a:ext uri="{FF2B5EF4-FFF2-40B4-BE49-F238E27FC236}">
                <a16:creationId xmlns:a16="http://schemas.microsoft.com/office/drawing/2014/main" id="{4DA6BAD7-87E5-C56E-E3E4-6B1848B3BE34}"/>
              </a:ext>
            </a:extLst>
          </p:cNvPr>
          <p:cNvSpPr txBox="1">
            <a:spLocks noChangeArrowheads="1"/>
          </p:cNvSpPr>
          <p:nvPr userDrawn="1"/>
        </p:nvSpPr>
        <p:spPr bwMode="auto">
          <a:xfrm>
            <a:off x="2491318" y="2457450"/>
            <a:ext cx="2933700" cy="661714"/>
          </a:xfrm>
          <a:prstGeom prst="rect">
            <a:avLst/>
          </a:prstGeom>
          <a:noFill/>
          <a:ln>
            <a:noFill/>
          </a:ln>
        </p:spPr>
        <p:txBody>
          <a:bodyPr lIns="121914" tIns="60957" rIns="121914" bIns="60957">
            <a:spAutoFit/>
          </a:bodyPr>
          <a:lstStyle>
            <a:lvl1pPr defTabSz="608013">
              <a:defRPr>
                <a:solidFill>
                  <a:schemeClr val="tx1"/>
                </a:solidFill>
                <a:latin typeface="Arial" panose="020B0604020202020204" pitchFamily="34" charset="0"/>
                <a:cs typeface="Arial" panose="020B0604020202020204" pitchFamily="34" charset="0"/>
              </a:defRPr>
            </a:lvl1pPr>
            <a:lvl2pPr marL="742950" indent="-285750" defTabSz="608013">
              <a:defRPr>
                <a:solidFill>
                  <a:schemeClr val="tx1"/>
                </a:solidFill>
                <a:latin typeface="Arial" panose="020B0604020202020204" pitchFamily="34" charset="0"/>
                <a:cs typeface="Arial" panose="020B0604020202020204" pitchFamily="34" charset="0"/>
              </a:defRPr>
            </a:lvl2pPr>
            <a:lvl3pPr marL="1143000" indent="-228600" defTabSz="608013">
              <a:defRPr>
                <a:solidFill>
                  <a:schemeClr val="tx1"/>
                </a:solidFill>
                <a:latin typeface="Arial" panose="020B0604020202020204" pitchFamily="34" charset="0"/>
                <a:cs typeface="Arial" panose="020B0604020202020204" pitchFamily="34" charset="0"/>
              </a:defRPr>
            </a:lvl3pPr>
            <a:lvl4pPr marL="1600200" indent="-228600" defTabSz="608013">
              <a:defRPr>
                <a:solidFill>
                  <a:schemeClr val="tx1"/>
                </a:solidFill>
                <a:latin typeface="Arial" panose="020B0604020202020204" pitchFamily="34" charset="0"/>
                <a:cs typeface="Arial" panose="020B0604020202020204" pitchFamily="34" charset="0"/>
              </a:defRPr>
            </a:lvl4pPr>
            <a:lvl5pPr marL="2057400" indent="-228600" defTabSz="608013">
              <a:defRPr>
                <a:solidFill>
                  <a:schemeClr val="tx1"/>
                </a:solidFill>
                <a:latin typeface="Arial" panose="020B0604020202020204" pitchFamily="34" charset="0"/>
                <a:cs typeface="Arial" panose="020B0604020202020204" pitchFamily="34" charset="0"/>
              </a:defRPr>
            </a:lvl5pPr>
            <a:lvl6pPr marL="2514600" indent="-228600" defTabSz="60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0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0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08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solidFill>
                  <a:schemeClr val="tx2"/>
                </a:solidFill>
              </a:rPr>
              <a:t>R156 G156 B156</a:t>
            </a:r>
            <a:endParaRPr lang="en-GB" altLang="el-GR" sz="1900" b="1" dirty="0">
              <a:solidFill>
                <a:schemeClr val="tx2"/>
              </a:solidFill>
            </a:endParaRPr>
          </a:p>
          <a:p>
            <a:pPr eaLnBrk="1" hangingPunct="1">
              <a:defRPr/>
            </a:pPr>
            <a:r>
              <a:rPr lang="en-GB" altLang="el-GR" sz="1600" b="1" dirty="0">
                <a:solidFill>
                  <a:schemeClr val="tx2"/>
                </a:solidFill>
              </a:rPr>
              <a:t>(footers, slide numbers)</a:t>
            </a:r>
          </a:p>
        </p:txBody>
      </p:sp>
      <p:cxnSp>
        <p:nvCxnSpPr>
          <p:cNvPr id="26" name="Straight Connector 65">
            <a:extLst>
              <a:ext uri="{FF2B5EF4-FFF2-40B4-BE49-F238E27FC236}">
                <a16:creationId xmlns:a16="http://schemas.microsoft.com/office/drawing/2014/main" id="{65583D5C-5A49-8446-9CF6-9740C79C138D}"/>
              </a:ext>
            </a:extLst>
          </p:cNvPr>
          <p:cNvCxnSpPr>
            <a:cxnSpLocks/>
          </p:cNvCxnSpPr>
          <p:nvPr userDrawn="1"/>
        </p:nvCxnSpPr>
        <p:spPr>
          <a:xfrm flipV="1">
            <a:off x="2468033" y="2509838"/>
            <a:ext cx="0" cy="2227262"/>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66">
            <a:extLst>
              <a:ext uri="{FF2B5EF4-FFF2-40B4-BE49-F238E27FC236}">
                <a16:creationId xmlns:a16="http://schemas.microsoft.com/office/drawing/2014/main" id="{484B7138-2246-D0F3-1C67-2FE8186882C7}"/>
              </a:ext>
            </a:extLst>
          </p:cNvPr>
          <p:cNvCxnSpPr/>
          <p:nvPr userDrawn="1"/>
        </p:nvCxnSpPr>
        <p:spPr>
          <a:xfrm flipH="1">
            <a:off x="2252134" y="4719638"/>
            <a:ext cx="220133"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8" name="Rectangle 67">
            <a:extLst>
              <a:ext uri="{FF2B5EF4-FFF2-40B4-BE49-F238E27FC236}">
                <a16:creationId xmlns:a16="http://schemas.microsoft.com/office/drawing/2014/main" id="{766FB15B-40A7-6C38-02A2-33F146BEB873}"/>
              </a:ext>
            </a:extLst>
          </p:cNvPr>
          <p:cNvSpPr/>
          <p:nvPr userDrawn="1"/>
        </p:nvSpPr>
        <p:spPr>
          <a:xfrm>
            <a:off x="1940985" y="6149976"/>
            <a:ext cx="8310033" cy="593725"/>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5996" tIns="60957" rIns="95996" bIns="60957" anchor="ctr"/>
          <a:lstStyle/>
          <a:p>
            <a:pPr algn="ctr" eaLnBrk="1" hangingPunct="1">
              <a:defRPr/>
            </a:pPr>
            <a:r>
              <a:rPr lang="en-GB" sz="1600" dirty="0">
                <a:solidFill>
                  <a:schemeClr val="tx1"/>
                </a:solidFill>
              </a:rPr>
              <a:t>The colour palette may be used for design/non-product-specific data</a:t>
            </a:r>
          </a:p>
          <a:p>
            <a:pPr algn="ctr" eaLnBrk="1" hangingPunct="1">
              <a:defRPr/>
            </a:pPr>
            <a:r>
              <a:rPr lang="en-GB" sz="1600" dirty="0">
                <a:solidFill>
                  <a:schemeClr val="tx1"/>
                </a:solidFill>
              </a:rPr>
              <a:t>Preferential order of use: accent 1 &gt; accent 2 &gt; accent 3 &gt; text 1 &gt; accent 5 &gt; accent 6</a:t>
            </a:r>
          </a:p>
        </p:txBody>
      </p:sp>
      <p:sp>
        <p:nvSpPr>
          <p:cNvPr id="29" name="Rectangle 26">
            <a:extLst>
              <a:ext uri="{FF2B5EF4-FFF2-40B4-BE49-F238E27FC236}">
                <a16:creationId xmlns:a16="http://schemas.microsoft.com/office/drawing/2014/main" id="{B683CAB2-925F-9929-5F17-C2DA697ED04C}"/>
              </a:ext>
            </a:extLst>
          </p:cNvPr>
          <p:cNvSpPr>
            <a:spLocks noChangeArrowheads="1"/>
          </p:cNvSpPr>
          <p:nvPr userDrawn="1"/>
        </p:nvSpPr>
        <p:spPr bwMode="auto">
          <a:xfrm>
            <a:off x="5897033" y="1231901"/>
            <a:ext cx="1062138" cy="415492"/>
          </a:xfrm>
          <a:prstGeom prst="rect">
            <a:avLst/>
          </a:prstGeom>
          <a:noFill/>
          <a:ln>
            <a:noFill/>
          </a:ln>
        </p:spPr>
        <p:txBody>
          <a:bodyPr wrap="none" lIns="121914" tIns="60957" rIns="121914" bIns="60957">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b="1" dirty="0"/>
              <a:t>Accent</a:t>
            </a:r>
            <a:endParaRPr lang="en-GB" altLang="el-GR" sz="1600" dirty="0"/>
          </a:p>
        </p:txBody>
      </p:sp>
      <p:sp>
        <p:nvSpPr>
          <p:cNvPr id="2" name="Title 1"/>
          <p:cNvSpPr>
            <a:spLocks noGrp="1"/>
          </p:cNvSpPr>
          <p:nvPr>
            <p:ph type="title"/>
          </p:nvPr>
        </p:nvSpPr>
        <p:spPr/>
        <p:txBody>
          <a:bodyPr/>
          <a:lstStyle>
            <a:lvl1pPr>
              <a:defRPr baseline="0"/>
            </a:lvl1pPr>
          </a:lstStyle>
          <a:p>
            <a:r>
              <a:rPr lang="el-GR"/>
              <a:t>Kλικ για επεξεργασία του τίτλου</a:t>
            </a:r>
            <a:endParaRPr lang="en-GB" dirty="0"/>
          </a:p>
        </p:txBody>
      </p:sp>
      <p:sp>
        <p:nvSpPr>
          <p:cNvPr id="30" name="Slide Number Placeholder 7">
            <a:extLst>
              <a:ext uri="{FF2B5EF4-FFF2-40B4-BE49-F238E27FC236}">
                <a16:creationId xmlns:a16="http://schemas.microsoft.com/office/drawing/2014/main" id="{9CF531F3-61AC-95AF-9628-39AE278E5290}"/>
              </a:ext>
            </a:extLst>
          </p:cNvPr>
          <p:cNvSpPr>
            <a:spLocks noGrp="1"/>
          </p:cNvSpPr>
          <p:nvPr>
            <p:ph type="sldNum" sz="quarter" idx="10"/>
          </p:nvPr>
        </p:nvSpPr>
        <p:spPr/>
        <p:txBody>
          <a:bodyPr/>
          <a:lstStyle>
            <a:lvl1pPr>
              <a:defRPr/>
            </a:lvl1pPr>
          </a:lstStyle>
          <a:p>
            <a:pPr>
              <a:defRPr/>
            </a:pPr>
            <a:fld id="{67616B4F-3BA1-4FA8-92EA-0B05B49C9CCB}" type="slidenum">
              <a:rPr lang="en-GB" altLang="el-GR"/>
              <a:pPr>
                <a:defRPr/>
              </a:pPr>
              <a:t>‹#›</a:t>
            </a:fld>
            <a:endParaRPr lang="en-GB" altLang="el-GR"/>
          </a:p>
        </p:txBody>
      </p:sp>
    </p:spTree>
    <p:extLst>
      <p:ext uri="{BB962C8B-B14F-4D97-AF65-F5344CB8AC3E}">
        <p14:creationId xmlns:p14="http://schemas.microsoft.com/office/powerpoint/2010/main" val="317608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34D722-ECAE-4BB9-AC5E-318BC6A98E5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95A6C0A3-959C-40BE-B3D0-9ECE9E7FD74F}"/>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4" name="Θέση υποσέλιδου 3">
            <a:extLst>
              <a:ext uri="{FF2B5EF4-FFF2-40B4-BE49-F238E27FC236}">
                <a16:creationId xmlns:a16="http://schemas.microsoft.com/office/drawing/2014/main" id="{6BE82615-DB0D-4134-9577-A5D377BC7865}"/>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2E9ACB37-E679-4646-9693-B0CC9854C1B4}"/>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2868921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7">
            <a:extLst>
              <a:ext uri="{FF2B5EF4-FFF2-40B4-BE49-F238E27FC236}">
                <a16:creationId xmlns:a16="http://schemas.microsoft.com/office/drawing/2014/main" id="{CC693CF3-56C4-4777-517A-1D301F391E70}"/>
              </a:ext>
            </a:extLst>
          </p:cNvPr>
          <p:cNvCxnSpPr/>
          <p:nvPr userDrawn="1"/>
        </p:nvCxnSpPr>
        <p:spPr>
          <a:xfrm>
            <a:off x="0" y="5973763"/>
            <a:ext cx="12192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16">
            <a:extLst>
              <a:ext uri="{FF2B5EF4-FFF2-40B4-BE49-F238E27FC236}">
                <a16:creationId xmlns:a16="http://schemas.microsoft.com/office/drawing/2014/main" id="{BEB764DD-0E96-24FF-FBE1-C3C54A4D4347}"/>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p:nvPr>
        </p:nvSpPr>
        <p:spPr>
          <a:xfrm>
            <a:off x="369830" y="3412800"/>
            <a:ext cx="7735823" cy="1036800"/>
          </a:xfrm>
        </p:spPr>
        <p:txBody>
          <a:bodyPr/>
          <a:lstStyle>
            <a:lvl1pPr marL="0" marR="0" indent="0" algn="l" defTabSz="606835"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stStyle>
          <a:p>
            <a:pPr lvl="0"/>
            <a:r>
              <a:rPr lang="el-GR"/>
              <a:t>Kλικ για επεξεργασία των στυλ του υποδείγματος</a:t>
            </a:r>
          </a:p>
          <a:p>
            <a:pPr lvl="1"/>
            <a:r>
              <a:rPr lang="el-GR"/>
              <a:t>Δεύτερου επιπέδου</a:t>
            </a:r>
          </a:p>
        </p:txBody>
      </p:sp>
      <p:sp>
        <p:nvSpPr>
          <p:cNvPr id="19" name="Title 18"/>
          <p:cNvSpPr>
            <a:spLocks noGrp="1"/>
          </p:cNvSpPr>
          <p:nvPr>
            <p:ph type="title"/>
          </p:nvPr>
        </p:nvSpPr>
        <p:spPr>
          <a:xfrm>
            <a:off x="369830" y="2164800"/>
            <a:ext cx="7735823" cy="1166400"/>
          </a:xfrm>
        </p:spPr>
        <p:txBody>
          <a:bodyPr/>
          <a:lstStyle>
            <a:lvl1pPr>
              <a:defRPr sz="37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p:nvPr>
        </p:nvSpPr>
        <p:spPr>
          <a:xfrm>
            <a:off x="369832" y="4533123"/>
            <a:ext cx="7751233" cy="383116"/>
          </a:xfrm>
        </p:spPr>
        <p:txBody>
          <a:bodyPr anchor="b"/>
          <a:lstStyle>
            <a:lvl1pPr marL="0" indent="0">
              <a:buNone/>
              <a:defRPr sz="1900" baseline="0">
                <a:solidFill>
                  <a:schemeClr val="tx1"/>
                </a:solidFill>
              </a:defRPr>
            </a:lvl1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546172741"/>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2" name="Straight Connector 15">
            <a:extLst>
              <a:ext uri="{FF2B5EF4-FFF2-40B4-BE49-F238E27FC236}">
                <a16:creationId xmlns:a16="http://schemas.microsoft.com/office/drawing/2014/main" id="{9C58FCCA-A43C-FE62-B25F-726E04FD1CBA}"/>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609832" y="1502631"/>
            <a:ext cx="4488873" cy="1653551"/>
          </a:xfrm>
        </p:spPr>
        <p:txBody>
          <a:bodyPr/>
          <a:lstStyle>
            <a:lvl1pPr marL="0" indent="0">
              <a:buNone/>
              <a:defRPr sz="2400" b="1">
                <a:solidFill>
                  <a:schemeClr val="accent2"/>
                </a:solidFill>
              </a:defRPr>
            </a:lvl1pPr>
          </a:lstStyle>
          <a:p>
            <a:pPr lvl="0"/>
            <a:r>
              <a:rPr lang="el-GR"/>
              <a:t>Kλικ για επεξεργασία των στυλ του υποδείγματος</a:t>
            </a:r>
          </a:p>
        </p:txBody>
      </p:sp>
      <p:sp>
        <p:nvSpPr>
          <p:cNvPr id="13" name="Title 12"/>
          <p:cNvSpPr>
            <a:spLocks noGrp="1"/>
          </p:cNvSpPr>
          <p:nvPr>
            <p:ph type="title"/>
          </p:nvPr>
        </p:nvSpPr>
        <p:spPr/>
        <p:txBody>
          <a:bodyPr/>
          <a:lstStyle>
            <a:lvl1pPr>
              <a:defRPr sz="3700">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168395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8A9FE27D-23E7-0484-E3B2-EC40213AC3F7}"/>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599" y="1961607"/>
            <a:ext cx="10972800" cy="4203700"/>
          </a:xfrm>
        </p:spPr>
        <p:txBody>
          <a:bodyPr/>
          <a:lstStyle>
            <a:lvl1pPr marL="236029" indent="-236029">
              <a:defRPr>
                <a:solidFill>
                  <a:schemeClr val="tx2"/>
                </a:solidFill>
              </a:defRPr>
            </a:lvl1pPr>
            <a:lvl2pPr marL="598596" indent="-362682">
              <a:defRPr sz="2400">
                <a:solidFill>
                  <a:schemeClr val="tx2"/>
                </a:solidFill>
              </a:defRPr>
            </a:lvl2pPr>
            <a:lvl3pPr marL="834738" indent="-236029">
              <a:defRPr>
                <a:solidFill>
                  <a:schemeClr val="tx2"/>
                </a:solidFill>
              </a:defRPr>
            </a:lvl3pPr>
            <a:lvl4pPr marL="1188716" indent="-354214">
              <a:defRPr>
                <a:solidFill>
                  <a:schemeClr val="tx2"/>
                </a:solidFill>
              </a:defRPr>
            </a:lvl4pPr>
            <a:lvl5pPr marL="1433107" indent="-244495">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4" name="Footer Placeholder 5">
            <a:extLst>
              <a:ext uri="{FF2B5EF4-FFF2-40B4-BE49-F238E27FC236}">
                <a16:creationId xmlns:a16="http://schemas.microsoft.com/office/drawing/2014/main" id="{F1236B08-5BAB-CBAB-B56D-535D60C7F2D0}"/>
              </a:ext>
            </a:extLst>
          </p:cNvPr>
          <p:cNvSpPr>
            <a:spLocks noGrp="1"/>
          </p:cNvSpPr>
          <p:nvPr>
            <p:ph type="ftr" sz="quarter" idx="12"/>
          </p:nvPr>
        </p:nvSpPr>
        <p:spPr/>
        <p:txBody>
          <a:bodyPr/>
          <a:lstStyle>
            <a:lvl1pPr>
              <a:defRPr/>
            </a:lvl1pPr>
          </a:lstStyle>
          <a:p>
            <a:pPr>
              <a:defRPr/>
            </a:pPr>
            <a:endParaRPr lang="en-GB"/>
          </a:p>
        </p:txBody>
      </p:sp>
      <p:sp>
        <p:nvSpPr>
          <p:cNvPr id="6" name="Slide Number Placeholder 7">
            <a:extLst>
              <a:ext uri="{FF2B5EF4-FFF2-40B4-BE49-F238E27FC236}">
                <a16:creationId xmlns:a16="http://schemas.microsoft.com/office/drawing/2014/main" id="{21D282D8-1394-9F3E-AC37-5A2D67DA35FA}"/>
              </a:ext>
            </a:extLst>
          </p:cNvPr>
          <p:cNvSpPr>
            <a:spLocks noGrp="1"/>
          </p:cNvSpPr>
          <p:nvPr>
            <p:ph type="sldNum" sz="quarter" idx="13"/>
          </p:nvPr>
        </p:nvSpPr>
        <p:spPr/>
        <p:txBody>
          <a:bodyPr/>
          <a:lstStyle>
            <a:lvl1pPr>
              <a:defRPr/>
            </a:lvl1pPr>
          </a:lstStyle>
          <a:p>
            <a:pPr>
              <a:defRPr/>
            </a:pPr>
            <a:fld id="{906E3FD0-0583-4655-87CE-8E64E4265C0D}" type="slidenum">
              <a:rPr lang="en-GB" altLang="el-GR"/>
              <a:pPr>
                <a:defRPr/>
              </a:pPr>
              <a:t>‹#›</a:t>
            </a:fld>
            <a:endParaRPr lang="en-GB" altLang="el-GR"/>
          </a:p>
        </p:txBody>
      </p:sp>
    </p:spTree>
    <p:extLst>
      <p:ext uri="{BB962C8B-B14F-4D97-AF65-F5344CB8AC3E}">
        <p14:creationId xmlns:p14="http://schemas.microsoft.com/office/powerpoint/2010/main" val="11029631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cxnSp>
        <p:nvCxnSpPr>
          <p:cNvPr id="2" name="Straight Connector 15">
            <a:extLst>
              <a:ext uri="{FF2B5EF4-FFF2-40B4-BE49-F238E27FC236}">
                <a16:creationId xmlns:a16="http://schemas.microsoft.com/office/drawing/2014/main" id="{29049642-E87D-2135-F10F-0074ADCD7389}"/>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8"/>
          <p:cNvSpPr>
            <a:spLocks noGrp="1"/>
          </p:cNvSpPr>
          <p:nvPr>
            <p:ph sz="quarter" idx="11"/>
          </p:nvPr>
        </p:nvSpPr>
        <p:spPr>
          <a:xfrm>
            <a:off x="609600" y="1372800"/>
            <a:ext cx="10972800" cy="41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Footer Placeholder 5">
            <a:extLst>
              <a:ext uri="{FF2B5EF4-FFF2-40B4-BE49-F238E27FC236}">
                <a16:creationId xmlns:a16="http://schemas.microsoft.com/office/drawing/2014/main" id="{9C8EE40E-2FE7-27EB-95E1-161AC7E2EE91}"/>
              </a:ext>
            </a:extLst>
          </p:cNvPr>
          <p:cNvSpPr>
            <a:spLocks noGrp="1"/>
          </p:cNvSpPr>
          <p:nvPr>
            <p:ph type="ftr" sz="quarter" idx="12"/>
          </p:nvPr>
        </p:nvSpPr>
        <p:spPr/>
        <p:txBody>
          <a:bodyPr/>
          <a:lstStyle>
            <a:lvl1pPr>
              <a:defRPr/>
            </a:lvl1pPr>
          </a:lstStyle>
          <a:p>
            <a:pPr>
              <a:defRPr/>
            </a:pPr>
            <a:endParaRPr lang="en-GB"/>
          </a:p>
        </p:txBody>
      </p:sp>
      <p:sp>
        <p:nvSpPr>
          <p:cNvPr id="5" name="Slide Number Placeholder 19">
            <a:extLst>
              <a:ext uri="{FF2B5EF4-FFF2-40B4-BE49-F238E27FC236}">
                <a16:creationId xmlns:a16="http://schemas.microsoft.com/office/drawing/2014/main" id="{257E3AB4-DC58-0797-4686-C7F41F59F8CC}"/>
              </a:ext>
            </a:extLst>
          </p:cNvPr>
          <p:cNvSpPr>
            <a:spLocks noGrp="1"/>
          </p:cNvSpPr>
          <p:nvPr>
            <p:ph type="sldNum" sz="quarter" idx="13"/>
          </p:nvPr>
        </p:nvSpPr>
        <p:spPr/>
        <p:txBody>
          <a:bodyPr/>
          <a:lstStyle>
            <a:lvl1pPr>
              <a:defRPr/>
            </a:lvl1pPr>
          </a:lstStyle>
          <a:p>
            <a:pPr>
              <a:defRPr/>
            </a:pPr>
            <a:fld id="{9B08F894-AFE5-412D-BC8D-F2C797E0503A}" type="slidenum">
              <a:rPr lang="en-GB" altLang="el-GR"/>
              <a:pPr>
                <a:defRPr/>
              </a:pPr>
              <a:t>‹#›</a:t>
            </a:fld>
            <a:endParaRPr lang="en-GB" altLang="el-GR"/>
          </a:p>
        </p:txBody>
      </p:sp>
    </p:spTree>
    <p:extLst>
      <p:ext uri="{BB962C8B-B14F-4D97-AF65-F5344CB8AC3E}">
        <p14:creationId xmlns:p14="http://schemas.microsoft.com/office/powerpoint/2010/main" val="2848909264"/>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cxnSp>
        <p:nvCxnSpPr>
          <p:cNvPr id="2" name="Straight Connector 11">
            <a:extLst>
              <a:ext uri="{FF2B5EF4-FFF2-40B4-BE49-F238E27FC236}">
                <a16:creationId xmlns:a16="http://schemas.microsoft.com/office/drawing/2014/main" id="{BC16C4B1-FFAD-D7F8-F0A0-48873215C528}"/>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5">
            <a:extLst>
              <a:ext uri="{FF2B5EF4-FFF2-40B4-BE49-F238E27FC236}">
                <a16:creationId xmlns:a16="http://schemas.microsoft.com/office/drawing/2014/main" id="{8E9D18F7-A3A0-D369-3859-E471C1C7FB20}"/>
              </a:ext>
            </a:extLst>
          </p:cNvPr>
          <p:cNvSpPr>
            <a:spLocks noGrp="1"/>
          </p:cNvSpPr>
          <p:nvPr>
            <p:ph type="ftr" sz="quarter" idx="12"/>
          </p:nvPr>
        </p:nvSpPr>
        <p:spPr/>
        <p:txBody>
          <a:bodyPr/>
          <a:lstStyle>
            <a:lvl1pPr>
              <a:defRPr/>
            </a:lvl1pPr>
          </a:lstStyle>
          <a:p>
            <a:pPr>
              <a:defRPr/>
            </a:pPr>
            <a:endParaRPr lang="en-GB"/>
          </a:p>
        </p:txBody>
      </p:sp>
      <p:sp>
        <p:nvSpPr>
          <p:cNvPr id="4" name="Slide Number Placeholder 7">
            <a:extLst>
              <a:ext uri="{FF2B5EF4-FFF2-40B4-BE49-F238E27FC236}">
                <a16:creationId xmlns:a16="http://schemas.microsoft.com/office/drawing/2014/main" id="{4A527193-3234-2244-F17A-EF0CF84B8B7C}"/>
              </a:ext>
            </a:extLst>
          </p:cNvPr>
          <p:cNvSpPr>
            <a:spLocks noGrp="1"/>
          </p:cNvSpPr>
          <p:nvPr>
            <p:ph type="sldNum" sz="quarter" idx="13"/>
          </p:nvPr>
        </p:nvSpPr>
        <p:spPr/>
        <p:txBody>
          <a:bodyPr/>
          <a:lstStyle>
            <a:lvl1pPr>
              <a:defRPr/>
            </a:lvl1pPr>
          </a:lstStyle>
          <a:p>
            <a:pPr>
              <a:defRPr/>
            </a:pPr>
            <a:fld id="{0909F241-F451-4EDB-B669-F5433E6AC6BA}" type="slidenum">
              <a:rPr lang="en-GB" altLang="el-GR"/>
              <a:pPr>
                <a:defRPr/>
              </a:pPr>
              <a:t>‹#›</a:t>
            </a:fld>
            <a:endParaRPr lang="en-GB" altLang="el-GR"/>
          </a:p>
        </p:txBody>
      </p:sp>
    </p:spTree>
    <p:extLst>
      <p:ext uri="{BB962C8B-B14F-4D97-AF65-F5344CB8AC3E}">
        <p14:creationId xmlns:p14="http://schemas.microsoft.com/office/powerpoint/2010/main" val="25459163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2" name="Straight Connector 10">
            <a:extLst>
              <a:ext uri="{FF2B5EF4-FFF2-40B4-BE49-F238E27FC236}">
                <a16:creationId xmlns:a16="http://schemas.microsoft.com/office/drawing/2014/main" id="{28C76491-45E0-2B0D-41E8-0699C42C5B48}"/>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3">
            <a:extLst>
              <a:ext uri="{FF2B5EF4-FFF2-40B4-BE49-F238E27FC236}">
                <a16:creationId xmlns:a16="http://schemas.microsoft.com/office/drawing/2014/main" id="{AC070F24-70F1-46D7-C0D2-59D8FE2CCFB9}"/>
              </a:ext>
            </a:extLst>
          </p:cNvPr>
          <p:cNvSpPr>
            <a:spLocks noGrp="1"/>
          </p:cNvSpPr>
          <p:nvPr>
            <p:ph type="ftr" sz="quarter" idx="10"/>
          </p:nvPr>
        </p:nvSpPr>
        <p:spPr/>
        <p:txBody>
          <a:bodyPr/>
          <a:lstStyle>
            <a:lvl1pPr>
              <a:defRPr/>
            </a:lvl1pPr>
          </a:lstStyle>
          <a:p>
            <a:pPr>
              <a:defRPr/>
            </a:pPr>
            <a:endParaRPr lang="en-GB"/>
          </a:p>
        </p:txBody>
      </p:sp>
      <p:sp>
        <p:nvSpPr>
          <p:cNvPr id="4" name="Slide Number Placeholder 6">
            <a:extLst>
              <a:ext uri="{FF2B5EF4-FFF2-40B4-BE49-F238E27FC236}">
                <a16:creationId xmlns:a16="http://schemas.microsoft.com/office/drawing/2014/main" id="{0A9A3FD5-CF09-9865-6959-0B64324A2DD2}"/>
              </a:ext>
            </a:extLst>
          </p:cNvPr>
          <p:cNvSpPr>
            <a:spLocks noGrp="1"/>
          </p:cNvSpPr>
          <p:nvPr>
            <p:ph type="sldNum" sz="quarter" idx="11"/>
          </p:nvPr>
        </p:nvSpPr>
        <p:spPr/>
        <p:txBody>
          <a:bodyPr/>
          <a:lstStyle>
            <a:lvl1pPr>
              <a:defRPr/>
            </a:lvl1pPr>
          </a:lstStyle>
          <a:p>
            <a:pPr>
              <a:defRPr/>
            </a:pPr>
            <a:fld id="{5E677E6F-FEE4-476A-BA4A-BFA2C4BD8972}" type="slidenum">
              <a:rPr lang="en-GB" altLang="el-GR"/>
              <a:pPr>
                <a:defRPr/>
              </a:pPr>
              <a:t>‹#›</a:t>
            </a:fld>
            <a:endParaRPr lang="en-GB" altLang="el-GR"/>
          </a:p>
        </p:txBody>
      </p:sp>
    </p:spTree>
    <p:extLst>
      <p:ext uri="{BB962C8B-B14F-4D97-AF65-F5344CB8AC3E}">
        <p14:creationId xmlns:p14="http://schemas.microsoft.com/office/powerpoint/2010/main" val="3773663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2" name="Straight Connector 12">
            <a:extLst>
              <a:ext uri="{FF2B5EF4-FFF2-40B4-BE49-F238E27FC236}">
                <a16:creationId xmlns:a16="http://schemas.microsoft.com/office/drawing/2014/main" id="{8BF8F6DB-C8E7-D196-7A3A-8364630B6AF1}"/>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380083"/>
            <a:ext cx="5303520" cy="4195233"/>
          </a:xfrm>
        </p:spPr>
        <p:txBody>
          <a:bodyPr/>
          <a:lstStyle>
            <a:lvl1pPr marL="236029" indent="-236029">
              <a:defRPr sz="2400">
                <a:solidFill>
                  <a:schemeClr val="tx2"/>
                </a:solidFill>
              </a:defRPr>
            </a:lvl1pPr>
            <a:lvl2pPr>
              <a:defRPr sz="2400">
                <a:solidFill>
                  <a:schemeClr val="tx2"/>
                </a:solidFill>
              </a:defRPr>
            </a:lvl2pPr>
            <a:lvl3pPr marL="834738" indent="-236029">
              <a:defRPr sz="2100">
                <a:solidFill>
                  <a:schemeClr val="tx2"/>
                </a:solidFill>
              </a:defRPr>
            </a:lvl3pPr>
            <a:lvl4pPr marL="1070653" indent="-236029">
              <a:tabLst/>
              <a:defRPr sz="2100">
                <a:solidFill>
                  <a:schemeClr val="tx2"/>
                </a:solidFill>
              </a:defRPr>
            </a:lvl4pPr>
            <a:lvl5pPr marL="1306797" indent="-236029">
              <a:defRPr sz="1900">
                <a:solidFill>
                  <a:schemeClr val="tx2"/>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380083"/>
            <a:ext cx="5303520" cy="4195233"/>
          </a:xfrm>
        </p:spPr>
        <p:txBody>
          <a:bodyPr/>
          <a:lstStyle>
            <a:lvl1pPr>
              <a:defRPr sz="2400">
                <a:solidFill>
                  <a:schemeClr val="tx2"/>
                </a:solidFill>
              </a:defRPr>
            </a:lvl1pPr>
            <a:lvl2pPr>
              <a:defRPr sz="2400">
                <a:solidFill>
                  <a:schemeClr val="tx2"/>
                </a:solidFill>
              </a:defRPr>
            </a:lvl2pPr>
            <a:lvl3pPr marL="832622" indent="-233913">
              <a:defRPr sz="2100">
                <a:solidFill>
                  <a:schemeClr val="tx2"/>
                </a:solidFill>
              </a:defRPr>
            </a:lvl3pPr>
            <a:lvl4pPr marL="1070653" indent="-236029">
              <a:defRPr sz="2100">
                <a:solidFill>
                  <a:schemeClr val="tx2"/>
                </a:solidFill>
              </a:defRPr>
            </a:lvl4pPr>
            <a:lvl5pPr marL="1306797" indent="-236029">
              <a:defRPr sz="1900">
                <a:solidFill>
                  <a:schemeClr val="tx2"/>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5" name="Footer Placeholder 5">
            <a:extLst>
              <a:ext uri="{FF2B5EF4-FFF2-40B4-BE49-F238E27FC236}">
                <a16:creationId xmlns:a16="http://schemas.microsoft.com/office/drawing/2014/main" id="{F993E75D-C9C0-2469-B346-6E2963733444}"/>
              </a:ext>
            </a:extLst>
          </p:cNvPr>
          <p:cNvSpPr>
            <a:spLocks noGrp="1"/>
          </p:cNvSpPr>
          <p:nvPr>
            <p:ph type="ftr" sz="quarter" idx="10"/>
          </p:nvPr>
        </p:nvSpPr>
        <p:spPr/>
        <p:txBody>
          <a:bodyPr/>
          <a:lstStyle>
            <a:lvl1pPr>
              <a:defRPr/>
            </a:lvl1pPr>
          </a:lstStyle>
          <a:p>
            <a:pPr>
              <a:defRPr/>
            </a:pPr>
            <a:endParaRPr lang="en-GB"/>
          </a:p>
        </p:txBody>
      </p:sp>
      <p:sp>
        <p:nvSpPr>
          <p:cNvPr id="6" name="Slide Number Placeholder 8">
            <a:extLst>
              <a:ext uri="{FF2B5EF4-FFF2-40B4-BE49-F238E27FC236}">
                <a16:creationId xmlns:a16="http://schemas.microsoft.com/office/drawing/2014/main" id="{74098854-7C56-F195-906C-066B02B1CB2D}"/>
              </a:ext>
            </a:extLst>
          </p:cNvPr>
          <p:cNvSpPr>
            <a:spLocks noGrp="1"/>
          </p:cNvSpPr>
          <p:nvPr>
            <p:ph type="sldNum" sz="quarter" idx="11"/>
          </p:nvPr>
        </p:nvSpPr>
        <p:spPr/>
        <p:txBody>
          <a:bodyPr/>
          <a:lstStyle>
            <a:lvl1pPr>
              <a:defRPr/>
            </a:lvl1pPr>
          </a:lstStyle>
          <a:p>
            <a:pPr>
              <a:defRPr/>
            </a:pPr>
            <a:fld id="{D896EAC5-A5EC-4AFD-8200-139C4138E1B3}" type="slidenum">
              <a:rPr lang="en-GB" altLang="el-GR"/>
              <a:pPr>
                <a:defRPr/>
              </a:pPr>
              <a:t>‹#›</a:t>
            </a:fld>
            <a:endParaRPr lang="en-GB" altLang="el-GR"/>
          </a:p>
        </p:txBody>
      </p:sp>
    </p:spTree>
    <p:extLst>
      <p:ext uri="{BB962C8B-B14F-4D97-AF65-F5344CB8AC3E}">
        <p14:creationId xmlns:p14="http://schemas.microsoft.com/office/powerpoint/2010/main" val="2476580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2" name="Straight Connector 14">
            <a:extLst>
              <a:ext uri="{FF2B5EF4-FFF2-40B4-BE49-F238E27FC236}">
                <a16:creationId xmlns:a16="http://schemas.microsoft.com/office/drawing/2014/main" id="{A5D043F1-8262-DE54-3138-1588FDC82A37}"/>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609600" y="1371603"/>
            <a:ext cx="5303520" cy="639763"/>
          </a:xfrm>
        </p:spPr>
        <p:txBody>
          <a:bodyPr/>
          <a:lstStyle>
            <a:lvl1pPr marL="0" indent="0">
              <a:buNone/>
              <a:defRPr sz="2100" b="1">
                <a:solidFill>
                  <a:schemeClr val="accent2"/>
                </a:solidFill>
              </a:defRPr>
            </a:lvl1pPr>
            <a:lvl2pPr marL="606835" indent="0">
              <a:buNone/>
              <a:defRPr sz="2700" b="1"/>
            </a:lvl2pPr>
            <a:lvl3pPr marL="1214010" indent="0">
              <a:buNone/>
              <a:defRPr sz="2400" b="1"/>
            </a:lvl3pPr>
            <a:lvl4pPr marL="1820957" indent="0">
              <a:buNone/>
              <a:defRPr sz="2100" b="1"/>
            </a:lvl4pPr>
            <a:lvl5pPr marL="2428018" indent="0">
              <a:buNone/>
              <a:defRPr sz="2100" b="1"/>
            </a:lvl5pPr>
            <a:lvl6pPr marL="3034852" indent="0">
              <a:buNone/>
              <a:defRPr sz="2100" b="1"/>
            </a:lvl6pPr>
            <a:lvl7pPr marL="3641758" indent="0">
              <a:buNone/>
              <a:defRPr sz="2100" b="1"/>
            </a:lvl7pPr>
            <a:lvl8pPr marL="4248816" indent="0">
              <a:buNone/>
              <a:defRPr sz="2100" b="1"/>
            </a:lvl8pPr>
            <a:lvl9pPr marL="4855791" indent="0">
              <a:buNone/>
              <a:defRPr sz="2100" b="1"/>
            </a:lvl9pPr>
          </a:lstStyle>
          <a:p>
            <a:pPr lvl="0"/>
            <a:r>
              <a:rPr lang="en-US"/>
              <a:t>Edit Master text styles</a:t>
            </a:r>
          </a:p>
        </p:txBody>
      </p:sp>
      <p:sp>
        <p:nvSpPr>
          <p:cNvPr id="4" name="Content Placeholder 3"/>
          <p:cNvSpPr>
            <a:spLocks noGrp="1"/>
          </p:cNvSpPr>
          <p:nvPr>
            <p:ph sz="half" idx="2"/>
          </p:nvPr>
        </p:nvSpPr>
        <p:spPr>
          <a:xfrm>
            <a:off x="609600" y="2011363"/>
            <a:ext cx="5303520" cy="3563939"/>
          </a:xfrm>
        </p:spPr>
        <p:txBody>
          <a:bodyPr/>
          <a:lstStyle>
            <a:lvl1pPr>
              <a:defRPr sz="2400">
                <a:solidFill>
                  <a:schemeClr val="tx2"/>
                </a:solidFill>
              </a:defRPr>
            </a:lvl1pPr>
            <a:lvl2pPr>
              <a:defRPr sz="2400">
                <a:solidFill>
                  <a:schemeClr val="tx2"/>
                </a:solidFill>
              </a:defRPr>
            </a:lvl2pPr>
            <a:lvl3pPr marL="834738" indent="-231910">
              <a:defRPr sz="2100">
                <a:solidFill>
                  <a:schemeClr val="tx2"/>
                </a:solidFill>
              </a:defRPr>
            </a:lvl3pPr>
            <a:lvl4pPr marL="1188716" indent="-354214">
              <a:defRPr sz="2100">
                <a:solidFill>
                  <a:schemeClr val="tx2"/>
                </a:solidFill>
              </a:defRPr>
            </a:lvl4pPr>
            <a:lvl5pPr marL="1433107" indent="-244495">
              <a:tabLst>
                <a:tab pos="1433107" algn="l"/>
                <a:tab pos="1787318" algn="l"/>
              </a:tabLst>
              <a:defRPr sz="1900">
                <a:solidFill>
                  <a:schemeClr val="tx2"/>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371603"/>
            <a:ext cx="5303520" cy="639763"/>
          </a:xfrm>
        </p:spPr>
        <p:txBody>
          <a:bodyPr/>
          <a:lstStyle>
            <a:lvl1pPr marL="0" indent="0">
              <a:buNone/>
              <a:defRPr sz="2100" b="1">
                <a:solidFill>
                  <a:schemeClr val="accent2"/>
                </a:solidFill>
              </a:defRPr>
            </a:lvl1pPr>
            <a:lvl2pPr marL="606835" indent="0">
              <a:buNone/>
              <a:defRPr sz="2700" b="1"/>
            </a:lvl2pPr>
            <a:lvl3pPr marL="1214010" indent="0">
              <a:buNone/>
              <a:defRPr sz="2400" b="1"/>
            </a:lvl3pPr>
            <a:lvl4pPr marL="1820957" indent="0">
              <a:buNone/>
              <a:defRPr sz="2100" b="1"/>
            </a:lvl4pPr>
            <a:lvl5pPr marL="2428018" indent="0">
              <a:buNone/>
              <a:defRPr sz="2100" b="1"/>
            </a:lvl5pPr>
            <a:lvl6pPr marL="3034852" indent="0">
              <a:buNone/>
              <a:defRPr sz="2100" b="1"/>
            </a:lvl6pPr>
            <a:lvl7pPr marL="3641758" indent="0">
              <a:buNone/>
              <a:defRPr sz="2100" b="1"/>
            </a:lvl7pPr>
            <a:lvl8pPr marL="4248816" indent="0">
              <a:buNone/>
              <a:defRPr sz="2100" b="1"/>
            </a:lvl8pPr>
            <a:lvl9pPr marL="4855791" indent="0">
              <a:buNone/>
              <a:defRPr sz="2100" b="1"/>
            </a:lvl9pPr>
          </a:lstStyle>
          <a:p>
            <a:pPr lvl="0"/>
            <a:r>
              <a:rPr lang="en-US"/>
              <a:t>Edit Master text styles</a:t>
            </a:r>
          </a:p>
        </p:txBody>
      </p:sp>
      <p:sp>
        <p:nvSpPr>
          <p:cNvPr id="6" name="Content Placeholder 5"/>
          <p:cNvSpPr>
            <a:spLocks noGrp="1"/>
          </p:cNvSpPr>
          <p:nvPr>
            <p:ph sz="quarter" idx="4"/>
          </p:nvPr>
        </p:nvSpPr>
        <p:spPr>
          <a:xfrm>
            <a:off x="6278880" y="2011363"/>
            <a:ext cx="5303520" cy="3563939"/>
          </a:xfrm>
        </p:spPr>
        <p:txBody>
          <a:bodyPr/>
          <a:lstStyle>
            <a:lvl1pPr>
              <a:defRPr sz="2400">
                <a:solidFill>
                  <a:schemeClr val="tx2"/>
                </a:solidFill>
              </a:defRPr>
            </a:lvl1pPr>
            <a:lvl2pPr>
              <a:defRPr sz="2400">
                <a:solidFill>
                  <a:schemeClr val="tx2"/>
                </a:solidFill>
              </a:defRPr>
            </a:lvl2pPr>
            <a:lvl3pPr marL="832622" indent="-233913">
              <a:defRPr sz="2100">
                <a:solidFill>
                  <a:schemeClr val="tx2"/>
                </a:solidFill>
              </a:defRPr>
            </a:lvl3pPr>
            <a:lvl4pPr marL="1188716" indent="-354214">
              <a:defRPr sz="2100">
                <a:solidFill>
                  <a:schemeClr val="tx2"/>
                </a:solidFill>
              </a:defRPr>
            </a:lvl4pPr>
            <a:lvl5pPr marL="1433107" indent="-244495">
              <a:defRPr sz="1900">
                <a:solidFill>
                  <a:schemeClr val="tx2"/>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7" name="Footer Placeholder 7">
            <a:extLst>
              <a:ext uri="{FF2B5EF4-FFF2-40B4-BE49-F238E27FC236}">
                <a16:creationId xmlns:a16="http://schemas.microsoft.com/office/drawing/2014/main" id="{2B2D1C3E-752C-19F1-1054-FCD1861968D9}"/>
              </a:ext>
            </a:extLst>
          </p:cNvPr>
          <p:cNvSpPr>
            <a:spLocks noGrp="1"/>
          </p:cNvSpPr>
          <p:nvPr>
            <p:ph type="ftr" sz="quarter" idx="10"/>
          </p:nvPr>
        </p:nvSpPr>
        <p:spPr/>
        <p:txBody>
          <a:bodyPr/>
          <a:lstStyle>
            <a:lvl1pPr>
              <a:defRPr/>
            </a:lvl1pPr>
          </a:lstStyle>
          <a:p>
            <a:pPr>
              <a:defRPr/>
            </a:pPr>
            <a:endParaRPr lang="en-GB"/>
          </a:p>
        </p:txBody>
      </p:sp>
      <p:sp>
        <p:nvSpPr>
          <p:cNvPr id="8" name="Slide Number Placeholder 10">
            <a:extLst>
              <a:ext uri="{FF2B5EF4-FFF2-40B4-BE49-F238E27FC236}">
                <a16:creationId xmlns:a16="http://schemas.microsoft.com/office/drawing/2014/main" id="{760B1EEB-B91A-208C-C2E3-887B6BB1AAC4}"/>
              </a:ext>
            </a:extLst>
          </p:cNvPr>
          <p:cNvSpPr>
            <a:spLocks noGrp="1"/>
          </p:cNvSpPr>
          <p:nvPr>
            <p:ph type="sldNum" sz="quarter" idx="11"/>
          </p:nvPr>
        </p:nvSpPr>
        <p:spPr/>
        <p:txBody>
          <a:bodyPr/>
          <a:lstStyle>
            <a:lvl1pPr>
              <a:defRPr/>
            </a:lvl1pPr>
          </a:lstStyle>
          <a:p>
            <a:pPr>
              <a:defRPr/>
            </a:pPr>
            <a:fld id="{54C83226-AE3B-482E-B26B-9CE8869678D5}" type="slidenum">
              <a:rPr lang="en-GB" altLang="el-GR"/>
              <a:pPr>
                <a:defRPr/>
              </a:pPr>
              <a:t>‹#›</a:t>
            </a:fld>
            <a:endParaRPr lang="en-GB" altLang="el-GR"/>
          </a:p>
        </p:txBody>
      </p:sp>
    </p:spTree>
    <p:extLst>
      <p:ext uri="{BB962C8B-B14F-4D97-AF65-F5344CB8AC3E}">
        <p14:creationId xmlns:p14="http://schemas.microsoft.com/office/powerpoint/2010/main" val="36340810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cxnSp>
        <p:nvCxnSpPr>
          <p:cNvPr id="2" name="Straight Connector 16">
            <a:extLst>
              <a:ext uri="{FF2B5EF4-FFF2-40B4-BE49-F238E27FC236}">
                <a16:creationId xmlns:a16="http://schemas.microsoft.com/office/drawing/2014/main" id="{98743E3C-DF66-D082-9180-53A17E03E39A}"/>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Table Placeholder 5"/>
          <p:cNvSpPr>
            <a:spLocks noGrp="1"/>
          </p:cNvSpPr>
          <p:nvPr>
            <p:ph type="tbl" sz="quarter" idx="11"/>
          </p:nvPr>
        </p:nvSpPr>
        <p:spPr>
          <a:xfrm>
            <a:off x="609600" y="1372800"/>
            <a:ext cx="10972800" cy="4204800"/>
          </a:xfrm>
        </p:spPr>
        <p:txBody>
          <a:bodyPr rtlCol="0">
            <a:noAutofit/>
          </a:bodyPr>
          <a:lstStyle>
            <a:lvl1pPr>
              <a:defRPr>
                <a:solidFill>
                  <a:schemeClr val="tx2"/>
                </a:solidFill>
              </a:defRPr>
            </a:lvl1pPr>
          </a:lstStyle>
          <a:p>
            <a:pPr lvl="0"/>
            <a:r>
              <a:rPr lang="en-US" noProof="0" dirty="0"/>
              <a:t>Click icon to add table</a:t>
            </a:r>
            <a:endParaRPr lang="en-GB" noProof="0" dirty="0"/>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3" name="Footer Placeholder 3">
            <a:extLst>
              <a:ext uri="{FF2B5EF4-FFF2-40B4-BE49-F238E27FC236}">
                <a16:creationId xmlns:a16="http://schemas.microsoft.com/office/drawing/2014/main" id="{4DCE2932-41FF-1A34-EF11-C150BEEC4743}"/>
              </a:ext>
            </a:extLst>
          </p:cNvPr>
          <p:cNvSpPr>
            <a:spLocks noGrp="1"/>
          </p:cNvSpPr>
          <p:nvPr>
            <p:ph type="ftr" sz="quarter" idx="12"/>
          </p:nvPr>
        </p:nvSpPr>
        <p:spPr/>
        <p:txBody>
          <a:bodyPr/>
          <a:lstStyle>
            <a:lvl1pPr>
              <a:defRPr/>
            </a:lvl1pPr>
          </a:lstStyle>
          <a:p>
            <a:pPr>
              <a:defRPr/>
            </a:pPr>
            <a:endParaRPr lang="en-GB"/>
          </a:p>
        </p:txBody>
      </p:sp>
      <p:sp>
        <p:nvSpPr>
          <p:cNvPr id="4" name="Slide Number Placeholder 10">
            <a:extLst>
              <a:ext uri="{FF2B5EF4-FFF2-40B4-BE49-F238E27FC236}">
                <a16:creationId xmlns:a16="http://schemas.microsoft.com/office/drawing/2014/main" id="{3D5BA237-9B1C-0E85-A3BC-5A97615D66BA}"/>
              </a:ext>
            </a:extLst>
          </p:cNvPr>
          <p:cNvSpPr>
            <a:spLocks noGrp="1"/>
          </p:cNvSpPr>
          <p:nvPr>
            <p:ph type="sldNum" sz="quarter" idx="13"/>
          </p:nvPr>
        </p:nvSpPr>
        <p:spPr/>
        <p:txBody>
          <a:bodyPr/>
          <a:lstStyle>
            <a:lvl1pPr>
              <a:defRPr/>
            </a:lvl1pPr>
          </a:lstStyle>
          <a:p>
            <a:pPr>
              <a:defRPr/>
            </a:pPr>
            <a:fld id="{AD7A5829-AB54-4BEE-B011-22DD00A4517D}" type="slidenum">
              <a:rPr lang="en-GB" altLang="el-GR"/>
              <a:pPr>
                <a:defRPr/>
              </a:pPr>
              <a:t>‹#›</a:t>
            </a:fld>
            <a:endParaRPr lang="en-GB" altLang="el-GR"/>
          </a:p>
        </p:txBody>
      </p:sp>
    </p:spTree>
    <p:extLst>
      <p:ext uri="{BB962C8B-B14F-4D97-AF65-F5344CB8AC3E}">
        <p14:creationId xmlns:p14="http://schemas.microsoft.com/office/powerpoint/2010/main" val="18399799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to be avoide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D7ED97BC-5CE5-4687-887B-36FC7FFDA0F2}"/>
              </a:ext>
            </a:extLst>
          </p:cNvPr>
          <p:cNvSpPr>
            <a:spLocks noGrp="1"/>
          </p:cNvSpPr>
          <p:nvPr>
            <p:ph type="ftr" sz="quarter" idx="10"/>
          </p:nvPr>
        </p:nvSpPr>
        <p:spPr/>
        <p:txBody>
          <a:bodyPr/>
          <a:lstStyle>
            <a:lvl1pPr>
              <a:defRPr/>
            </a:lvl1pPr>
          </a:lstStyle>
          <a:p>
            <a:pPr>
              <a:defRPr/>
            </a:pPr>
            <a:endParaRPr lang="en-GB"/>
          </a:p>
        </p:txBody>
      </p:sp>
      <p:sp>
        <p:nvSpPr>
          <p:cNvPr id="3" name="Slide Number Placeholder 3">
            <a:extLst>
              <a:ext uri="{FF2B5EF4-FFF2-40B4-BE49-F238E27FC236}">
                <a16:creationId xmlns:a16="http://schemas.microsoft.com/office/drawing/2014/main" id="{EDB34AF8-7045-28C8-E6C0-CD576EB8A832}"/>
              </a:ext>
            </a:extLst>
          </p:cNvPr>
          <p:cNvSpPr>
            <a:spLocks noGrp="1"/>
          </p:cNvSpPr>
          <p:nvPr>
            <p:ph type="sldNum" sz="quarter" idx="11"/>
          </p:nvPr>
        </p:nvSpPr>
        <p:spPr/>
        <p:txBody>
          <a:bodyPr/>
          <a:lstStyle>
            <a:lvl1pPr>
              <a:defRPr/>
            </a:lvl1pPr>
          </a:lstStyle>
          <a:p>
            <a:pPr>
              <a:defRPr/>
            </a:pPr>
            <a:fld id="{A207BB8D-EBBD-4517-9ACD-3A20D60663B2}" type="slidenum">
              <a:rPr lang="en-GB" altLang="el-GR"/>
              <a:pPr>
                <a:defRPr/>
              </a:pPr>
              <a:t>‹#›</a:t>
            </a:fld>
            <a:endParaRPr lang="en-GB" altLang="el-GR"/>
          </a:p>
        </p:txBody>
      </p:sp>
    </p:spTree>
    <p:extLst>
      <p:ext uri="{BB962C8B-B14F-4D97-AF65-F5344CB8AC3E}">
        <p14:creationId xmlns:p14="http://schemas.microsoft.com/office/powerpoint/2010/main" val="362824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68383E3-77EC-4DB4-A6D2-6431861EC246}"/>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3" name="Θέση υποσέλιδου 2">
            <a:extLst>
              <a:ext uri="{FF2B5EF4-FFF2-40B4-BE49-F238E27FC236}">
                <a16:creationId xmlns:a16="http://schemas.microsoft.com/office/drawing/2014/main" id="{C57EEAF1-7244-4563-9EDF-D57E6B3F9E05}"/>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11172A69-B7FF-4F12-B1C9-CD4F8F7E6D21}"/>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16611871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mp; Content Watermark">
    <p:spTree>
      <p:nvGrpSpPr>
        <p:cNvPr id="1" name=""/>
        <p:cNvGrpSpPr/>
        <p:nvPr/>
      </p:nvGrpSpPr>
      <p:grpSpPr>
        <a:xfrm>
          <a:off x="0" y="0"/>
          <a:ext cx="0" cy="0"/>
          <a:chOff x="0" y="0"/>
          <a:chExt cx="0" cy="0"/>
        </a:xfrm>
      </p:grpSpPr>
      <p:cxnSp>
        <p:nvCxnSpPr>
          <p:cNvPr id="2" name="Straight Connector 20">
            <a:extLst>
              <a:ext uri="{FF2B5EF4-FFF2-40B4-BE49-F238E27FC236}">
                <a16:creationId xmlns:a16="http://schemas.microsoft.com/office/drawing/2014/main" id="{22E56790-6E3C-CAC4-648A-F752896515B4}"/>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599" y="1961607"/>
            <a:ext cx="10972800" cy="4203700"/>
          </a:xfrm>
        </p:spPr>
        <p:txBody>
          <a:bodyPr/>
          <a:lstStyle>
            <a:lvl1pPr marL="236029" indent="-236029">
              <a:defRPr>
                <a:solidFill>
                  <a:schemeClr val="tx2"/>
                </a:solidFill>
              </a:defRPr>
            </a:lvl1pPr>
            <a:lvl2pPr marL="598596" indent="-362682">
              <a:defRPr sz="2400">
                <a:solidFill>
                  <a:schemeClr val="tx2"/>
                </a:solidFill>
              </a:defRPr>
            </a:lvl2pPr>
            <a:lvl3pPr marL="834738" indent="-236029">
              <a:defRPr>
                <a:solidFill>
                  <a:schemeClr val="tx2"/>
                </a:solidFill>
              </a:defRPr>
            </a:lvl3pPr>
            <a:lvl4pPr marL="1188716" indent="-354214">
              <a:defRPr>
                <a:solidFill>
                  <a:schemeClr val="tx2"/>
                </a:solidFill>
              </a:defRPr>
            </a:lvl4pPr>
            <a:lvl5pPr marL="1433107" indent="-244495">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p:nvPr>
        </p:nvSpPr>
        <p:spPr>
          <a:xfrm>
            <a:off x="632883" y="1331384"/>
            <a:ext cx="11006400" cy="604800"/>
          </a:xfrm>
        </p:spPr>
        <p:txBody>
          <a:bodyPr/>
          <a:lstStyle>
            <a:lvl1pPr marL="0" indent="0">
              <a:buNone/>
              <a:defRPr sz="2400" b="0">
                <a:solidFill>
                  <a:schemeClr val="accent2"/>
                </a:solidFill>
              </a:defRPr>
            </a:lvl1pPr>
          </a:lstStyle>
          <a:p>
            <a:pPr lvl="0"/>
            <a:r>
              <a:rPr lang="el-GR"/>
              <a:t>Kλικ για επεξεργασία των στυλ του υποδείγματος</a:t>
            </a:r>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4" name="Footer Placeholder 5">
            <a:extLst>
              <a:ext uri="{FF2B5EF4-FFF2-40B4-BE49-F238E27FC236}">
                <a16:creationId xmlns:a16="http://schemas.microsoft.com/office/drawing/2014/main" id="{E5233609-211F-3186-7688-5AA6CCA10B05}"/>
              </a:ext>
            </a:extLst>
          </p:cNvPr>
          <p:cNvSpPr>
            <a:spLocks noGrp="1"/>
          </p:cNvSpPr>
          <p:nvPr>
            <p:ph type="ftr" sz="quarter" idx="12"/>
          </p:nvPr>
        </p:nvSpPr>
        <p:spPr/>
        <p:txBody>
          <a:bodyPr/>
          <a:lstStyle>
            <a:lvl1pPr>
              <a:defRPr/>
            </a:lvl1pPr>
          </a:lstStyle>
          <a:p>
            <a:pPr>
              <a:defRPr/>
            </a:pPr>
            <a:endParaRPr lang="en-GB"/>
          </a:p>
        </p:txBody>
      </p:sp>
      <p:sp>
        <p:nvSpPr>
          <p:cNvPr id="6" name="Slide Number Placeholder 7">
            <a:extLst>
              <a:ext uri="{FF2B5EF4-FFF2-40B4-BE49-F238E27FC236}">
                <a16:creationId xmlns:a16="http://schemas.microsoft.com/office/drawing/2014/main" id="{C2E94C4E-118C-B2FD-9D5B-22828EF4DF6C}"/>
              </a:ext>
            </a:extLst>
          </p:cNvPr>
          <p:cNvSpPr>
            <a:spLocks noGrp="1"/>
          </p:cNvSpPr>
          <p:nvPr>
            <p:ph type="sldNum" sz="quarter" idx="13"/>
          </p:nvPr>
        </p:nvSpPr>
        <p:spPr/>
        <p:txBody>
          <a:bodyPr/>
          <a:lstStyle>
            <a:lvl1pPr>
              <a:defRPr/>
            </a:lvl1pPr>
          </a:lstStyle>
          <a:p>
            <a:pPr>
              <a:defRPr/>
            </a:pPr>
            <a:fld id="{98A03535-94AA-4CC9-8528-50107AF7611C}" type="slidenum">
              <a:rPr lang="en-GB" altLang="el-GR"/>
              <a:pPr>
                <a:defRPr/>
              </a:pPr>
              <a:t>‹#›</a:t>
            </a:fld>
            <a:endParaRPr lang="en-GB" altLang="el-GR"/>
          </a:p>
        </p:txBody>
      </p:sp>
    </p:spTree>
    <p:extLst>
      <p:ext uri="{BB962C8B-B14F-4D97-AF65-F5344CB8AC3E}">
        <p14:creationId xmlns:p14="http://schemas.microsoft.com/office/powerpoint/2010/main" val="555853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lour palette - reference only">
    <p:spTree>
      <p:nvGrpSpPr>
        <p:cNvPr id="1" name=""/>
        <p:cNvGrpSpPr/>
        <p:nvPr/>
      </p:nvGrpSpPr>
      <p:grpSpPr>
        <a:xfrm>
          <a:off x="0" y="0"/>
          <a:ext cx="0" cy="0"/>
          <a:chOff x="0" y="0"/>
          <a:chExt cx="0" cy="0"/>
        </a:xfrm>
      </p:grpSpPr>
      <p:pic>
        <p:nvPicPr>
          <p:cNvPr id="3" name="Picture 2" descr="image003">
            <a:extLst>
              <a:ext uri="{FF2B5EF4-FFF2-40B4-BE49-F238E27FC236}">
                <a16:creationId xmlns:a16="http://schemas.microsoft.com/office/drawing/2014/main" id="{BAE1D47B-E495-FF1D-A782-81642BF3EC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125" t="2277" r="827" b="899"/>
          <a:stretch>
            <a:fillRect/>
          </a:stretch>
        </p:blipFill>
        <p:spPr bwMode="auto">
          <a:xfrm>
            <a:off x="1854201" y="3624263"/>
            <a:ext cx="25527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1">
            <a:extLst>
              <a:ext uri="{FF2B5EF4-FFF2-40B4-BE49-F238E27FC236}">
                <a16:creationId xmlns:a16="http://schemas.microsoft.com/office/drawing/2014/main" id="{454BE747-DDE4-29E2-6A6F-2E2F42FFEEF3}"/>
              </a:ext>
            </a:extLst>
          </p:cNvPr>
          <p:cNvSpPr txBox="1">
            <a:spLocks noChangeArrowheads="1"/>
          </p:cNvSpPr>
          <p:nvPr userDrawn="1"/>
        </p:nvSpPr>
        <p:spPr bwMode="auto">
          <a:xfrm>
            <a:off x="2910418"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1</a:t>
            </a:r>
          </a:p>
        </p:txBody>
      </p:sp>
      <p:sp>
        <p:nvSpPr>
          <p:cNvPr id="5" name="TextBox 32">
            <a:extLst>
              <a:ext uri="{FF2B5EF4-FFF2-40B4-BE49-F238E27FC236}">
                <a16:creationId xmlns:a16="http://schemas.microsoft.com/office/drawing/2014/main" id="{AC42F947-7D8D-2BD4-22C4-183062590088}"/>
              </a:ext>
            </a:extLst>
          </p:cNvPr>
          <p:cNvSpPr txBox="1">
            <a:spLocks noChangeArrowheads="1"/>
          </p:cNvSpPr>
          <p:nvPr userDrawn="1"/>
        </p:nvSpPr>
        <p:spPr bwMode="auto">
          <a:xfrm>
            <a:off x="3172885"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2</a:t>
            </a:r>
          </a:p>
        </p:txBody>
      </p:sp>
      <p:sp>
        <p:nvSpPr>
          <p:cNvPr id="6" name="TextBox 33">
            <a:extLst>
              <a:ext uri="{FF2B5EF4-FFF2-40B4-BE49-F238E27FC236}">
                <a16:creationId xmlns:a16="http://schemas.microsoft.com/office/drawing/2014/main" id="{BECB6AE8-F300-65CC-1ABF-5FB38EF3F31A}"/>
              </a:ext>
            </a:extLst>
          </p:cNvPr>
          <p:cNvSpPr txBox="1">
            <a:spLocks noChangeArrowheads="1"/>
          </p:cNvSpPr>
          <p:nvPr userDrawn="1"/>
        </p:nvSpPr>
        <p:spPr bwMode="auto">
          <a:xfrm>
            <a:off x="3424767"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3</a:t>
            </a:r>
          </a:p>
        </p:txBody>
      </p:sp>
      <p:sp>
        <p:nvSpPr>
          <p:cNvPr id="7" name="TextBox 34">
            <a:extLst>
              <a:ext uri="{FF2B5EF4-FFF2-40B4-BE49-F238E27FC236}">
                <a16:creationId xmlns:a16="http://schemas.microsoft.com/office/drawing/2014/main" id="{994ABAB0-24BF-82A3-C628-5538B33E2D57}"/>
              </a:ext>
            </a:extLst>
          </p:cNvPr>
          <p:cNvSpPr txBox="1">
            <a:spLocks noChangeArrowheads="1"/>
          </p:cNvSpPr>
          <p:nvPr userDrawn="1"/>
        </p:nvSpPr>
        <p:spPr bwMode="auto">
          <a:xfrm>
            <a:off x="3668184"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4</a:t>
            </a:r>
          </a:p>
        </p:txBody>
      </p:sp>
      <p:sp>
        <p:nvSpPr>
          <p:cNvPr id="8" name="TextBox 35">
            <a:extLst>
              <a:ext uri="{FF2B5EF4-FFF2-40B4-BE49-F238E27FC236}">
                <a16:creationId xmlns:a16="http://schemas.microsoft.com/office/drawing/2014/main" id="{33398286-6AE4-06FC-1715-6931684117B4}"/>
              </a:ext>
            </a:extLst>
          </p:cNvPr>
          <p:cNvSpPr txBox="1">
            <a:spLocks noChangeArrowheads="1"/>
          </p:cNvSpPr>
          <p:nvPr userDrawn="1"/>
        </p:nvSpPr>
        <p:spPr bwMode="auto">
          <a:xfrm>
            <a:off x="3928534"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5</a:t>
            </a:r>
          </a:p>
        </p:txBody>
      </p:sp>
      <p:sp>
        <p:nvSpPr>
          <p:cNvPr id="9" name="TextBox 36">
            <a:extLst>
              <a:ext uri="{FF2B5EF4-FFF2-40B4-BE49-F238E27FC236}">
                <a16:creationId xmlns:a16="http://schemas.microsoft.com/office/drawing/2014/main" id="{5B1AB908-0BB1-A6B1-2E5A-66986E8ECCD2}"/>
              </a:ext>
            </a:extLst>
          </p:cNvPr>
          <p:cNvSpPr txBox="1">
            <a:spLocks noChangeArrowheads="1"/>
          </p:cNvSpPr>
          <p:nvPr userDrawn="1"/>
        </p:nvSpPr>
        <p:spPr bwMode="auto">
          <a:xfrm>
            <a:off x="4188885" y="3970338"/>
            <a:ext cx="181431" cy="184666"/>
          </a:xfrm>
          <a:prstGeom prst="rect">
            <a:avLst/>
          </a:prstGeom>
          <a:noFill/>
          <a:ln>
            <a:noFill/>
          </a:ln>
        </p:spPr>
        <p:txBody>
          <a:bodyPr wrap="none" lIns="47769" tIns="0" rIns="47769"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dirty="0">
                <a:solidFill>
                  <a:schemeClr val="bg1"/>
                </a:solidFill>
              </a:rPr>
              <a:t>6</a:t>
            </a:r>
          </a:p>
        </p:txBody>
      </p:sp>
      <p:cxnSp>
        <p:nvCxnSpPr>
          <p:cNvPr id="10" name="Straight Connector 48">
            <a:extLst>
              <a:ext uri="{FF2B5EF4-FFF2-40B4-BE49-F238E27FC236}">
                <a16:creationId xmlns:a16="http://schemas.microsoft.com/office/drawing/2014/main" id="{39742700-8600-21DF-82DD-F468513EE20A}"/>
              </a:ext>
            </a:extLst>
          </p:cNvPr>
          <p:cNvCxnSpPr/>
          <p:nvPr userDrawn="1"/>
        </p:nvCxnSpPr>
        <p:spPr>
          <a:xfrm>
            <a:off x="0" y="1147763"/>
            <a:ext cx="121920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Rectangle 49">
            <a:extLst>
              <a:ext uri="{FF2B5EF4-FFF2-40B4-BE49-F238E27FC236}">
                <a16:creationId xmlns:a16="http://schemas.microsoft.com/office/drawing/2014/main" id="{6E5CC06C-9C70-F056-BF79-6E3ADD69933C}"/>
              </a:ext>
            </a:extLst>
          </p:cNvPr>
          <p:cNvSpPr/>
          <p:nvPr userDrawn="1"/>
        </p:nvSpPr>
        <p:spPr>
          <a:xfrm>
            <a:off x="6096001" y="1655764"/>
            <a:ext cx="624417" cy="623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7769" tIns="60729" rIns="47769" bIns="60729" anchor="ctr"/>
          <a:lstStyle/>
          <a:p>
            <a:pPr algn="ctr" eaLnBrk="1" hangingPunct="1">
              <a:defRPr/>
            </a:pPr>
            <a:r>
              <a:rPr lang="en-GB" sz="2100" b="1" dirty="0">
                <a:solidFill>
                  <a:schemeClr val="bg1"/>
                </a:solidFill>
              </a:rPr>
              <a:t>1</a:t>
            </a:r>
          </a:p>
        </p:txBody>
      </p:sp>
      <p:sp>
        <p:nvSpPr>
          <p:cNvPr id="12" name="TextBox 50">
            <a:extLst>
              <a:ext uri="{FF2B5EF4-FFF2-40B4-BE49-F238E27FC236}">
                <a16:creationId xmlns:a16="http://schemas.microsoft.com/office/drawing/2014/main" id="{0BF1E84F-52BE-965C-947F-CF73377C9BCD}"/>
              </a:ext>
            </a:extLst>
          </p:cNvPr>
          <p:cNvSpPr txBox="1">
            <a:spLocks noChangeArrowheads="1"/>
          </p:cNvSpPr>
          <p:nvPr userDrawn="1"/>
        </p:nvSpPr>
        <p:spPr bwMode="auto">
          <a:xfrm>
            <a:off x="6811434" y="1635125"/>
            <a:ext cx="3750733" cy="661253"/>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R100 G130 B195</a:t>
            </a:r>
            <a:br>
              <a:rPr lang="en-GB" altLang="el-GR" sz="2100" dirty="0"/>
            </a:br>
            <a:r>
              <a:rPr lang="en-GB" altLang="el-GR" sz="1600" b="1" dirty="0"/>
              <a:t>(titles, </a:t>
            </a:r>
            <a:r>
              <a:rPr lang="en-GB" altLang="el-GR" sz="1600" b="1" dirty="0" err="1"/>
              <a:t>empagliflozin</a:t>
            </a:r>
            <a:r>
              <a:rPr lang="en-GB" altLang="el-GR" sz="1600" b="1" dirty="0"/>
              <a:t> 25 mg)</a:t>
            </a:r>
          </a:p>
        </p:txBody>
      </p:sp>
      <p:sp>
        <p:nvSpPr>
          <p:cNvPr id="13" name="Rectangle 51">
            <a:extLst>
              <a:ext uri="{FF2B5EF4-FFF2-40B4-BE49-F238E27FC236}">
                <a16:creationId xmlns:a16="http://schemas.microsoft.com/office/drawing/2014/main" id="{8C61F6DC-DEAE-9954-0986-EA1ED7E6F76D}"/>
              </a:ext>
            </a:extLst>
          </p:cNvPr>
          <p:cNvSpPr/>
          <p:nvPr userDrawn="1"/>
        </p:nvSpPr>
        <p:spPr>
          <a:xfrm>
            <a:off x="6096001" y="3152775"/>
            <a:ext cx="624417" cy="6238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458" tIns="60729" rIns="121458" bIns="60729" anchor="ctr"/>
          <a:lstStyle/>
          <a:p>
            <a:pPr algn="ctr" eaLnBrk="1" hangingPunct="1">
              <a:defRPr/>
            </a:pPr>
            <a:r>
              <a:rPr lang="en-GB" sz="2100" b="1" dirty="0">
                <a:solidFill>
                  <a:schemeClr val="bg1"/>
                </a:solidFill>
              </a:rPr>
              <a:t>3</a:t>
            </a:r>
          </a:p>
        </p:txBody>
      </p:sp>
      <p:sp>
        <p:nvSpPr>
          <p:cNvPr id="14" name="TextBox 52">
            <a:extLst>
              <a:ext uri="{FF2B5EF4-FFF2-40B4-BE49-F238E27FC236}">
                <a16:creationId xmlns:a16="http://schemas.microsoft.com/office/drawing/2014/main" id="{D4BD2DE5-E692-428E-1329-6499DC49C97E}"/>
              </a:ext>
            </a:extLst>
          </p:cNvPr>
          <p:cNvSpPr txBox="1">
            <a:spLocks noChangeArrowheads="1"/>
          </p:cNvSpPr>
          <p:nvPr userDrawn="1"/>
        </p:nvSpPr>
        <p:spPr bwMode="auto">
          <a:xfrm>
            <a:off x="6811434" y="3135314"/>
            <a:ext cx="3750733" cy="661987"/>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R67 G172 B153</a:t>
            </a:r>
          </a:p>
          <a:p>
            <a:pPr eaLnBrk="1" hangingPunct="1">
              <a:defRPr/>
            </a:pPr>
            <a:r>
              <a:rPr lang="en-GB" altLang="el-GR" sz="1600" b="1" dirty="0"/>
              <a:t>(</a:t>
            </a:r>
            <a:r>
              <a:rPr lang="en-GB" altLang="el-GR" sz="1600" b="1" dirty="0" err="1"/>
              <a:t>empagliflozin</a:t>
            </a:r>
            <a:r>
              <a:rPr lang="en-GB" altLang="el-GR" sz="1600" b="1" dirty="0"/>
              <a:t> 10 mg)</a:t>
            </a:r>
          </a:p>
        </p:txBody>
      </p:sp>
      <p:sp>
        <p:nvSpPr>
          <p:cNvPr id="15" name="Rectangle 53">
            <a:extLst>
              <a:ext uri="{FF2B5EF4-FFF2-40B4-BE49-F238E27FC236}">
                <a16:creationId xmlns:a16="http://schemas.microsoft.com/office/drawing/2014/main" id="{57A4BDD2-8EA5-56BA-373C-A91DFC030FD4}"/>
              </a:ext>
            </a:extLst>
          </p:cNvPr>
          <p:cNvSpPr/>
          <p:nvPr userDrawn="1"/>
        </p:nvSpPr>
        <p:spPr>
          <a:xfrm>
            <a:off x="6096001" y="2403475"/>
            <a:ext cx="624417" cy="6238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458" tIns="60729" rIns="121458" bIns="60729" anchor="ctr"/>
          <a:lstStyle/>
          <a:p>
            <a:pPr algn="ctr" eaLnBrk="1" hangingPunct="1">
              <a:defRPr/>
            </a:pPr>
            <a:r>
              <a:rPr lang="en-GB" sz="2100" b="1" dirty="0">
                <a:solidFill>
                  <a:schemeClr val="bg1"/>
                </a:solidFill>
              </a:rPr>
              <a:t>2</a:t>
            </a:r>
          </a:p>
        </p:txBody>
      </p:sp>
      <p:sp>
        <p:nvSpPr>
          <p:cNvPr id="16" name="TextBox 54">
            <a:extLst>
              <a:ext uri="{FF2B5EF4-FFF2-40B4-BE49-F238E27FC236}">
                <a16:creationId xmlns:a16="http://schemas.microsoft.com/office/drawing/2014/main" id="{72CD8E7F-A197-219E-A55C-7D8D63704653}"/>
              </a:ext>
            </a:extLst>
          </p:cNvPr>
          <p:cNvSpPr txBox="1">
            <a:spLocks noChangeArrowheads="1"/>
          </p:cNvSpPr>
          <p:nvPr userDrawn="1"/>
        </p:nvSpPr>
        <p:spPr bwMode="auto">
          <a:xfrm>
            <a:off x="6811434" y="2386013"/>
            <a:ext cx="3750733" cy="661253"/>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R240 G65 B75</a:t>
            </a:r>
            <a:br>
              <a:rPr lang="en-GB" altLang="el-GR" sz="2100" dirty="0"/>
            </a:br>
            <a:r>
              <a:rPr lang="en-GB" altLang="el-GR" sz="1600" b="1" dirty="0"/>
              <a:t>(subtitles, pooled </a:t>
            </a:r>
            <a:r>
              <a:rPr lang="en-GB" altLang="el-GR" sz="1600" b="1" dirty="0" err="1"/>
              <a:t>empagliflozin</a:t>
            </a:r>
            <a:r>
              <a:rPr lang="en-GB" altLang="el-GR" sz="1600" b="1" dirty="0"/>
              <a:t>)</a:t>
            </a:r>
          </a:p>
        </p:txBody>
      </p:sp>
      <p:sp>
        <p:nvSpPr>
          <p:cNvPr id="17" name="Rectangle 55">
            <a:extLst>
              <a:ext uri="{FF2B5EF4-FFF2-40B4-BE49-F238E27FC236}">
                <a16:creationId xmlns:a16="http://schemas.microsoft.com/office/drawing/2014/main" id="{49FBB34A-A797-4640-D007-F424100DCA50}"/>
              </a:ext>
            </a:extLst>
          </p:cNvPr>
          <p:cNvSpPr/>
          <p:nvPr userDrawn="1"/>
        </p:nvSpPr>
        <p:spPr>
          <a:xfrm>
            <a:off x="6096001" y="3902075"/>
            <a:ext cx="624417" cy="623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458" tIns="60729" rIns="121458" bIns="60729" anchor="ctr"/>
          <a:lstStyle/>
          <a:p>
            <a:pPr algn="ctr" eaLnBrk="1" hangingPunct="1">
              <a:defRPr/>
            </a:pPr>
            <a:r>
              <a:rPr lang="en-GB" sz="2100" b="1" dirty="0">
                <a:solidFill>
                  <a:schemeClr val="bg1"/>
                </a:solidFill>
              </a:rPr>
              <a:t>4</a:t>
            </a:r>
          </a:p>
        </p:txBody>
      </p:sp>
      <p:sp>
        <p:nvSpPr>
          <p:cNvPr id="18" name="TextBox 56">
            <a:extLst>
              <a:ext uri="{FF2B5EF4-FFF2-40B4-BE49-F238E27FC236}">
                <a16:creationId xmlns:a16="http://schemas.microsoft.com/office/drawing/2014/main" id="{DF2EB661-C554-C8A4-4ED1-5C9C8BCB359C}"/>
              </a:ext>
            </a:extLst>
          </p:cNvPr>
          <p:cNvSpPr txBox="1">
            <a:spLocks noChangeArrowheads="1"/>
          </p:cNvSpPr>
          <p:nvPr userDrawn="1"/>
        </p:nvSpPr>
        <p:spPr bwMode="auto">
          <a:xfrm>
            <a:off x="6811434" y="3884614"/>
            <a:ext cx="3750733" cy="661987"/>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R130 G130 B130</a:t>
            </a:r>
            <a:br>
              <a:rPr lang="en-GB" altLang="el-GR" sz="1900" dirty="0"/>
            </a:br>
            <a:r>
              <a:rPr lang="en-GB" altLang="el-GR" sz="1600" b="1" dirty="0"/>
              <a:t>(placebo)</a:t>
            </a:r>
          </a:p>
        </p:txBody>
      </p:sp>
      <p:sp>
        <p:nvSpPr>
          <p:cNvPr id="19" name="Rectangle 57">
            <a:extLst>
              <a:ext uri="{FF2B5EF4-FFF2-40B4-BE49-F238E27FC236}">
                <a16:creationId xmlns:a16="http://schemas.microsoft.com/office/drawing/2014/main" id="{AE94AD96-7FEF-42D6-FC97-ADB34E1283A9}"/>
              </a:ext>
            </a:extLst>
          </p:cNvPr>
          <p:cNvSpPr/>
          <p:nvPr userDrawn="1"/>
        </p:nvSpPr>
        <p:spPr>
          <a:xfrm>
            <a:off x="6096001" y="4651375"/>
            <a:ext cx="624417" cy="62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458" tIns="60729" rIns="121458" bIns="60729" anchor="ctr"/>
          <a:lstStyle/>
          <a:p>
            <a:pPr algn="ctr" eaLnBrk="1" hangingPunct="1">
              <a:defRPr/>
            </a:pPr>
            <a:r>
              <a:rPr lang="en-GB" sz="2100" b="1" dirty="0">
                <a:solidFill>
                  <a:schemeClr val="bg1"/>
                </a:solidFill>
              </a:rPr>
              <a:t>5</a:t>
            </a:r>
          </a:p>
        </p:txBody>
      </p:sp>
      <p:sp>
        <p:nvSpPr>
          <p:cNvPr id="20" name="TextBox 58">
            <a:extLst>
              <a:ext uri="{FF2B5EF4-FFF2-40B4-BE49-F238E27FC236}">
                <a16:creationId xmlns:a16="http://schemas.microsoft.com/office/drawing/2014/main" id="{68B48B31-5B3F-C2E7-BDFE-EF9CFA30038D}"/>
              </a:ext>
            </a:extLst>
          </p:cNvPr>
          <p:cNvSpPr txBox="1">
            <a:spLocks noChangeArrowheads="1"/>
          </p:cNvSpPr>
          <p:nvPr userDrawn="1"/>
        </p:nvSpPr>
        <p:spPr bwMode="auto">
          <a:xfrm>
            <a:off x="6811434" y="4633914"/>
            <a:ext cx="3750733" cy="661987"/>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R143 G48 B137</a:t>
            </a:r>
          </a:p>
          <a:p>
            <a:pPr eaLnBrk="1" hangingPunct="1">
              <a:defRPr/>
            </a:pPr>
            <a:r>
              <a:rPr lang="en-GB" altLang="el-GR" sz="1600" b="1" dirty="0"/>
              <a:t>(</a:t>
            </a:r>
            <a:r>
              <a:rPr lang="en-GB" altLang="el-GR" sz="1600" b="1" dirty="0" err="1"/>
              <a:t>linagliptin</a:t>
            </a:r>
            <a:r>
              <a:rPr lang="en-GB" altLang="el-GR" sz="1600" b="1" dirty="0"/>
              <a:t> 5 mg)</a:t>
            </a:r>
          </a:p>
        </p:txBody>
      </p:sp>
      <p:sp>
        <p:nvSpPr>
          <p:cNvPr id="21" name="Rectangle 59">
            <a:extLst>
              <a:ext uri="{FF2B5EF4-FFF2-40B4-BE49-F238E27FC236}">
                <a16:creationId xmlns:a16="http://schemas.microsoft.com/office/drawing/2014/main" id="{863A7880-F5CA-9FAF-6C61-57F4AB74E0C0}"/>
              </a:ext>
            </a:extLst>
          </p:cNvPr>
          <p:cNvSpPr/>
          <p:nvPr userDrawn="1"/>
        </p:nvSpPr>
        <p:spPr>
          <a:xfrm>
            <a:off x="6096001" y="5400675"/>
            <a:ext cx="624417" cy="62388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458" tIns="60729" rIns="121458" bIns="60729" anchor="ctr"/>
          <a:lstStyle/>
          <a:p>
            <a:pPr algn="ctr" eaLnBrk="1" hangingPunct="1">
              <a:defRPr/>
            </a:pPr>
            <a:r>
              <a:rPr lang="en-GB" sz="2100" b="1" dirty="0">
                <a:solidFill>
                  <a:schemeClr val="bg1"/>
                </a:solidFill>
              </a:rPr>
              <a:t>6</a:t>
            </a:r>
          </a:p>
        </p:txBody>
      </p:sp>
      <p:sp>
        <p:nvSpPr>
          <p:cNvPr id="22" name="TextBox 60">
            <a:extLst>
              <a:ext uri="{FF2B5EF4-FFF2-40B4-BE49-F238E27FC236}">
                <a16:creationId xmlns:a16="http://schemas.microsoft.com/office/drawing/2014/main" id="{F49F5D26-068E-0328-FB05-97B26A002CC4}"/>
              </a:ext>
            </a:extLst>
          </p:cNvPr>
          <p:cNvSpPr txBox="1">
            <a:spLocks noChangeArrowheads="1"/>
          </p:cNvSpPr>
          <p:nvPr userDrawn="1"/>
        </p:nvSpPr>
        <p:spPr bwMode="auto">
          <a:xfrm>
            <a:off x="6811434" y="5384800"/>
            <a:ext cx="3750733" cy="661253"/>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t>R229 G114 B0</a:t>
            </a:r>
            <a:endParaRPr lang="en-GB" altLang="el-GR" sz="1900" b="1" dirty="0"/>
          </a:p>
          <a:p>
            <a:pPr eaLnBrk="1" hangingPunct="1">
              <a:defRPr/>
            </a:pPr>
            <a:r>
              <a:rPr lang="en-GB" altLang="el-GR" sz="1600" b="1" dirty="0"/>
              <a:t>(other e.g. competitor drugs)</a:t>
            </a:r>
          </a:p>
        </p:txBody>
      </p:sp>
      <p:sp>
        <p:nvSpPr>
          <p:cNvPr id="23" name="TextBox 62">
            <a:extLst>
              <a:ext uri="{FF2B5EF4-FFF2-40B4-BE49-F238E27FC236}">
                <a16:creationId xmlns:a16="http://schemas.microsoft.com/office/drawing/2014/main" id="{FD5A74C1-B370-A70E-8C80-81055C2888DE}"/>
              </a:ext>
            </a:extLst>
          </p:cNvPr>
          <p:cNvSpPr txBox="1">
            <a:spLocks noChangeArrowheads="1"/>
          </p:cNvSpPr>
          <p:nvPr userDrawn="1"/>
        </p:nvSpPr>
        <p:spPr bwMode="auto">
          <a:xfrm>
            <a:off x="2260601" y="1444625"/>
            <a:ext cx="2933700" cy="661253"/>
          </a:xfrm>
          <a:prstGeom prst="rect">
            <a:avLst/>
          </a:prstGeom>
          <a:noFill/>
          <a:ln>
            <a:noFill/>
          </a:ln>
        </p:spPr>
        <p:txBody>
          <a:bodyPr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b="1" dirty="0">
                <a:solidFill>
                  <a:schemeClr val="tx2"/>
                </a:solidFill>
              </a:rPr>
              <a:t>Text 1 </a:t>
            </a:r>
            <a:r>
              <a:rPr lang="en-GB" altLang="el-GR" sz="1900" dirty="0">
                <a:solidFill>
                  <a:schemeClr val="tx2"/>
                </a:solidFill>
              </a:rPr>
              <a:t>R90 G90 B90</a:t>
            </a:r>
            <a:br>
              <a:rPr lang="en-GB" altLang="el-GR" sz="1600" dirty="0">
                <a:solidFill>
                  <a:schemeClr val="tx2"/>
                </a:solidFill>
              </a:rPr>
            </a:br>
            <a:r>
              <a:rPr lang="en-GB" altLang="el-GR" sz="1600" b="1" dirty="0">
                <a:solidFill>
                  <a:schemeClr val="tx2"/>
                </a:solidFill>
              </a:rPr>
              <a:t>(body text, axes)</a:t>
            </a:r>
          </a:p>
        </p:txBody>
      </p:sp>
      <p:cxnSp>
        <p:nvCxnSpPr>
          <p:cNvPr id="24" name="Straight Connector 63">
            <a:extLst>
              <a:ext uri="{FF2B5EF4-FFF2-40B4-BE49-F238E27FC236}">
                <a16:creationId xmlns:a16="http://schemas.microsoft.com/office/drawing/2014/main" id="{E06B50B7-D769-3CE7-A6C1-BED0A0B02FAC}"/>
              </a:ext>
            </a:extLst>
          </p:cNvPr>
          <p:cNvCxnSpPr>
            <a:cxnSpLocks/>
          </p:cNvCxnSpPr>
          <p:nvPr userDrawn="1"/>
        </p:nvCxnSpPr>
        <p:spPr>
          <a:xfrm flipV="1">
            <a:off x="2250017" y="1512888"/>
            <a:ext cx="0" cy="2557462"/>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5" name="TextBox 64">
            <a:extLst>
              <a:ext uri="{FF2B5EF4-FFF2-40B4-BE49-F238E27FC236}">
                <a16:creationId xmlns:a16="http://schemas.microsoft.com/office/drawing/2014/main" id="{7123F0B5-5599-9CC8-57AC-7DC5D77D9C32}"/>
              </a:ext>
            </a:extLst>
          </p:cNvPr>
          <p:cNvSpPr txBox="1">
            <a:spLocks noChangeArrowheads="1"/>
          </p:cNvSpPr>
          <p:nvPr userDrawn="1"/>
        </p:nvSpPr>
        <p:spPr bwMode="auto">
          <a:xfrm>
            <a:off x="2491318" y="2457450"/>
            <a:ext cx="2933700" cy="661253"/>
          </a:xfrm>
          <a:prstGeom prst="rect">
            <a:avLst/>
          </a:prstGeom>
          <a:noFill/>
          <a:ln>
            <a:noFill/>
          </a:ln>
        </p:spPr>
        <p:txBody>
          <a:bodyPr lIns="121458" tIns="60729" rIns="121458" bIns="60729">
            <a:spAutoFit/>
          </a:bodyPr>
          <a:lstStyle>
            <a:lvl1pPr defTabSz="606425">
              <a:defRPr>
                <a:solidFill>
                  <a:schemeClr val="tx1"/>
                </a:solidFill>
                <a:latin typeface="Arial" panose="020B0604020202020204" pitchFamily="34" charset="0"/>
                <a:cs typeface="Arial" panose="020B0604020202020204" pitchFamily="34" charset="0"/>
              </a:defRPr>
            </a:lvl1pPr>
            <a:lvl2pPr marL="742950" indent="-285750" defTabSz="606425">
              <a:defRPr>
                <a:solidFill>
                  <a:schemeClr val="tx1"/>
                </a:solidFill>
                <a:latin typeface="Arial" panose="020B0604020202020204" pitchFamily="34" charset="0"/>
                <a:cs typeface="Arial" panose="020B0604020202020204" pitchFamily="34" charset="0"/>
              </a:defRPr>
            </a:lvl2pPr>
            <a:lvl3pPr marL="1143000" indent="-228600" defTabSz="606425">
              <a:defRPr>
                <a:solidFill>
                  <a:schemeClr val="tx1"/>
                </a:solidFill>
                <a:latin typeface="Arial" panose="020B0604020202020204" pitchFamily="34" charset="0"/>
                <a:cs typeface="Arial" panose="020B0604020202020204" pitchFamily="34" charset="0"/>
              </a:defRPr>
            </a:lvl3pPr>
            <a:lvl4pPr marL="1600200" indent="-228600" defTabSz="606425">
              <a:defRPr>
                <a:solidFill>
                  <a:schemeClr val="tx1"/>
                </a:solidFill>
                <a:latin typeface="Arial" panose="020B0604020202020204" pitchFamily="34" charset="0"/>
                <a:cs typeface="Arial" panose="020B0604020202020204" pitchFamily="34" charset="0"/>
              </a:defRPr>
            </a:lvl4pPr>
            <a:lvl5pPr marL="2057400" indent="-228600" defTabSz="606425">
              <a:defRPr>
                <a:solidFill>
                  <a:schemeClr val="tx1"/>
                </a:solidFill>
                <a:latin typeface="Arial" panose="020B0604020202020204" pitchFamily="34" charset="0"/>
                <a:cs typeface="Arial" panose="020B0604020202020204" pitchFamily="34" charset="0"/>
              </a:defRPr>
            </a:lvl5pPr>
            <a:lvl6pPr marL="2514600" indent="-228600" defTabSz="606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06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06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06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dirty="0">
                <a:solidFill>
                  <a:schemeClr val="tx2"/>
                </a:solidFill>
              </a:rPr>
              <a:t>R156 G156 B156</a:t>
            </a:r>
            <a:endParaRPr lang="en-GB" altLang="el-GR" sz="1900" b="1" dirty="0">
              <a:solidFill>
                <a:schemeClr val="tx2"/>
              </a:solidFill>
            </a:endParaRPr>
          </a:p>
          <a:p>
            <a:pPr eaLnBrk="1" hangingPunct="1">
              <a:defRPr/>
            </a:pPr>
            <a:r>
              <a:rPr lang="en-GB" altLang="el-GR" sz="1600" b="1" dirty="0">
                <a:solidFill>
                  <a:schemeClr val="tx2"/>
                </a:solidFill>
              </a:rPr>
              <a:t>(footers, slide numbers)</a:t>
            </a:r>
          </a:p>
        </p:txBody>
      </p:sp>
      <p:cxnSp>
        <p:nvCxnSpPr>
          <p:cNvPr id="26" name="Straight Connector 65">
            <a:extLst>
              <a:ext uri="{FF2B5EF4-FFF2-40B4-BE49-F238E27FC236}">
                <a16:creationId xmlns:a16="http://schemas.microsoft.com/office/drawing/2014/main" id="{746E7027-118B-6DCF-97C4-11A95213EE42}"/>
              </a:ext>
            </a:extLst>
          </p:cNvPr>
          <p:cNvCxnSpPr>
            <a:cxnSpLocks/>
          </p:cNvCxnSpPr>
          <p:nvPr userDrawn="1"/>
        </p:nvCxnSpPr>
        <p:spPr>
          <a:xfrm flipV="1">
            <a:off x="2468033" y="2509838"/>
            <a:ext cx="0" cy="2227262"/>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66">
            <a:extLst>
              <a:ext uri="{FF2B5EF4-FFF2-40B4-BE49-F238E27FC236}">
                <a16:creationId xmlns:a16="http://schemas.microsoft.com/office/drawing/2014/main" id="{C46264DB-7D9E-B0C4-13D7-0598160BFC1E}"/>
              </a:ext>
            </a:extLst>
          </p:cNvPr>
          <p:cNvCxnSpPr/>
          <p:nvPr userDrawn="1"/>
        </p:nvCxnSpPr>
        <p:spPr>
          <a:xfrm flipH="1">
            <a:off x="2252134" y="4719638"/>
            <a:ext cx="220133" cy="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8" name="Rectangle 67">
            <a:extLst>
              <a:ext uri="{FF2B5EF4-FFF2-40B4-BE49-F238E27FC236}">
                <a16:creationId xmlns:a16="http://schemas.microsoft.com/office/drawing/2014/main" id="{AB2B5C9E-D078-45BF-B497-AC729A734300}"/>
              </a:ext>
            </a:extLst>
          </p:cNvPr>
          <p:cNvSpPr/>
          <p:nvPr userDrawn="1"/>
        </p:nvSpPr>
        <p:spPr>
          <a:xfrm>
            <a:off x="1940985" y="6149976"/>
            <a:ext cx="8310033" cy="593725"/>
          </a:xfrm>
          <a:prstGeom prst="rect">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5654" tIns="60729" rIns="95654" bIns="60729" anchor="ctr"/>
          <a:lstStyle/>
          <a:p>
            <a:pPr algn="ctr" eaLnBrk="1" hangingPunct="1">
              <a:defRPr/>
            </a:pPr>
            <a:r>
              <a:rPr lang="en-GB" sz="1600" dirty="0">
                <a:solidFill>
                  <a:schemeClr val="tx1"/>
                </a:solidFill>
              </a:rPr>
              <a:t>The colour palette may be used for design/non-product-specific data</a:t>
            </a:r>
          </a:p>
          <a:p>
            <a:pPr algn="ctr" eaLnBrk="1" hangingPunct="1">
              <a:defRPr/>
            </a:pPr>
            <a:r>
              <a:rPr lang="en-GB" sz="1600" dirty="0">
                <a:solidFill>
                  <a:schemeClr val="tx1"/>
                </a:solidFill>
              </a:rPr>
              <a:t>Preferential order of use: accent 1 &gt; accent 2 &gt; accent 3 &gt; text 1 &gt; accent 5 &gt; accent 6</a:t>
            </a:r>
          </a:p>
        </p:txBody>
      </p:sp>
      <p:sp>
        <p:nvSpPr>
          <p:cNvPr id="29" name="Rectangle 26">
            <a:extLst>
              <a:ext uri="{FF2B5EF4-FFF2-40B4-BE49-F238E27FC236}">
                <a16:creationId xmlns:a16="http://schemas.microsoft.com/office/drawing/2014/main" id="{DEFF86AF-DCF8-10EC-0059-4C49C4BF566F}"/>
              </a:ext>
            </a:extLst>
          </p:cNvPr>
          <p:cNvSpPr>
            <a:spLocks noChangeArrowheads="1"/>
          </p:cNvSpPr>
          <p:nvPr userDrawn="1"/>
        </p:nvSpPr>
        <p:spPr bwMode="auto">
          <a:xfrm>
            <a:off x="5897033" y="1231900"/>
            <a:ext cx="1061217" cy="415032"/>
          </a:xfrm>
          <a:prstGeom prst="rect">
            <a:avLst/>
          </a:prstGeom>
          <a:noFill/>
          <a:ln>
            <a:noFill/>
          </a:ln>
        </p:spPr>
        <p:txBody>
          <a:bodyPr wrap="none" lIns="121458" tIns="60729" rIns="121458" bIns="6072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900" b="1" dirty="0"/>
              <a:t>Accent</a:t>
            </a:r>
            <a:endParaRPr lang="en-GB" altLang="el-GR" sz="1600" dirty="0"/>
          </a:p>
        </p:txBody>
      </p:sp>
      <p:sp>
        <p:nvSpPr>
          <p:cNvPr id="2" name="Title 1"/>
          <p:cNvSpPr>
            <a:spLocks noGrp="1"/>
          </p:cNvSpPr>
          <p:nvPr>
            <p:ph type="title"/>
          </p:nvPr>
        </p:nvSpPr>
        <p:spPr/>
        <p:txBody>
          <a:bodyPr/>
          <a:lstStyle>
            <a:lvl1pPr>
              <a:defRPr baseline="0"/>
            </a:lvl1pPr>
          </a:lstStyle>
          <a:p>
            <a:r>
              <a:rPr lang="el-GR"/>
              <a:t>Kλικ για επεξεργασία του τίτλου</a:t>
            </a:r>
            <a:endParaRPr lang="en-GB" dirty="0"/>
          </a:p>
        </p:txBody>
      </p:sp>
      <p:sp>
        <p:nvSpPr>
          <p:cNvPr id="30" name="Slide Number Placeholder 7">
            <a:extLst>
              <a:ext uri="{FF2B5EF4-FFF2-40B4-BE49-F238E27FC236}">
                <a16:creationId xmlns:a16="http://schemas.microsoft.com/office/drawing/2014/main" id="{190F2BB8-8BD0-6F87-C712-3F3185AF55BD}"/>
              </a:ext>
            </a:extLst>
          </p:cNvPr>
          <p:cNvSpPr>
            <a:spLocks noGrp="1"/>
          </p:cNvSpPr>
          <p:nvPr>
            <p:ph type="sldNum" sz="quarter" idx="10"/>
          </p:nvPr>
        </p:nvSpPr>
        <p:spPr/>
        <p:txBody>
          <a:bodyPr/>
          <a:lstStyle>
            <a:lvl1pPr>
              <a:defRPr/>
            </a:lvl1pPr>
          </a:lstStyle>
          <a:p>
            <a:pPr>
              <a:defRPr/>
            </a:pPr>
            <a:fld id="{14E68518-70FF-49F0-B5CF-7ABD20B2EC88}" type="slidenum">
              <a:rPr lang="en-GB" altLang="el-GR"/>
              <a:pPr>
                <a:defRPr/>
              </a:pPr>
              <a:t>‹#›</a:t>
            </a:fld>
            <a:endParaRPr lang="en-GB" altLang="el-GR"/>
          </a:p>
        </p:txBody>
      </p:sp>
    </p:spTree>
    <p:extLst>
      <p:ext uri="{BB962C8B-B14F-4D97-AF65-F5344CB8AC3E}">
        <p14:creationId xmlns:p14="http://schemas.microsoft.com/office/powerpoint/2010/main" val="31230050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5CE6BD3-D5DA-A8FF-7A31-0D9B0958103F}"/>
              </a:ext>
            </a:extLst>
          </p:cNvPr>
          <p:cNvSpPr>
            <a:spLocks noGrp="1"/>
          </p:cNvSpPr>
          <p:nvPr>
            <p:ph type="dt" sz="half" idx="10"/>
          </p:nvPr>
        </p:nvSpPr>
        <p:spPr>
          <a:xfrm>
            <a:off x="0" y="0"/>
            <a:ext cx="0" cy="0"/>
          </a:xfrm>
        </p:spPr>
        <p:txBody>
          <a:bodyPr lIns="91438" tIns="45719" rIns="91438" bIns="45719"/>
          <a:lstStyle>
            <a:lvl1pPr eaLnBrk="1" hangingPunct="1">
              <a:defRPr/>
            </a:lvl1pPr>
          </a:lstStyle>
          <a:p>
            <a:pPr>
              <a:defRPr/>
            </a:pPr>
            <a:fld id="{C8F1E018-8C18-4492-8DA7-ED2AC47E82D3}" type="datetimeFigureOut">
              <a:rPr lang="el-GR"/>
              <a:pPr>
                <a:defRPr/>
              </a:pPr>
              <a:t>8/10/2025</a:t>
            </a:fld>
            <a:endParaRPr lang="el-GR"/>
          </a:p>
        </p:txBody>
      </p:sp>
      <p:sp>
        <p:nvSpPr>
          <p:cNvPr id="5" name="Θέση υποσέλιδου 4">
            <a:extLst>
              <a:ext uri="{FF2B5EF4-FFF2-40B4-BE49-F238E27FC236}">
                <a16:creationId xmlns:a16="http://schemas.microsoft.com/office/drawing/2014/main" id="{591722C3-6E52-A2F9-E4A6-34192C1A2169}"/>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E4209A8C-194A-E42D-D9F3-CF0B1C5928EB}"/>
              </a:ext>
            </a:extLst>
          </p:cNvPr>
          <p:cNvSpPr>
            <a:spLocks noGrp="1"/>
          </p:cNvSpPr>
          <p:nvPr>
            <p:ph type="sldNum" sz="quarter" idx="12"/>
          </p:nvPr>
        </p:nvSpPr>
        <p:spPr/>
        <p:txBody>
          <a:bodyPr/>
          <a:lstStyle>
            <a:lvl1pPr>
              <a:defRPr/>
            </a:lvl1pPr>
          </a:lstStyle>
          <a:p>
            <a:pPr>
              <a:defRPr/>
            </a:pPr>
            <a:fld id="{2F9AC44D-1B38-47CD-BE04-0B5D049AB4F7}" type="slidenum">
              <a:rPr lang="el-GR" altLang="el-GR"/>
              <a:pPr>
                <a:defRPr/>
              </a:pPr>
              <a:t>‹#›</a:t>
            </a:fld>
            <a:endParaRPr lang="el-GR" altLang="el-GR"/>
          </a:p>
        </p:txBody>
      </p:sp>
    </p:spTree>
    <p:extLst>
      <p:ext uri="{BB962C8B-B14F-4D97-AF65-F5344CB8AC3E}">
        <p14:creationId xmlns:p14="http://schemas.microsoft.com/office/powerpoint/2010/main" val="26240367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32"/>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id="{7EFB7E94-A302-B582-9147-5963D4B15B63}"/>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6F7ABBAF-B055-0DF1-E47C-4BDA8385ACD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7C165FCF-1272-C7BF-62BF-AB0BC812A41B}"/>
              </a:ext>
            </a:extLst>
          </p:cNvPr>
          <p:cNvSpPr>
            <a:spLocks noGrp="1" noChangeArrowheads="1"/>
          </p:cNvSpPr>
          <p:nvPr>
            <p:ph type="sldNum" sz="quarter" idx="12"/>
          </p:nvPr>
        </p:nvSpPr>
        <p:spPr>
          <a:ln/>
        </p:spPr>
        <p:txBody>
          <a:bodyPr/>
          <a:lstStyle>
            <a:lvl1pPr>
              <a:defRPr/>
            </a:lvl1pPr>
          </a:lstStyle>
          <a:p>
            <a:pPr>
              <a:defRPr/>
            </a:pPr>
            <a:fld id="{4DC4D63C-DF96-4897-A0D4-620C4D42A15D}" type="slidenum">
              <a:rPr lang="el-GR" altLang="el-GR"/>
              <a:pPr>
                <a:defRPr/>
              </a:pPr>
              <a:t>‹#›</a:t>
            </a:fld>
            <a:endParaRPr lang="el-GR" altLang="el-GR"/>
          </a:p>
        </p:txBody>
      </p:sp>
    </p:spTree>
    <p:extLst>
      <p:ext uri="{BB962C8B-B14F-4D97-AF65-F5344CB8AC3E}">
        <p14:creationId xmlns:p14="http://schemas.microsoft.com/office/powerpoint/2010/main" val="1996132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76011652-A637-D7EC-4AB6-300A84B397B5}"/>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E4DF5818-269F-BD90-2292-351178EDD89C}"/>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1AFC8A39-326E-B564-E386-A4555BDCEF80}"/>
              </a:ext>
            </a:extLst>
          </p:cNvPr>
          <p:cNvSpPr>
            <a:spLocks noGrp="1" noChangeArrowheads="1"/>
          </p:cNvSpPr>
          <p:nvPr>
            <p:ph type="sldNum" sz="quarter" idx="12"/>
          </p:nvPr>
        </p:nvSpPr>
        <p:spPr>
          <a:ln/>
        </p:spPr>
        <p:txBody>
          <a:bodyPr/>
          <a:lstStyle>
            <a:lvl1pPr>
              <a:defRPr/>
            </a:lvl1pPr>
          </a:lstStyle>
          <a:p>
            <a:pPr>
              <a:defRPr/>
            </a:pPr>
            <a:fld id="{558C9605-5593-4AF5-9F62-42575E46209B}" type="slidenum">
              <a:rPr lang="el-GR" altLang="el-GR"/>
              <a:pPr>
                <a:defRPr/>
              </a:pPr>
              <a:t>‹#›</a:t>
            </a:fld>
            <a:endParaRPr lang="el-GR" altLang="el-GR"/>
          </a:p>
        </p:txBody>
      </p:sp>
    </p:spTree>
    <p:extLst>
      <p:ext uri="{BB962C8B-B14F-4D97-AF65-F5344CB8AC3E}">
        <p14:creationId xmlns:p14="http://schemas.microsoft.com/office/powerpoint/2010/main" val="3219753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7"/>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AB92C1CE-8CB7-229A-0BE6-FD904C3B3DDF}"/>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3F4F1DD1-F1D2-E0C4-70AE-CBC6EA63EC20}"/>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48B0FC74-A503-F228-50DE-521BCC7D6EF7}"/>
              </a:ext>
            </a:extLst>
          </p:cNvPr>
          <p:cNvSpPr>
            <a:spLocks noGrp="1" noChangeArrowheads="1"/>
          </p:cNvSpPr>
          <p:nvPr>
            <p:ph type="sldNum" sz="quarter" idx="12"/>
          </p:nvPr>
        </p:nvSpPr>
        <p:spPr>
          <a:ln/>
        </p:spPr>
        <p:txBody>
          <a:bodyPr/>
          <a:lstStyle>
            <a:lvl1pPr>
              <a:defRPr/>
            </a:lvl1pPr>
          </a:lstStyle>
          <a:p>
            <a:pPr>
              <a:defRPr/>
            </a:pPr>
            <a:fld id="{A92BD10C-20B8-499A-8024-9FC7D87E1AA2}" type="slidenum">
              <a:rPr lang="el-GR" altLang="el-GR"/>
              <a:pPr>
                <a:defRPr/>
              </a:pPr>
              <a:t>‹#›</a:t>
            </a:fld>
            <a:endParaRPr lang="el-GR" altLang="el-GR"/>
          </a:p>
        </p:txBody>
      </p:sp>
    </p:spTree>
    <p:extLst>
      <p:ext uri="{BB962C8B-B14F-4D97-AF65-F5344CB8AC3E}">
        <p14:creationId xmlns:p14="http://schemas.microsoft.com/office/powerpoint/2010/main" val="1590149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260769F7-848A-41F9-41E3-D776B8217D37}"/>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73140DD4-A451-0DC4-8153-3F25CA2F8B8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C22C35EE-E5B4-D850-63E2-CFCAFA9458D8}"/>
              </a:ext>
            </a:extLst>
          </p:cNvPr>
          <p:cNvSpPr>
            <a:spLocks noGrp="1" noChangeArrowheads="1"/>
          </p:cNvSpPr>
          <p:nvPr>
            <p:ph type="sldNum" sz="quarter" idx="12"/>
          </p:nvPr>
        </p:nvSpPr>
        <p:spPr>
          <a:ln/>
        </p:spPr>
        <p:txBody>
          <a:bodyPr/>
          <a:lstStyle>
            <a:lvl1pPr>
              <a:defRPr/>
            </a:lvl1pPr>
          </a:lstStyle>
          <a:p>
            <a:pPr>
              <a:defRPr/>
            </a:pPr>
            <a:fld id="{D8AD8E41-1298-4BA8-911D-9475D29A6923}" type="slidenum">
              <a:rPr lang="el-GR" altLang="el-GR"/>
              <a:pPr>
                <a:defRPr/>
              </a:pPr>
              <a:t>‹#›</a:t>
            </a:fld>
            <a:endParaRPr lang="el-GR" altLang="el-GR"/>
          </a:p>
        </p:txBody>
      </p:sp>
    </p:spTree>
    <p:extLst>
      <p:ext uri="{BB962C8B-B14F-4D97-AF65-F5344CB8AC3E}">
        <p14:creationId xmlns:p14="http://schemas.microsoft.com/office/powerpoint/2010/main" val="26571341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6277212F-CCEF-F94E-19E2-1FE272347C8D}"/>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5">
            <a:extLst>
              <a:ext uri="{FF2B5EF4-FFF2-40B4-BE49-F238E27FC236}">
                <a16:creationId xmlns:a16="http://schemas.microsoft.com/office/drawing/2014/main" id="{BDA15564-9620-B06B-2ADF-8B59511AAAC1}"/>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6">
            <a:extLst>
              <a:ext uri="{FF2B5EF4-FFF2-40B4-BE49-F238E27FC236}">
                <a16:creationId xmlns:a16="http://schemas.microsoft.com/office/drawing/2014/main" id="{FD891493-AE15-7C2F-7CBC-58FD38DD7E41}"/>
              </a:ext>
            </a:extLst>
          </p:cNvPr>
          <p:cNvSpPr>
            <a:spLocks noGrp="1" noChangeArrowheads="1"/>
          </p:cNvSpPr>
          <p:nvPr>
            <p:ph type="sldNum" sz="quarter" idx="12"/>
          </p:nvPr>
        </p:nvSpPr>
        <p:spPr>
          <a:ln/>
        </p:spPr>
        <p:txBody>
          <a:bodyPr/>
          <a:lstStyle>
            <a:lvl1pPr>
              <a:defRPr/>
            </a:lvl1pPr>
          </a:lstStyle>
          <a:p>
            <a:pPr>
              <a:defRPr/>
            </a:pPr>
            <a:fld id="{3CDCCF6A-B5E2-4698-8F65-2DD18C60845F}" type="slidenum">
              <a:rPr lang="el-GR" altLang="el-GR"/>
              <a:pPr>
                <a:defRPr/>
              </a:pPr>
              <a:t>‹#›</a:t>
            </a:fld>
            <a:endParaRPr lang="el-GR" altLang="el-GR"/>
          </a:p>
        </p:txBody>
      </p:sp>
    </p:spTree>
    <p:extLst>
      <p:ext uri="{BB962C8B-B14F-4D97-AF65-F5344CB8AC3E}">
        <p14:creationId xmlns:p14="http://schemas.microsoft.com/office/powerpoint/2010/main" val="40859721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50499BB7-9DEA-133E-AC18-0CBF06488775}"/>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5">
            <a:extLst>
              <a:ext uri="{FF2B5EF4-FFF2-40B4-BE49-F238E27FC236}">
                <a16:creationId xmlns:a16="http://schemas.microsoft.com/office/drawing/2014/main" id="{382292E2-C8EE-4107-CB09-D02AC80FED0C}"/>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6">
            <a:extLst>
              <a:ext uri="{FF2B5EF4-FFF2-40B4-BE49-F238E27FC236}">
                <a16:creationId xmlns:a16="http://schemas.microsoft.com/office/drawing/2014/main" id="{F6663F8C-6DBC-E485-869E-749DE3630BDF}"/>
              </a:ext>
            </a:extLst>
          </p:cNvPr>
          <p:cNvSpPr>
            <a:spLocks noGrp="1" noChangeArrowheads="1"/>
          </p:cNvSpPr>
          <p:nvPr>
            <p:ph type="sldNum" sz="quarter" idx="12"/>
          </p:nvPr>
        </p:nvSpPr>
        <p:spPr>
          <a:ln/>
        </p:spPr>
        <p:txBody>
          <a:bodyPr/>
          <a:lstStyle>
            <a:lvl1pPr>
              <a:defRPr/>
            </a:lvl1pPr>
          </a:lstStyle>
          <a:p>
            <a:pPr>
              <a:defRPr/>
            </a:pPr>
            <a:fld id="{F2861DA5-D0EA-453A-9783-92BBBAEEDA1B}" type="slidenum">
              <a:rPr lang="el-GR" altLang="el-GR"/>
              <a:pPr>
                <a:defRPr/>
              </a:pPr>
              <a:t>‹#›</a:t>
            </a:fld>
            <a:endParaRPr lang="el-GR" altLang="el-GR"/>
          </a:p>
        </p:txBody>
      </p:sp>
    </p:spTree>
    <p:extLst>
      <p:ext uri="{BB962C8B-B14F-4D97-AF65-F5344CB8AC3E}">
        <p14:creationId xmlns:p14="http://schemas.microsoft.com/office/powerpoint/2010/main" val="32496433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021B0B-E00D-FCD3-C376-E2F88C27FDD2}"/>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5">
            <a:extLst>
              <a:ext uri="{FF2B5EF4-FFF2-40B4-BE49-F238E27FC236}">
                <a16:creationId xmlns:a16="http://schemas.microsoft.com/office/drawing/2014/main" id="{0CB724A8-37CB-1A2E-A25E-50B402B4FB2E}"/>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6">
            <a:extLst>
              <a:ext uri="{FF2B5EF4-FFF2-40B4-BE49-F238E27FC236}">
                <a16:creationId xmlns:a16="http://schemas.microsoft.com/office/drawing/2014/main" id="{72AB6D54-4434-3CEE-5A08-53E75CD99240}"/>
              </a:ext>
            </a:extLst>
          </p:cNvPr>
          <p:cNvSpPr>
            <a:spLocks noGrp="1" noChangeArrowheads="1"/>
          </p:cNvSpPr>
          <p:nvPr>
            <p:ph type="sldNum" sz="quarter" idx="12"/>
          </p:nvPr>
        </p:nvSpPr>
        <p:spPr>
          <a:ln/>
        </p:spPr>
        <p:txBody>
          <a:bodyPr/>
          <a:lstStyle>
            <a:lvl1pPr>
              <a:defRPr/>
            </a:lvl1pPr>
          </a:lstStyle>
          <a:p>
            <a:pPr>
              <a:defRPr/>
            </a:pPr>
            <a:fld id="{61295840-F34F-4715-AEF8-CF5C9FA42DA5}" type="slidenum">
              <a:rPr lang="el-GR" altLang="el-GR"/>
              <a:pPr>
                <a:defRPr/>
              </a:pPr>
              <a:t>‹#›</a:t>
            </a:fld>
            <a:endParaRPr lang="el-GR" altLang="el-GR"/>
          </a:p>
        </p:txBody>
      </p:sp>
    </p:spTree>
    <p:extLst>
      <p:ext uri="{BB962C8B-B14F-4D97-AF65-F5344CB8AC3E}">
        <p14:creationId xmlns:p14="http://schemas.microsoft.com/office/powerpoint/2010/main" val="82338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6D2308-D78F-4BC6-B3BA-451426277F1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E0754593-4445-44F3-B686-6F191B134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6DE5C403-59B6-4F21-8481-625F31265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ED794EF-5E7D-4F5D-8A0E-9B14A530F5EE}"/>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6" name="Θέση υποσέλιδου 5">
            <a:extLst>
              <a:ext uri="{FF2B5EF4-FFF2-40B4-BE49-F238E27FC236}">
                <a16:creationId xmlns:a16="http://schemas.microsoft.com/office/drawing/2014/main" id="{8D8EDCA4-4001-4086-B9FB-72A5170D04F7}"/>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0EC3A10F-80CC-400D-89E8-9B86518598FF}"/>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18341504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82B51CFA-4836-3C27-AA17-3C460C540003}"/>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3EAE8B3D-53F2-3ADE-CFDA-B8CBC98D0E46}"/>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73A03A39-B479-B566-FCE1-87A3D33DFACE}"/>
              </a:ext>
            </a:extLst>
          </p:cNvPr>
          <p:cNvSpPr>
            <a:spLocks noGrp="1" noChangeArrowheads="1"/>
          </p:cNvSpPr>
          <p:nvPr>
            <p:ph type="sldNum" sz="quarter" idx="12"/>
          </p:nvPr>
        </p:nvSpPr>
        <p:spPr>
          <a:ln/>
        </p:spPr>
        <p:txBody>
          <a:bodyPr/>
          <a:lstStyle>
            <a:lvl1pPr>
              <a:defRPr/>
            </a:lvl1pPr>
          </a:lstStyle>
          <a:p>
            <a:pPr>
              <a:defRPr/>
            </a:pPr>
            <a:fld id="{E877299A-A0C6-4BAA-8025-4AD3FA84BAE7}" type="slidenum">
              <a:rPr lang="el-GR" altLang="el-GR"/>
              <a:pPr>
                <a:defRPr/>
              </a:pPr>
              <a:t>‹#›</a:t>
            </a:fld>
            <a:endParaRPr lang="el-GR" altLang="el-GR"/>
          </a:p>
        </p:txBody>
      </p:sp>
    </p:spTree>
    <p:extLst>
      <p:ext uri="{BB962C8B-B14F-4D97-AF65-F5344CB8AC3E}">
        <p14:creationId xmlns:p14="http://schemas.microsoft.com/office/powerpoint/2010/main" val="40497286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3D178775-E8BF-12E4-F370-EF5196B5E1E4}"/>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5">
            <a:extLst>
              <a:ext uri="{FF2B5EF4-FFF2-40B4-BE49-F238E27FC236}">
                <a16:creationId xmlns:a16="http://schemas.microsoft.com/office/drawing/2014/main" id="{F876F4BC-FE95-5B3A-24F6-D0A6AC1BDD04}"/>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6">
            <a:extLst>
              <a:ext uri="{FF2B5EF4-FFF2-40B4-BE49-F238E27FC236}">
                <a16:creationId xmlns:a16="http://schemas.microsoft.com/office/drawing/2014/main" id="{F784ACDC-9F16-1161-4FF6-F9632315F324}"/>
              </a:ext>
            </a:extLst>
          </p:cNvPr>
          <p:cNvSpPr>
            <a:spLocks noGrp="1" noChangeArrowheads="1"/>
          </p:cNvSpPr>
          <p:nvPr>
            <p:ph type="sldNum" sz="quarter" idx="12"/>
          </p:nvPr>
        </p:nvSpPr>
        <p:spPr>
          <a:ln/>
        </p:spPr>
        <p:txBody>
          <a:bodyPr/>
          <a:lstStyle>
            <a:lvl1pPr>
              <a:defRPr/>
            </a:lvl1pPr>
          </a:lstStyle>
          <a:p>
            <a:pPr>
              <a:defRPr/>
            </a:pPr>
            <a:fld id="{D2E9E022-3421-41A4-BD73-33D970739383}" type="slidenum">
              <a:rPr lang="el-GR" altLang="el-GR"/>
              <a:pPr>
                <a:defRPr/>
              </a:pPr>
              <a:t>‹#›</a:t>
            </a:fld>
            <a:endParaRPr lang="el-GR" altLang="el-GR"/>
          </a:p>
        </p:txBody>
      </p:sp>
    </p:spTree>
    <p:extLst>
      <p:ext uri="{BB962C8B-B14F-4D97-AF65-F5344CB8AC3E}">
        <p14:creationId xmlns:p14="http://schemas.microsoft.com/office/powerpoint/2010/main" val="28075302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AB5E0986-09CE-CF05-B4DA-FE5C0ECD6C4C}"/>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1659818D-18C0-56B6-0C47-7F13A74022D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ABF5D2AC-D211-E180-730D-74B1E494D7A5}"/>
              </a:ext>
            </a:extLst>
          </p:cNvPr>
          <p:cNvSpPr>
            <a:spLocks noGrp="1" noChangeArrowheads="1"/>
          </p:cNvSpPr>
          <p:nvPr>
            <p:ph type="sldNum" sz="quarter" idx="12"/>
          </p:nvPr>
        </p:nvSpPr>
        <p:spPr>
          <a:ln/>
        </p:spPr>
        <p:txBody>
          <a:bodyPr/>
          <a:lstStyle>
            <a:lvl1pPr>
              <a:defRPr/>
            </a:lvl1pPr>
          </a:lstStyle>
          <a:p>
            <a:pPr>
              <a:defRPr/>
            </a:pPr>
            <a:fld id="{EDAB87F3-078F-464E-B9D5-7E0FAF855FF6}" type="slidenum">
              <a:rPr lang="el-GR" altLang="el-GR"/>
              <a:pPr>
                <a:defRPr/>
              </a:pPr>
              <a:t>‹#›</a:t>
            </a:fld>
            <a:endParaRPr lang="el-GR" altLang="el-GR"/>
          </a:p>
        </p:txBody>
      </p:sp>
    </p:spTree>
    <p:extLst>
      <p:ext uri="{BB962C8B-B14F-4D97-AF65-F5344CB8AC3E}">
        <p14:creationId xmlns:p14="http://schemas.microsoft.com/office/powerpoint/2010/main" val="35833564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5"/>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45"/>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36A893F9-78AE-983C-7A5E-576ACA09CE2E}"/>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852D3F9E-8548-8E1B-9E63-85CE226E4AE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338FA45A-9507-9343-A308-DDDC2D714405}"/>
              </a:ext>
            </a:extLst>
          </p:cNvPr>
          <p:cNvSpPr>
            <a:spLocks noGrp="1" noChangeArrowheads="1"/>
          </p:cNvSpPr>
          <p:nvPr>
            <p:ph type="sldNum" sz="quarter" idx="12"/>
          </p:nvPr>
        </p:nvSpPr>
        <p:spPr>
          <a:ln/>
        </p:spPr>
        <p:txBody>
          <a:bodyPr/>
          <a:lstStyle>
            <a:lvl1pPr>
              <a:defRPr/>
            </a:lvl1pPr>
          </a:lstStyle>
          <a:p>
            <a:pPr>
              <a:defRPr/>
            </a:pPr>
            <a:fld id="{57AFB034-AA19-4E45-9CB3-48422F043170}" type="slidenum">
              <a:rPr lang="el-GR" altLang="el-GR"/>
              <a:pPr>
                <a:defRPr/>
              </a:pPr>
              <a:t>‹#›</a:t>
            </a:fld>
            <a:endParaRPr lang="el-GR" altLang="el-GR"/>
          </a:p>
        </p:txBody>
      </p:sp>
    </p:spTree>
    <p:extLst>
      <p:ext uri="{BB962C8B-B14F-4D97-AF65-F5344CB8AC3E}">
        <p14:creationId xmlns:p14="http://schemas.microsoft.com/office/powerpoint/2010/main" val="3482541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6"/>
            <a:ext cx="10972800" cy="4525963"/>
          </a:xfrm>
        </p:spPr>
        <p:txBody>
          <a:bodyPr/>
          <a:lstStyle/>
          <a:p>
            <a:pPr lvl="0"/>
            <a:endParaRPr lang="el-GR" noProof="0"/>
          </a:p>
        </p:txBody>
      </p:sp>
      <p:sp>
        <p:nvSpPr>
          <p:cNvPr id="4" name="Rectangle 4">
            <a:extLst>
              <a:ext uri="{FF2B5EF4-FFF2-40B4-BE49-F238E27FC236}">
                <a16:creationId xmlns:a16="http://schemas.microsoft.com/office/drawing/2014/main" id="{BCD0D660-C793-43D0-1361-0BAA6B883BF3}"/>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829AED3D-6704-4EA3-BA76-235FF9B8AD0B}"/>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9021C36F-9309-CD1E-CBB7-3EBF8DF812DA}"/>
              </a:ext>
            </a:extLst>
          </p:cNvPr>
          <p:cNvSpPr>
            <a:spLocks noGrp="1" noChangeArrowheads="1"/>
          </p:cNvSpPr>
          <p:nvPr>
            <p:ph type="sldNum" sz="quarter" idx="12"/>
          </p:nvPr>
        </p:nvSpPr>
        <p:spPr>
          <a:ln/>
        </p:spPr>
        <p:txBody>
          <a:bodyPr/>
          <a:lstStyle>
            <a:lvl1pPr>
              <a:defRPr/>
            </a:lvl1pPr>
          </a:lstStyle>
          <a:p>
            <a:pPr>
              <a:defRPr/>
            </a:pPr>
            <a:fld id="{AE829EAE-8142-4687-9D74-DB0D2C57903D}" type="slidenum">
              <a:rPr lang="el-GR" altLang="el-GR"/>
              <a:pPr>
                <a:defRPr/>
              </a:pPr>
              <a:t>‹#›</a:t>
            </a:fld>
            <a:endParaRPr lang="el-GR" altLang="el-GR"/>
          </a:p>
        </p:txBody>
      </p:sp>
    </p:spTree>
    <p:extLst>
      <p:ext uri="{BB962C8B-B14F-4D97-AF65-F5344CB8AC3E}">
        <p14:creationId xmlns:p14="http://schemas.microsoft.com/office/powerpoint/2010/main" val="27156560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γραφήματος"/>
          <p:cNvSpPr>
            <a:spLocks noGrp="1"/>
          </p:cNvSpPr>
          <p:nvPr>
            <p:ph type="chart" idx="1"/>
          </p:nvPr>
        </p:nvSpPr>
        <p:spPr>
          <a:xfrm>
            <a:off x="609600" y="1600206"/>
            <a:ext cx="10972800" cy="4525963"/>
          </a:xfrm>
        </p:spPr>
        <p:txBody>
          <a:bodyPr/>
          <a:lstStyle/>
          <a:p>
            <a:pPr lvl="0"/>
            <a:endParaRPr lang="el-GR" noProof="0"/>
          </a:p>
        </p:txBody>
      </p:sp>
      <p:sp>
        <p:nvSpPr>
          <p:cNvPr id="4" name="Rectangle 4">
            <a:extLst>
              <a:ext uri="{FF2B5EF4-FFF2-40B4-BE49-F238E27FC236}">
                <a16:creationId xmlns:a16="http://schemas.microsoft.com/office/drawing/2014/main" id="{79F92C9F-33AB-F0EF-AFBC-009BC7D1817E}"/>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FDB67FBB-A5BB-84B1-C214-D4F8F39B088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E50DB386-EF65-0FB4-0AAE-5F1D64525068}"/>
              </a:ext>
            </a:extLst>
          </p:cNvPr>
          <p:cNvSpPr>
            <a:spLocks noGrp="1" noChangeArrowheads="1"/>
          </p:cNvSpPr>
          <p:nvPr>
            <p:ph type="sldNum" sz="quarter" idx="12"/>
          </p:nvPr>
        </p:nvSpPr>
        <p:spPr>
          <a:ln/>
        </p:spPr>
        <p:txBody>
          <a:bodyPr/>
          <a:lstStyle>
            <a:lvl1pPr>
              <a:defRPr/>
            </a:lvl1pPr>
          </a:lstStyle>
          <a:p>
            <a:pPr>
              <a:defRPr/>
            </a:pPr>
            <a:fld id="{AB9E64D6-B1FF-4CAB-91ED-C6B9321C4515}" type="slidenum">
              <a:rPr lang="el-GR" altLang="el-GR"/>
              <a:pPr>
                <a:defRPr/>
              </a:pPr>
              <a:t>‹#›</a:t>
            </a:fld>
            <a:endParaRPr lang="el-GR" altLang="el-GR"/>
          </a:p>
        </p:txBody>
      </p:sp>
    </p:spTree>
    <p:extLst>
      <p:ext uri="{BB962C8B-B14F-4D97-AF65-F5344CB8AC3E}">
        <p14:creationId xmlns:p14="http://schemas.microsoft.com/office/powerpoint/2010/main" val="24783151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SmartArt"/>
          <p:cNvSpPr>
            <a:spLocks noGrp="1"/>
          </p:cNvSpPr>
          <p:nvPr>
            <p:ph type="dgm" idx="1"/>
          </p:nvPr>
        </p:nvSpPr>
        <p:spPr>
          <a:xfrm>
            <a:off x="609600" y="1600206"/>
            <a:ext cx="10972800" cy="4525963"/>
          </a:xfrm>
        </p:spPr>
        <p:txBody>
          <a:bodyPr/>
          <a:lstStyle/>
          <a:p>
            <a:pPr lvl="0"/>
            <a:endParaRPr lang="el-GR" noProof="0"/>
          </a:p>
        </p:txBody>
      </p:sp>
      <p:sp>
        <p:nvSpPr>
          <p:cNvPr id="4" name="Rectangle 4">
            <a:extLst>
              <a:ext uri="{FF2B5EF4-FFF2-40B4-BE49-F238E27FC236}">
                <a16:creationId xmlns:a16="http://schemas.microsoft.com/office/drawing/2014/main" id="{BF2004F2-DE35-4DD2-5375-C2CD54A4A266}"/>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5">
            <a:extLst>
              <a:ext uri="{FF2B5EF4-FFF2-40B4-BE49-F238E27FC236}">
                <a16:creationId xmlns:a16="http://schemas.microsoft.com/office/drawing/2014/main" id="{33BF9327-A520-DB32-B756-54423BA7789F}"/>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6">
            <a:extLst>
              <a:ext uri="{FF2B5EF4-FFF2-40B4-BE49-F238E27FC236}">
                <a16:creationId xmlns:a16="http://schemas.microsoft.com/office/drawing/2014/main" id="{120EFC0B-B51F-7CB9-7817-4B8E6A190D51}"/>
              </a:ext>
            </a:extLst>
          </p:cNvPr>
          <p:cNvSpPr>
            <a:spLocks noGrp="1" noChangeArrowheads="1"/>
          </p:cNvSpPr>
          <p:nvPr>
            <p:ph type="sldNum" sz="quarter" idx="12"/>
          </p:nvPr>
        </p:nvSpPr>
        <p:spPr>
          <a:ln/>
        </p:spPr>
        <p:txBody>
          <a:bodyPr/>
          <a:lstStyle>
            <a:lvl1pPr>
              <a:defRPr/>
            </a:lvl1pPr>
          </a:lstStyle>
          <a:p>
            <a:pPr>
              <a:defRPr/>
            </a:pPr>
            <a:fld id="{984691F5-854B-424A-A588-6AAD57F174EA}" type="slidenum">
              <a:rPr lang="el-GR" altLang="el-GR"/>
              <a:pPr>
                <a:defRPr/>
              </a:pPr>
              <a:t>‹#›</a:t>
            </a:fld>
            <a:endParaRPr lang="el-GR" altLang="el-GR"/>
          </a:p>
        </p:txBody>
      </p:sp>
    </p:spTree>
    <p:extLst>
      <p:ext uri="{BB962C8B-B14F-4D97-AF65-F5344CB8AC3E}">
        <p14:creationId xmlns:p14="http://schemas.microsoft.com/office/powerpoint/2010/main" val="11797235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32"/>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Rectangle 4">
            <a:extLst>
              <a:ext uri="{FF2B5EF4-FFF2-40B4-BE49-F238E27FC236}">
                <a16:creationId xmlns:a16="http://schemas.microsoft.com/office/drawing/2014/main" id="{FBCE2B13-1FE9-4F2C-471F-8B8C5A163A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DE3E5E-CD3E-4920-083D-54BCA68202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F1850B-0EC5-BCD1-C1D3-E5FA337F5420}"/>
              </a:ext>
            </a:extLst>
          </p:cNvPr>
          <p:cNvSpPr>
            <a:spLocks noGrp="1" noChangeArrowheads="1"/>
          </p:cNvSpPr>
          <p:nvPr>
            <p:ph type="sldNum" sz="quarter" idx="12"/>
          </p:nvPr>
        </p:nvSpPr>
        <p:spPr>
          <a:ln/>
        </p:spPr>
        <p:txBody>
          <a:bodyPr/>
          <a:lstStyle>
            <a:lvl1pPr>
              <a:defRPr/>
            </a:lvl1pPr>
          </a:lstStyle>
          <a:p>
            <a:pPr>
              <a:defRPr/>
            </a:pPr>
            <a:fld id="{C257AA0A-9DAD-4C67-B607-0C179836D963}" type="slidenum">
              <a:rPr lang="en-US" altLang="el-GR"/>
              <a:pPr>
                <a:defRPr/>
              </a:pPr>
              <a:t>‹#›</a:t>
            </a:fld>
            <a:endParaRPr lang="en-US" altLang="el-GR"/>
          </a:p>
        </p:txBody>
      </p:sp>
    </p:spTree>
    <p:extLst>
      <p:ext uri="{BB962C8B-B14F-4D97-AF65-F5344CB8AC3E}">
        <p14:creationId xmlns:p14="http://schemas.microsoft.com/office/powerpoint/2010/main" val="29508755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4AB7E62C-C7A0-9B38-163E-30DC47FFA4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2463AB-BD96-1568-8847-A1A8CA61E3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CF9429-3BE4-91BA-47E7-2248741D4A10}"/>
              </a:ext>
            </a:extLst>
          </p:cNvPr>
          <p:cNvSpPr>
            <a:spLocks noGrp="1" noChangeArrowheads="1"/>
          </p:cNvSpPr>
          <p:nvPr>
            <p:ph type="sldNum" sz="quarter" idx="12"/>
          </p:nvPr>
        </p:nvSpPr>
        <p:spPr>
          <a:ln/>
        </p:spPr>
        <p:txBody>
          <a:bodyPr/>
          <a:lstStyle>
            <a:lvl1pPr>
              <a:defRPr/>
            </a:lvl1pPr>
          </a:lstStyle>
          <a:p>
            <a:pPr>
              <a:defRPr/>
            </a:pPr>
            <a:fld id="{C1D6D87C-D8F9-4D83-A388-B8D55B048628}" type="slidenum">
              <a:rPr lang="en-US" altLang="el-GR"/>
              <a:pPr>
                <a:defRPr/>
              </a:pPr>
              <a:t>‹#›</a:t>
            </a:fld>
            <a:endParaRPr lang="en-US" altLang="el-GR"/>
          </a:p>
        </p:txBody>
      </p:sp>
    </p:spTree>
    <p:extLst>
      <p:ext uri="{BB962C8B-B14F-4D97-AF65-F5344CB8AC3E}">
        <p14:creationId xmlns:p14="http://schemas.microsoft.com/office/powerpoint/2010/main" val="26344122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7"/>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39B2C9E3-07B3-2E75-78A7-D675696D96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B09E7B-EE96-B929-A360-3CF01D26B5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2647EE-F374-EB62-AE7E-4195FD81EE8E}"/>
              </a:ext>
            </a:extLst>
          </p:cNvPr>
          <p:cNvSpPr>
            <a:spLocks noGrp="1" noChangeArrowheads="1"/>
          </p:cNvSpPr>
          <p:nvPr>
            <p:ph type="sldNum" sz="quarter" idx="12"/>
          </p:nvPr>
        </p:nvSpPr>
        <p:spPr>
          <a:ln/>
        </p:spPr>
        <p:txBody>
          <a:bodyPr/>
          <a:lstStyle>
            <a:lvl1pPr>
              <a:defRPr/>
            </a:lvl1pPr>
          </a:lstStyle>
          <a:p>
            <a:pPr>
              <a:defRPr/>
            </a:pPr>
            <a:fld id="{A7DFE78C-5956-4648-B84F-1F20AA722447}" type="slidenum">
              <a:rPr lang="en-US" altLang="el-GR"/>
              <a:pPr>
                <a:defRPr/>
              </a:pPr>
              <a:t>‹#›</a:t>
            </a:fld>
            <a:endParaRPr lang="en-US" altLang="el-GR"/>
          </a:p>
        </p:txBody>
      </p:sp>
    </p:spTree>
    <p:extLst>
      <p:ext uri="{BB962C8B-B14F-4D97-AF65-F5344CB8AC3E}">
        <p14:creationId xmlns:p14="http://schemas.microsoft.com/office/powerpoint/2010/main" val="42386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62FFF7-15C4-46C9-B1D4-EA38EA3AB36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BF670D69-3356-42FA-9BAC-B6D7E6768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AC574327-30BE-4B75-90A2-258A3DBCC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F229C38-6842-4434-BC30-D03EA6D4EB7C}"/>
              </a:ext>
            </a:extLst>
          </p:cNvPr>
          <p:cNvSpPr>
            <a:spLocks noGrp="1"/>
          </p:cNvSpPr>
          <p:nvPr>
            <p:ph type="dt" sz="half" idx="10"/>
          </p:nvPr>
        </p:nvSpPr>
        <p:spPr/>
        <p:txBody>
          <a:bodyPr/>
          <a:lstStyle/>
          <a:p>
            <a:fld id="{FC2373B2-F94E-4A2B-9B19-F5B2F2B65488}" type="datetimeFigureOut">
              <a:rPr lang="en-US" smtClean="0"/>
              <a:t>10/8/2025</a:t>
            </a:fld>
            <a:endParaRPr lang="en-US"/>
          </a:p>
        </p:txBody>
      </p:sp>
      <p:sp>
        <p:nvSpPr>
          <p:cNvPr id="6" name="Θέση υποσέλιδου 5">
            <a:extLst>
              <a:ext uri="{FF2B5EF4-FFF2-40B4-BE49-F238E27FC236}">
                <a16:creationId xmlns:a16="http://schemas.microsoft.com/office/drawing/2014/main" id="{ABAB0921-312D-471A-AE42-E91D2055798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C5B2DB04-47A9-432A-9D2D-D050E5496CF0}"/>
              </a:ext>
            </a:extLst>
          </p:cNvPr>
          <p:cNvSpPr>
            <a:spLocks noGrp="1"/>
          </p:cNvSpPr>
          <p:nvPr>
            <p:ph type="sldNum" sz="quarter" idx="12"/>
          </p:nvPr>
        </p:nvSpPr>
        <p:spPr/>
        <p:txBody>
          <a:bodyPr/>
          <a:lstStyle/>
          <a:p>
            <a:fld id="{55DE8378-5471-471A-8A78-E62A748691DD}" type="slidenum">
              <a:rPr lang="en-US" smtClean="0"/>
              <a:t>‹#›</a:t>
            </a:fld>
            <a:endParaRPr lang="en-US"/>
          </a:p>
        </p:txBody>
      </p:sp>
    </p:spTree>
    <p:extLst>
      <p:ext uri="{BB962C8B-B14F-4D97-AF65-F5344CB8AC3E}">
        <p14:creationId xmlns:p14="http://schemas.microsoft.com/office/powerpoint/2010/main" val="13823216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2C3771E1-C0D1-847A-A96C-40F224817E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8218DC-1F5A-5971-8FA9-C48921A327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4C8C29-B351-1DD5-B502-9CE5801E6C24}"/>
              </a:ext>
            </a:extLst>
          </p:cNvPr>
          <p:cNvSpPr>
            <a:spLocks noGrp="1" noChangeArrowheads="1"/>
          </p:cNvSpPr>
          <p:nvPr>
            <p:ph type="sldNum" sz="quarter" idx="12"/>
          </p:nvPr>
        </p:nvSpPr>
        <p:spPr>
          <a:ln/>
        </p:spPr>
        <p:txBody>
          <a:bodyPr/>
          <a:lstStyle>
            <a:lvl1pPr>
              <a:defRPr/>
            </a:lvl1pPr>
          </a:lstStyle>
          <a:p>
            <a:pPr>
              <a:defRPr/>
            </a:pPr>
            <a:fld id="{8985768B-CFA3-4424-BEFC-B75645B96776}" type="slidenum">
              <a:rPr lang="en-US" altLang="el-GR"/>
              <a:pPr>
                <a:defRPr/>
              </a:pPr>
              <a:t>‹#›</a:t>
            </a:fld>
            <a:endParaRPr lang="en-US" altLang="el-GR"/>
          </a:p>
        </p:txBody>
      </p:sp>
    </p:spTree>
    <p:extLst>
      <p:ext uri="{BB962C8B-B14F-4D97-AF65-F5344CB8AC3E}">
        <p14:creationId xmlns:p14="http://schemas.microsoft.com/office/powerpoint/2010/main" val="8950433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C2530AC9-E14D-E503-E36E-4AFF9205E25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73A8EF9-D07E-28A2-968C-ABDA43F1A2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6E43EDA-E93C-AF74-2F13-A61762DF86C2}"/>
              </a:ext>
            </a:extLst>
          </p:cNvPr>
          <p:cNvSpPr>
            <a:spLocks noGrp="1" noChangeArrowheads="1"/>
          </p:cNvSpPr>
          <p:nvPr>
            <p:ph type="sldNum" sz="quarter" idx="12"/>
          </p:nvPr>
        </p:nvSpPr>
        <p:spPr>
          <a:ln/>
        </p:spPr>
        <p:txBody>
          <a:bodyPr/>
          <a:lstStyle>
            <a:lvl1pPr>
              <a:defRPr/>
            </a:lvl1pPr>
          </a:lstStyle>
          <a:p>
            <a:pPr>
              <a:defRPr/>
            </a:pPr>
            <a:fld id="{8EF6F2CF-543D-48E9-BF77-73BB9EB02CEB}" type="slidenum">
              <a:rPr lang="en-US" altLang="el-GR"/>
              <a:pPr>
                <a:defRPr/>
              </a:pPr>
              <a:t>‹#›</a:t>
            </a:fld>
            <a:endParaRPr lang="en-US" altLang="el-GR"/>
          </a:p>
        </p:txBody>
      </p:sp>
    </p:spTree>
    <p:extLst>
      <p:ext uri="{BB962C8B-B14F-4D97-AF65-F5344CB8AC3E}">
        <p14:creationId xmlns:p14="http://schemas.microsoft.com/office/powerpoint/2010/main" val="17044826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a:extLst>
              <a:ext uri="{FF2B5EF4-FFF2-40B4-BE49-F238E27FC236}">
                <a16:creationId xmlns:a16="http://schemas.microsoft.com/office/drawing/2014/main" id="{43C52B38-5257-A0A8-35DF-D91BB804394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03A47CE-3D3D-7415-A12A-5A1C0BD6BC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E2B8DD7-8DA4-E22A-B732-150FE850CE8C}"/>
              </a:ext>
            </a:extLst>
          </p:cNvPr>
          <p:cNvSpPr>
            <a:spLocks noGrp="1" noChangeArrowheads="1"/>
          </p:cNvSpPr>
          <p:nvPr>
            <p:ph type="sldNum" sz="quarter" idx="12"/>
          </p:nvPr>
        </p:nvSpPr>
        <p:spPr>
          <a:ln/>
        </p:spPr>
        <p:txBody>
          <a:bodyPr/>
          <a:lstStyle>
            <a:lvl1pPr>
              <a:defRPr/>
            </a:lvl1pPr>
          </a:lstStyle>
          <a:p>
            <a:pPr>
              <a:defRPr/>
            </a:pPr>
            <a:fld id="{932D6823-4910-4427-BB72-87CFEC7BB0F5}" type="slidenum">
              <a:rPr lang="en-US" altLang="el-GR"/>
              <a:pPr>
                <a:defRPr/>
              </a:pPr>
              <a:t>‹#›</a:t>
            </a:fld>
            <a:endParaRPr lang="en-US" altLang="el-GR"/>
          </a:p>
        </p:txBody>
      </p:sp>
    </p:spTree>
    <p:extLst>
      <p:ext uri="{BB962C8B-B14F-4D97-AF65-F5344CB8AC3E}">
        <p14:creationId xmlns:p14="http://schemas.microsoft.com/office/powerpoint/2010/main" val="35314001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43C855-1C22-FBDF-9823-DA6EBFDFA4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91B6675-FB87-7433-904B-F63950D859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B1AC1C2-F3C9-E053-3AEC-98122AED449D}"/>
              </a:ext>
            </a:extLst>
          </p:cNvPr>
          <p:cNvSpPr>
            <a:spLocks noGrp="1" noChangeArrowheads="1"/>
          </p:cNvSpPr>
          <p:nvPr>
            <p:ph type="sldNum" sz="quarter" idx="12"/>
          </p:nvPr>
        </p:nvSpPr>
        <p:spPr>
          <a:ln/>
        </p:spPr>
        <p:txBody>
          <a:bodyPr/>
          <a:lstStyle>
            <a:lvl1pPr>
              <a:defRPr/>
            </a:lvl1pPr>
          </a:lstStyle>
          <a:p>
            <a:pPr>
              <a:defRPr/>
            </a:pPr>
            <a:fld id="{E23D12E6-E9FA-4AFE-97A4-958755C6B18B}" type="slidenum">
              <a:rPr lang="en-US" altLang="el-GR"/>
              <a:pPr>
                <a:defRPr/>
              </a:pPr>
              <a:t>‹#›</a:t>
            </a:fld>
            <a:endParaRPr lang="en-US" altLang="el-GR"/>
          </a:p>
        </p:txBody>
      </p:sp>
    </p:spTree>
    <p:extLst>
      <p:ext uri="{BB962C8B-B14F-4D97-AF65-F5344CB8AC3E}">
        <p14:creationId xmlns:p14="http://schemas.microsoft.com/office/powerpoint/2010/main" val="36046575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3"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E3931D88-EF0F-4B95-C09E-798D51C4EF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AF341B-425A-3DE6-07B5-23C10F64D5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5DEF8F8-D8CB-4158-589C-754BD4CAFAE6}"/>
              </a:ext>
            </a:extLst>
          </p:cNvPr>
          <p:cNvSpPr>
            <a:spLocks noGrp="1" noChangeArrowheads="1"/>
          </p:cNvSpPr>
          <p:nvPr>
            <p:ph type="sldNum" sz="quarter" idx="12"/>
          </p:nvPr>
        </p:nvSpPr>
        <p:spPr>
          <a:ln/>
        </p:spPr>
        <p:txBody>
          <a:bodyPr/>
          <a:lstStyle>
            <a:lvl1pPr>
              <a:defRPr/>
            </a:lvl1pPr>
          </a:lstStyle>
          <a:p>
            <a:pPr>
              <a:defRPr/>
            </a:pPr>
            <a:fld id="{8BE1E755-5704-402A-A7AA-D4B424B1E4DC}" type="slidenum">
              <a:rPr lang="en-US" altLang="el-GR"/>
              <a:pPr>
                <a:defRPr/>
              </a:pPr>
              <a:t>‹#›</a:t>
            </a:fld>
            <a:endParaRPr lang="en-US" altLang="el-GR"/>
          </a:p>
        </p:txBody>
      </p:sp>
    </p:spTree>
    <p:extLst>
      <p:ext uri="{BB962C8B-B14F-4D97-AF65-F5344CB8AC3E}">
        <p14:creationId xmlns:p14="http://schemas.microsoft.com/office/powerpoint/2010/main" val="8552668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CE131D54-DE10-E6F5-26A9-663EB664DF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436D6DC-FA1E-5BA9-8F0C-9830ED5D4E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737AD7-286B-DD3E-9AE3-6A94FD5CB932}"/>
              </a:ext>
            </a:extLst>
          </p:cNvPr>
          <p:cNvSpPr>
            <a:spLocks noGrp="1" noChangeArrowheads="1"/>
          </p:cNvSpPr>
          <p:nvPr>
            <p:ph type="sldNum" sz="quarter" idx="12"/>
          </p:nvPr>
        </p:nvSpPr>
        <p:spPr>
          <a:ln/>
        </p:spPr>
        <p:txBody>
          <a:bodyPr/>
          <a:lstStyle>
            <a:lvl1pPr>
              <a:defRPr/>
            </a:lvl1pPr>
          </a:lstStyle>
          <a:p>
            <a:pPr>
              <a:defRPr/>
            </a:pPr>
            <a:fld id="{1910BC9C-51C0-4477-B576-63C25557A836}" type="slidenum">
              <a:rPr lang="en-US" altLang="el-GR"/>
              <a:pPr>
                <a:defRPr/>
              </a:pPr>
              <a:t>‹#›</a:t>
            </a:fld>
            <a:endParaRPr lang="en-US" altLang="el-GR"/>
          </a:p>
        </p:txBody>
      </p:sp>
    </p:spTree>
    <p:extLst>
      <p:ext uri="{BB962C8B-B14F-4D97-AF65-F5344CB8AC3E}">
        <p14:creationId xmlns:p14="http://schemas.microsoft.com/office/powerpoint/2010/main" val="31146605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696D96B8-0F05-8DF5-D929-26A099F4B7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6604A4-FE6F-9204-2042-A945559F57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7956C0-F7BB-F124-2797-DEE26C681B64}"/>
              </a:ext>
            </a:extLst>
          </p:cNvPr>
          <p:cNvSpPr>
            <a:spLocks noGrp="1" noChangeArrowheads="1"/>
          </p:cNvSpPr>
          <p:nvPr>
            <p:ph type="sldNum" sz="quarter" idx="12"/>
          </p:nvPr>
        </p:nvSpPr>
        <p:spPr>
          <a:ln/>
        </p:spPr>
        <p:txBody>
          <a:bodyPr/>
          <a:lstStyle>
            <a:lvl1pPr>
              <a:defRPr/>
            </a:lvl1pPr>
          </a:lstStyle>
          <a:p>
            <a:pPr>
              <a:defRPr/>
            </a:pPr>
            <a:fld id="{3961FD7E-FE5B-4C90-AB0B-0842E578B23A}" type="slidenum">
              <a:rPr lang="en-US" altLang="el-GR"/>
              <a:pPr>
                <a:defRPr/>
              </a:pPr>
              <a:t>‹#›</a:t>
            </a:fld>
            <a:endParaRPr lang="en-US" altLang="el-GR"/>
          </a:p>
        </p:txBody>
      </p:sp>
    </p:spTree>
    <p:extLst>
      <p:ext uri="{BB962C8B-B14F-4D97-AF65-F5344CB8AC3E}">
        <p14:creationId xmlns:p14="http://schemas.microsoft.com/office/powerpoint/2010/main" val="12720821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5"/>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45"/>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EF043EE6-0B53-2CF3-1D1A-A5C19EF884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CF2B47-CD77-4761-7BF7-F17E0CB015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9F9988-8AE2-A682-2012-30F6A08553B1}"/>
              </a:ext>
            </a:extLst>
          </p:cNvPr>
          <p:cNvSpPr>
            <a:spLocks noGrp="1" noChangeArrowheads="1"/>
          </p:cNvSpPr>
          <p:nvPr>
            <p:ph type="sldNum" sz="quarter" idx="12"/>
          </p:nvPr>
        </p:nvSpPr>
        <p:spPr>
          <a:ln/>
        </p:spPr>
        <p:txBody>
          <a:bodyPr/>
          <a:lstStyle>
            <a:lvl1pPr>
              <a:defRPr/>
            </a:lvl1pPr>
          </a:lstStyle>
          <a:p>
            <a:pPr>
              <a:defRPr/>
            </a:pPr>
            <a:fld id="{1857AC27-D397-47B1-804F-D580F44251F5}" type="slidenum">
              <a:rPr lang="en-US" altLang="el-GR"/>
              <a:pPr>
                <a:defRPr/>
              </a:pPr>
              <a:t>‹#›</a:t>
            </a:fld>
            <a:endParaRPr lang="en-US" altLang="el-GR"/>
          </a:p>
        </p:txBody>
      </p:sp>
    </p:spTree>
    <p:extLst>
      <p:ext uri="{BB962C8B-B14F-4D97-AF65-F5344CB8AC3E}">
        <p14:creationId xmlns:p14="http://schemas.microsoft.com/office/powerpoint/2010/main" val="35586308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γραφήματος"/>
          <p:cNvSpPr>
            <a:spLocks noGrp="1"/>
          </p:cNvSpPr>
          <p:nvPr>
            <p:ph type="chart" idx="1"/>
          </p:nvPr>
        </p:nvSpPr>
        <p:spPr>
          <a:xfrm>
            <a:off x="609600" y="1600206"/>
            <a:ext cx="10972800" cy="4525963"/>
          </a:xfrm>
        </p:spPr>
        <p:txBody>
          <a:bodyPr/>
          <a:lstStyle/>
          <a:p>
            <a:pPr lvl="0"/>
            <a:endParaRPr lang="el-GR" noProof="0"/>
          </a:p>
        </p:txBody>
      </p:sp>
      <p:sp>
        <p:nvSpPr>
          <p:cNvPr id="4" name="Rectangle 4">
            <a:extLst>
              <a:ext uri="{FF2B5EF4-FFF2-40B4-BE49-F238E27FC236}">
                <a16:creationId xmlns:a16="http://schemas.microsoft.com/office/drawing/2014/main" id="{45EEB317-E47D-E123-E97C-0F81111DB9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3D87CD-93C6-CB6C-B8BA-716139C248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FABBC1-0FB7-F6D3-5D56-EF356F973287}"/>
              </a:ext>
            </a:extLst>
          </p:cNvPr>
          <p:cNvSpPr>
            <a:spLocks noGrp="1" noChangeArrowheads="1"/>
          </p:cNvSpPr>
          <p:nvPr>
            <p:ph type="sldNum" sz="quarter" idx="12"/>
          </p:nvPr>
        </p:nvSpPr>
        <p:spPr>
          <a:ln/>
        </p:spPr>
        <p:txBody>
          <a:bodyPr/>
          <a:lstStyle>
            <a:lvl1pPr>
              <a:defRPr/>
            </a:lvl1pPr>
          </a:lstStyle>
          <a:p>
            <a:pPr>
              <a:defRPr/>
            </a:pPr>
            <a:fld id="{4A25DC9A-0924-452C-9D12-5B2CE6B000A2}" type="slidenum">
              <a:rPr lang="en-US" altLang="el-GR"/>
              <a:pPr>
                <a:defRPr/>
              </a:pPr>
              <a:t>‹#›</a:t>
            </a:fld>
            <a:endParaRPr lang="en-US" altLang="el-GR"/>
          </a:p>
        </p:txBody>
      </p:sp>
    </p:spTree>
    <p:extLst>
      <p:ext uri="{BB962C8B-B14F-4D97-AF65-F5344CB8AC3E}">
        <p14:creationId xmlns:p14="http://schemas.microsoft.com/office/powerpoint/2010/main" val="5663417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FC4F73F-001E-CF65-3A3C-BF1CE6AEDEE6}"/>
              </a:ext>
            </a:extLst>
          </p:cNvPr>
          <p:cNvGrpSpPr>
            <a:grpSpLocks/>
          </p:cNvGrpSpPr>
          <p:nvPr/>
        </p:nvGrpSpPr>
        <p:grpSpPr bwMode="auto">
          <a:xfrm>
            <a:off x="1" y="1"/>
            <a:ext cx="12187767" cy="6850063"/>
            <a:chOff x="0" y="0"/>
            <a:chExt cx="5758" cy="4315"/>
          </a:xfrm>
        </p:grpSpPr>
        <p:grpSp>
          <p:nvGrpSpPr>
            <p:cNvPr id="3" name="Group 3">
              <a:extLst>
                <a:ext uri="{FF2B5EF4-FFF2-40B4-BE49-F238E27FC236}">
                  <a16:creationId xmlns:a16="http://schemas.microsoft.com/office/drawing/2014/main" id="{502D3113-3D96-2D98-FBC4-DAA1E069A993}"/>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F1691768-6C4D-6783-3456-CF4DC1D325A6}"/>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l-GR" sz="1800">
                  <a:solidFill>
                    <a:srgbClr val="FFFFFF"/>
                  </a:solidFill>
                  <a:latin typeface="Arial" charset="0"/>
                </a:endParaRPr>
              </a:p>
            </p:txBody>
          </p:sp>
          <p:sp>
            <p:nvSpPr>
              <p:cNvPr id="7" name="Freeform 5">
                <a:extLst>
                  <a:ext uri="{FF2B5EF4-FFF2-40B4-BE49-F238E27FC236}">
                    <a16:creationId xmlns:a16="http://schemas.microsoft.com/office/drawing/2014/main" id="{ACC1AFD3-3FC0-8387-B60F-8B24FBE55D36}"/>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l-GR" sz="1800">
                  <a:solidFill>
                    <a:srgbClr val="FFFFFF"/>
                  </a:solidFill>
                  <a:latin typeface="Arial" charset="0"/>
                </a:endParaRPr>
              </a:p>
            </p:txBody>
          </p:sp>
          <p:sp>
            <p:nvSpPr>
              <p:cNvPr id="8" name="Freeform 6">
                <a:extLst>
                  <a:ext uri="{FF2B5EF4-FFF2-40B4-BE49-F238E27FC236}">
                    <a16:creationId xmlns:a16="http://schemas.microsoft.com/office/drawing/2014/main" id="{7513BBAD-41C4-0A6B-B553-7A9EC06E12BE}"/>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l-GR" sz="1800">
                  <a:solidFill>
                    <a:srgbClr val="FFFFFF"/>
                  </a:solidFill>
                  <a:latin typeface="Arial" charset="0"/>
                </a:endParaRPr>
              </a:p>
            </p:txBody>
          </p:sp>
          <p:sp>
            <p:nvSpPr>
              <p:cNvPr id="9" name="Freeform 7">
                <a:extLst>
                  <a:ext uri="{FF2B5EF4-FFF2-40B4-BE49-F238E27FC236}">
                    <a16:creationId xmlns:a16="http://schemas.microsoft.com/office/drawing/2014/main" id="{6FA3C8F8-B13B-42CC-C049-C7F0D5B26A20}"/>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0" name="Freeform 8">
                <a:extLst>
                  <a:ext uri="{FF2B5EF4-FFF2-40B4-BE49-F238E27FC236}">
                    <a16:creationId xmlns:a16="http://schemas.microsoft.com/office/drawing/2014/main" id="{C1A5D49D-F5D0-C18C-D82F-8464A8DCB4F2}"/>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l-GR" sz="1800">
                  <a:solidFill>
                    <a:srgbClr val="FFFFFF"/>
                  </a:solidFill>
                  <a:latin typeface="Arial" charset="0"/>
                </a:endParaRPr>
              </a:p>
            </p:txBody>
          </p:sp>
        </p:grpSp>
        <p:sp>
          <p:nvSpPr>
            <p:cNvPr id="4" name="Freeform 9">
              <a:extLst>
                <a:ext uri="{FF2B5EF4-FFF2-40B4-BE49-F238E27FC236}">
                  <a16:creationId xmlns:a16="http://schemas.microsoft.com/office/drawing/2014/main" id="{54CD3D1D-6592-EB1B-2F1C-3A6A86B0A5BE}"/>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l-GR" sz="1800">
                <a:solidFill>
                  <a:srgbClr val="FFFFFF"/>
                </a:solidFill>
                <a:latin typeface="Arial" charset="0"/>
              </a:endParaRPr>
            </a:p>
          </p:txBody>
        </p:sp>
        <p:sp>
          <p:nvSpPr>
            <p:cNvPr id="5" name="Freeform 10">
              <a:extLst>
                <a:ext uri="{FF2B5EF4-FFF2-40B4-BE49-F238E27FC236}">
                  <a16:creationId xmlns:a16="http://schemas.microsoft.com/office/drawing/2014/main" id="{13F7E328-A706-E9F4-2F70-71D50A44AE88}"/>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grpSp>
      <p:sp>
        <p:nvSpPr>
          <p:cNvPr id="100363" name="Rectangle 11"/>
          <p:cNvSpPr>
            <a:spLocks noGrp="1" noChangeArrowheads="1"/>
          </p:cNvSpPr>
          <p:nvPr>
            <p:ph type="ctrTitle" sz="quarter"/>
          </p:nvPr>
        </p:nvSpPr>
        <p:spPr>
          <a:xfrm>
            <a:off x="914400" y="1736732"/>
            <a:ext cx="10363200" cy="1920875"/>
          </a:xfrm>
        </p:spPr>
        <p:txBody>
          <a:bodyPr/>
          <a:lstStyle>
            <a:lvl1pPr>
              <a:defRPr sz="6000"/>
            </a:lvl1pPr>
          </a:lstStyle>
          <a:p>
            <a:r>
              <a:rPr lang="en-US"/>
              <a:t>Click to edit Master title style</a:t>
            </a:r>
          </a:p>
        </p:txBody>
      </p:sp>
      <p:sp>
        <p:nvSpPr>
          <p:cNvPr id="10036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1" name="Rectangle 13">
            <a:extLst>
              <a:ext uri="{FF2B5EF4-FFF2-40B4-BE49-F238E27FC236}">
                <a16:creationId xmlns:a16="http://schemas.microsoft.com/office/drawing/2014/main" id="{4170D948-16AF-5F45-3F85-0726F6B42DB5}"/>
              </a:ext>
            </a:extLst>
          </p:cNvPr>
          <p:cNvSpPr>
            <a:spLocks noGrp="1" noChangeArrowheads="1"/>
          </p:cNvSpPr>
          <p:nvPr>
            <p:ph type="dt" sz="quarter" idx="10"/>
          </p:nvPr>
        </p:nvSpPr>
        <p:spPr>
          <a:xfrm>
            <a:off x="609600" y="6248400"/>
            <a:ext cx="2844800" cy="476250"/>
          </a:xfrm>
        </p:spPr>
        <p:txBody>
          <a:bodyPr/>
          <a:lstStyle>
            <a:lvl1pPr>
              <a:defRPr/>
            </a:lvl1pPr>
          </a:lstStyle>
          <a:p>
            <a:pPr>
              <a:defRPr/>
            </a:pPr>
            <a:endParaRPr lang="en-US"/>
          </a:p>
        </p:txBody>
      </p:sp>
      <p:sp>
        <p:nvSpPr>
          <p:cNvPr id="12" name="Rectangle 14">
            <a:extLst>
              <a:ext uri="{FF2B5EF4-FFF2-40B4-BE49-F238E27FC236}">
                <a16:creationId xmlns:a16="http://schemas.microsoft.com/office/drawing/2014/main" id="{91802D9A-3861-EF8E-3C97-DC75915D161E}"/>
              </a:ext>
            </a:extLst>
          </p:cNvPr>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3" name="Rectangle 15">
            <a:extLst>
              <a:ext uri="{FF2B5EF4-FFF2-40B4-BE49-F238E27FC236}">
                <a16:creationId xmlns:a16="http://schemas.microsoft.com/office/drawing/2014/main" id="{CE244E3B-D534-0897-338C-284CE78B4F81}"/>
              </a:ext>
            </a:extLst>
          </p:cNvPr>
          <p:cNvSpPr>
            <a:spLocks noGrp="1" noChangeArrowheads="1"/>
          </p:cNvSpPr>
          <p:nvPr>
            <p:ph type="sldNum" sz="quarter" idx="12"/>
          </p:nvPr>
        </p:nvSpPr>
        <p:spPr>
          <a:xfrm>
            <a:off x="8737600" y="6254750"/>
            <a:ext cx="2844800" cy="476250"/>
          </a:xfrm>
        </p:spPr>
        <p:txBody>
          <a:bodyPr/>
          <a:lstStyle>
            <a:lvl1pPr>
              <a:defRPr/>
            </a:lvl1pPr>
          </a:lstStyle>
          <a:p>
            <a:pPr>
              <a:defRPr/>
            </a:pPr>
            <a:fld id="{B72B5502-27EB-49BB-A271-D7DB4951D488}" type="slidenum">
              <a:rPr lang="en-US" altLang="el-GR"/>
              <a:pPr>
                <a:defRPr/>
              </a:pPr>
              <a:t>‹#›</a:t>
            </a:fld>
            <a:endParaRPr lang="en-US" altLang="el-GR"/>
          </a:p>
        </p:txBody>
      </p:sp>
    </p:spTree>
    <p:extLst>
      <p:ext uri="{BB962C8B-B14F-4D97-AF65-F5344CB8AC3E}">
        <p14:creationId xmlns:p14="http://schemas.microsoft.com/office/powerpoint/2010/main" val="15044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theme" Target="../theme/theme4.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5.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7.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C3CCEAA-D33E-4F8B-AF0F-29BA5C3A7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F0A621B-061D-42A2-8555-2FD43A696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260F2F7F-72A1-4DBE-A2E7-F8DF93ACA8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373B2-F94E-4A2B-9B19-F5B2F2B65488}" type="datetimeFigureOut">
              <a:rPr lang="en-US" smtClean="0"/>
              <a:t>10/8/2025</a:t>
            </a:fld>
            <a:endParaRPr lang="en-US"/>
          </a:p>
        </p:txBody>
      </p:sp>
      <p:sp>
        <p:nvSpPr>
          <p:cNvPr id="5" name="Θέση υποσέλιδου 4">
            <a:extLst>
              <a:ext uri="{FF2B5EF4-FFF2-40B4-BE49-F238E27FC236}">
                <a16:creationId xmlns:a16="http://schemas.microsoft.com/office/drawing/2014/main" id="{160F93B3-CD61-4953-BE9C-ECE7FF5E1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BE4695DA-95C2-4B6B-A93F-BF06324AA6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E8378-5471-471A-8A78-E62A748691DD}" type="slidenum">
              <a:rPr lang="en-US" smtClean="0"/>
              <a:t>‹#›</a:t>
            </a:fld>
            <a:endParaRPr lang="en-US"/>
          </a:p>
        </p:txBody>
      </p:sp>
    </p:spTree>
    <p:extLst>
      <p:ext uri="{BB962C8B-B14F-4D97-AF65-F5344CB8AC3E}">
        <p14:creationId xmlns:p14="http://schemas.microsoft.com/office/powerpoint/2010/main" val="25214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l-G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l-G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54B5759-5A50-483C-A15C-4150476A22BC}" type="slidenum">
              <a:rPr lang="el-GR"/>
              <a:pPr>
                <a:defRPr/>
              </a:pPr>
              <a:t>‹#›</a:t>
            </a:fld>
            <a:endParaRPr lang="el-GR"/>
          </a:p>
        </p:txBody>
      </p:sp>
    </p:spTree>
    <p:extLst>
      <p:ext uri="{BB962C8B-B14F-4D97-AF65-F5344CB8AC3E}">
        <p14:creationId xmlns:p14="http://schemas.microsoft.com/office/powerpoint/2010/main" val="187210713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335C0A02-1240-4EC5-4371-0D9D7BB22360}"/>
              </a:ext>
            </a:extLst>
          </p:cNvPr>
          <p:cNvSpPr>
            <a:spLocks noGrp="1"/>
          </p:cNvSpPr>
          <p:nvPr>
            <p:ph type="title"/>
          </p:nvPr>
        </p:nvSpPr>
        <p:spPr bwMode="auto">
          <a:xfrm>
            <a:off x="609600" y="163513"/>
            <a:ext cx="1023831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l-GR"/>
              <a:t>Click to edit Master title style</a:t>
            </a:r>
          </a:p>
        </p:txBody>
      </p:sp>
      <p:sp>
        <p:nvSpPr>
          <p:cNvPr id="8195" name="Text Placeholder 2">
            <a:extLst>
              <a:ext uri="{FF2B5EF4-FFF2-40B4-BE49-F238E27FC236}">
                <a16:creationId xmlns:a16="http://schemas.microsoft.com/office/drawing/2014/main" id="{9960E25D-A14D-443D-244E-1C7E3503A57F}"/>
              </a:ext>
            </a:extLst>
          </p:cNvPr>
          <p:cNvSpPr>
            <a:spLocks noGrp="1"/>
          </p:cNvSpPr>
          <p:nvPr>
            <p:ph type="body" idx="1"/>
          </p:nvPr>
        </p:nvSpPr>
        <p:spPr bwMode="auto">
          <a:xfrm>
            <a:off x="609600" y="1371600"/>
            <a:ext cx="10972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l-GR"/>
              <a:t>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7" name="Footer Placeholder 6">
            <a:extLst>
              <a:ext uri="{FF2B5EF4-FFF2-40B4-BE49-F238E27FC236}">
                <a16:creationId xmlns:a16="http://schemas.microsoft.com/office/drawing/2014/main" id="{6403AFEA-C448-CFEB-A86E-34C5074C011F}"/>
              </a:ext>
            </a:extLst>
          </p:cNvPr>
          <p:cNvSpPr>
            <a:spLocks noGrp="1"/>
          </p:cNvSpPr>
          <p:nvPr>
            <p:ph type="ftr" sz="quarter" idx="3"/>
          </p:nvPr>
        </p:nvSpPr>
        <p:spPr>
          <a:xfrm>
            <a:off x="624418" y="6202364"/>
            <a:ext cx="9450916" cy="484187"/>
          </a:xfrm>
          <a:prstGeom prst="rect">
            <a:avLst/>
          </a:prstGeom>
        </p:spPr>
        <p:txBody>
          <a:bodyPr vert="horz" lIns="0" tIns="0" rIns="0" bIns="0" rtlCol="0" anchor="b" anchorCtr="0"/>
          <a:lstStyle>
            <a:lvl1pPr algn="l" eaLnBrk="1" hangingPunct="1">
              <a:defRPr sz="1100">
                <a:solidFill>
                  <a:schemeClr val="tx2">
                    <a:lumMod val="60000"/>
                    <a:lumOff val="40000"/>
                  </a:schemeClr>
                </a:solidFill>
              </a:defRPr>
            </a:lvl1pPr>
          </a:lstStyle>
          <a:p>
            <a:pPr>
              <a:defRPr/>
            </a:pPr>
            <a:endParaRPr lang="en-GB"/>
          </a:p>
        </p:txBody>
      </p:sp>
      <p:sp>
        <p:nvSpPr>
          <p:cNvPr id="4" name="Slide Number Placeholder 3">
            <a:extLst>
              <a:ext uri="{FF2B5EF4-FFF2-40B4-BE49-F238E27FC236}">
                <a16:creationId xmlns:a16="http://schemas.microsoft.com/office/drawing/2014/main" id="{52E1CCBF-EB1F-A3D2-FF5C-BA550C3BC14C}"/>
              </a:ext>
            </a:extLst>
          </p:cNvPr>
          <p:cNvSpPr>
            <a:spLocks noGrp="1"/>
          </p:cNvSpPr>
          <p:nvPr>
            <p:ph type="sldNum" sz="quarter" idx="4"/>
          </p:nvPr>
        </p:nvSpPr>
        <p:spPr>
          <a:xfrm>
            <a:off x="10991851" y="6308726"/>
            <a:ext cx="590549" cy="365125"/>
          </a:xfrm>
          <a:prstGeom prst="rect">
            <a:avLst/>
          </a:prstGeom>
        </p:spPr>
        <p:txBody>
          <a:bodyPr vert="horz" wrap="square" lIns="0" tIns="0" rIns="0" bIns="0" numCol="1" anchor="b" anchorCtr="0" compatLnSpc="1">
            <a:prstTxWarp prst="textNoShape">
              <a:avLst/>
            </a:prstTxWarp>
          </a:bodyPr>
          <a:lstStyle>
            <a:lvl1pPr algn="r" eaLnBrk="1" hangingPunct="1">
              <a:defRPr sz="1100">
                <a:solidFill>
                  <a:srgbClr val="9C9C9C"/>
                </a:solidFill>
              </a:defRPr>
            </a:lvl1pPr>
          </a:lstStyle>
          <a:p>
            <a:pPr>
              <a:defRPr/>
            </a:pPr>
            <a:fld id="{DEFC472F-BE15-4AC4-ACF6-6AAAD81F0B9D}" type="slidenum">
              <a:rPr lang="en-GB" altLang="el-GR"/>
              <a:pPr>
                <a:defRPr/>
              </a:pPr>
              <a:t>‹#›</a:t>
            </a:fld>
            <a:endParaRPr lang="en-GB" altLang="el-GR"/>
          </a:p>
        </p:txBody>
      </p:sp>
    </p:spTree>
    <p:extLst>
      <p:ext uri="{BB962C8B-B14F-4D97-AF65-F5344CB8AC3E}">
        <p14:creationId xmlns:p14="http://schemas.microsoft.com/office/powerpoint/2010/main" val="417834539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Lst>
  <p:hf hdr="0" dt="0"/>
  <p:txStyles>
    <p:titleStyle>
      <a:lvl1pPr algn="l" defTabSz="606425" rtl="0" eaLnBrk="0" fontAlgn="base" hangingPunct="0">
        <a:spcBef>
          <a:spcPct val="0"/>
        </a:spcBef>
        <a:spcAft>
          <a:spcPct val="0"/>
        </a:spcAft>
        <a:defRPr sz="3200" kern="1200">
          <a:solidFill>
            <a:schemeClr val="accent1"/>
          </a:solidFill>
          <a:latin typeface="Arial"/>
          <a:ea typeface="+mj-ea"/>
          <a:cs typeface="+mj-cs"/>
        </a:defRPr>
      </a:lvl1pPr>
      <a:lvl2pPr algn="l" defTabSz="606425" rtl="0" eaLnBrk="0" fontAlgn="base" hangingPunct="0">
        <a:spcBef>
          <a:spcPct val="0"/>
        </a:spcBef>
        <a:spcAft>
          <a:spcPct val="0"/>
        </a:spcAft>
        <a:defRPr sz="3200">
          <a:solidFill>
            <a:schemeClr val="accent1"/>
          </a:solidFill>
          <a:latin typeface="Arial" pitchFamily="34" charset="0"/>
        </a:defRPr>
      </a:lvl2pPr>
      <a:lvl3pPr algn="l" defTabSz="606425" rtl="0" eaLnBrk="0" fontAlgn="base" hangingPunct="0">
        <a:spcBef>
          <a:spcPct val="0"/>
        </a:spcBef>
        <a:spcAft>
          <a:spcPct val="0"/>
        </a:spcAft>
        <a:defRPr sz="3200">
          <a:solidFill>
            <a:schemeClr val="accent1"/>
          </a:solidFill>
          <a:latin typeface="Arial" pitchFamily="34" charset="0"/>
        </a:defRPr>
      </a:lvl3pPr>
      <a:lvl4pPr algn="l" defTabSz="606425" rtl="0" eaLnBrk="0" fontAlgn="base" hangingPunct="0">
        <a:spcBef>
          <a:spcPct val="0"/>
        </a:spcBef>
        <a:spcAft>
          <a:spcPct val="0"/>
        </a:spcAft>
        <a:defRPr sz="3200">
          <a:solidFill>
            <a:schemeClr val="accent1"/>
          </a:solidFill>
          <a:latin typeface="Arial" pitchFamily="34" charset="0"/>
        </a:defRPr>
      </a:lvl4pPr>
      <a:lvl5pPr algn="l" defTabSz="606425" rtl="0" eaLnBrk="0" fontAlgn="base" hangingPunct="0">
        <a:spcBef>
          <a:spcPct val="0"/>
        </a:spcBef>
        <a:spcAft>
          <a:spcPct val="0"/>
        </a:spcAft>
        <a:defRPr sz="3200">
          <a:solidFill>
            <a:schemeClr val="accent1"/>
          </a:solidFill>
          <a:latin typeface="Arial" pitchFamily="34" charset="0"/>
        </a:defRPr>
      </a:lvl5pPr>
      <a:lvl6pPr marL="457189" algn="l" defTabSz="607998" rtl="0" fontAlgn="base">
        <a:spcBef>
          <a:spcPct val="0"/>
        </a:spcBef>
        <a:spcAft>
          <a:spcPct val="0"/>
        </a:spcAft>
        <a:defRPr sz="3200">
          <a:solidFill>
            <a:schemeClr val="accent1"/>
          </a:solidFill>
          <a:latin typeface="Arial" pitchFamily="34" charset="0"/>
        </a:defRPr>
      </a:lvl6pPr>
      <a:lvl7pPr marL="914377" algn="l" defTabSz="607998" rtl="0" fontAlgn="base">
        <a:spcBef>
          <a:spcPct val="0"/>
        </a:spcBef>
        <a:spcAft>
          <a:spcPct val="0"/>
        </a:spcAft>
        <a:defRPr sz="3200">
          <a:solidFill>
            <a:schemeClr val="accent1"/>
          </a:solidFill>
          <a:latin typeface="Arial" pitchFamily="34" charset="0"/>
        </a:defRPr>
      </a:lvl7pPr>
      <a:lvl8pPr marL="1371566" algn="l" defTabSz="607998" rtl="0" fontAlgn="base">
        <a:spcBef>
          <a:spcPct val="0"/>
        </a:spcBef>
        <a:spcAft>
          <a:spcPct val="0"/>
        </a:spcAft>
        <a:defRPr sz="3200">
          <a:solidFill>
            <a:schemeClr val="accent1"/>
          </a:solidFill>
          <a:latin typeface="Arial" pitchFamily="34" charset="0"/>
        </a:defRPr>
      </a:lvl8pPr>
      <a:lvl9pPr marL="1828754" algn="l" defTabSz="607998" rtl="0" fontAlgn="base">
        <a:spcBef>
          <a:spcPct val="0"/>
        </a:spcBef>
        <a:spcAft>
          <a:spcPct val="0"/>
        </a:spcAft>
        <a:defRPr sz="3200">
          <a:solidFill>
            <a:schemeClr val="accent1"/>
          </a:solidFill>
          <a:latin typeface="Arial" pitchFamily="34" charset="0"/>
        </a:defRPr>
      </a:lvl9pPr>
    </p:titleStyle>
    <p:bodyStyle>
      <a:lvl1pPr marL="234950" indent="-234950" algn="l" defTabSz="606425" rtl="0" eaLnBrk="0" fontAlgn="base" hangingPunct="0">
        <a:spcBef>
          <a:spcPts val="800"/>
        </a:spcBef>
        <a:spcAft>
          <a:spcPct val="0"/>
        </a:spcAft>
        <a:buClr>
          <a:schemeClr val="accent1"/>
        </a:buClr>
        <a:buFont typeface="Arial" panose="020B0604020202020204" pitchFamily="34" charset="0"/>
        <a:buChar char="•"/>
        <a:defRPr sz="2400" kern="1200">
          <a:solidFill>
            <a:schemeClr val="tx2"/>
          </a:solidFill>
          <a:latin typeface="Arial"/>
          <a:ea typeface="+mn-ea"/>
          <a:cs typeface="+mn-cs"/>
        </a:defRPr>
      </a:lvl1pPr>
      <a:lvl2pPr marL="598488" indent="-361950" algn="l" defTabSz="479425" rtl="0" eaLnBrk="0" fontAlgn="base" hangingPunct="0">
        <a:spcBef>
          <a:spcPts val="538"/>
        </a:spcBef>
        <a:spcAft>
          <a:spcPct val="0"/>
        </a:spcAft>
        <a:buClr>
          <a:schemeClr val="accent1"/>
        </a:buClr>
        <a:buFont typeface="Arial" panose="020B0604020202020204" pitchFamily="34" charset="0"/>
        <a:buChar char="–"/>
        <a:tabLst>
          <a:tab pos="598488" algn="l"/>
        </a:tabLst>
        <a:defRPr sz="2400" kern="1200">
          <a:solidFill>
            <a:schemeClr val="tx2"/>
          </a:solidFill>
          <a:latin typeface="Arial"/>
          <a:ea typeface="+mn-ea"/>
          <a:cs typeface="+mn-cs"/>
        </a:defRPr>
      </a:lvl2pPr>
      <a:lvl3pPr marL="835025" indent="-234950" algn="l" defTabSz="606425" rtl="0" eaLnBrk="0" fontAlgn="base" hangingPunct="0">
        <a:spcBef>
          <a:spcPts val="400"/>
        </a:spcBef>
        <a:spcAft>
          <a:spcPct val="0"/>
        </a:spcAft>
        <a:buClr>
          <a:schemeClr val="accent1"/>
        </a:buClr>
        <a:buFont typeface="Arial" panose="020B0604020202020204" pitchFamily="34" charset="0"/>
        <a:buChar char="•"/>
        <a:tabLst>
          <a:tab pos="835025" algn="l"/>
        </a:tabLst>
        <a:defRPr sz="2100" kern="1200">
          <a:solidFill>
            <a:schemeClr val="tx2"/>
          </a:solidFill>
          <a:latin typeface="Arial"/>
          <a:ea typeface="+mn-ea"/>
          <a:cs typeface="+mn-cs"/>
        </a:defRPr>
      </a:lvl3pPr>
      <a:lvl4pPr marL="1190625" indent="-352425" algn="l" defTabSz="606425" rtl="0" eaLnBrk="0" fontAlgn="base" hangingPunct="0">
        <a:spcBef>
          <a:spcPts val="400"/>
        </a:spcBef>
        <a:spcAft>
          <a:spcPct val="0"/>
        </a:spcAft>
        <a:buClr>
          <a:schemeClr val="accent1"/>
        </a:buClr>
        <a:buFont typeface="Arial" panose="020B0604020202020204" pitchFamily="34" charset="0"/>
        <a:buChar char="–"/>
        <a:defRPr sz="2100" kern="1200">
          <a:solidFill>
            <a:schemeClr val="tx2"/>
          </a:solidFill>
          <a:latin typeface="Arial"/>
          <a:ea typeface="+mn-ea"/>
          <a:cs typeface="+mn-cs"/>
        </a:defRPr>
      </a:lvl4pPr>
      <a:lvl5pPr marL="1436688" indent="-242888" algn="l" defTabSz="606425" rtl="0" eaLnBrk="0" fontAlgn="base" hangingPunct="0">
        <a:spcBef>
          <a:spcPts val="400"/>
        </a:spcBef>
        <a:spcAft>
          <a:spcPct val="0"/>
        </a:spcAft>
        <a:buClr>
          <a:schemeClr val="accent1"/>
        </a:buClr>
        <a:buFont typeface="Arial" panose="020B0604020202020204" pitchFamily="34" charset="0"/>
        <a:buChar char="»"/>
        <a:tabLst>
          <a:tab pos="1792288" algn="l"/>
        </a:tabLst>
        <a:defRPr sz="1900" kern="1200">
          <a:solidFill>
            <a:schemeClr val="tx2"/>
          </a:solidFill>
          <a:latin typeface="Arial"/>
          <a:ea typeface="+mn-ea"/>
          <a:cs typeface="+mn-cs"/>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67179B27-5B06-08C6-24DE-53F1EFD250BD}"/>
              </a:ext>
            </a:extLst>
          </p:cNvPr>
          <p:cNvSpPr>
            <a:spLocks noGrp="1"/>
          </p:cNvSpPr>
          <p:nvPr>
            <p:ph type="title"/>
          </p:nvPr>
        </p:nvSpPr>
        <p:spPr bwMode="auto">
          <a:xfrm>
            <a:off x="609600" y="163513"/>
            <a:ext cx="1023831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l-GR"/>
              <a:t>Click to edit Master title style</a:t>
            </a:r>
          </a:p>
        </p:txBody>
      </p:sp>
      <p:sp>
        <p:nvSpPr>
          <p:cNvPr id="9219" name="Text Placeholder 2">
            <a:extLst>
              <a:ext uri="{FF2B5EF4-FFF2-40B4-BE49-F238E27FC236}">
                <a16:creationId xmlns:a16="http://schemas.microsoft.com/office/drawing/2014/main" id="{E1546AF7-12FB-6D20-86A1-FC8F69C57E44}"/>
              </a:ext>
            </a:extLst>
          </p:cNvPr>
          <p:cNvSpPr>
            <a:spLocks noGrp="1"/>
          </p:cNvSpPr>
          <p:nvPr>
            <p:ph type="body" idx="1"/>
          </p:nvPr>
        </p:nvSpPr>
        <p:spPr bwMode="auto">
          <a:xfrm>
            <a:off x="609600" y="1371600"/>
            <a:ext cx="10972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l-GR"/>
              <a:t>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7" name="Footer Placeholder 6">
            <a:extLst>
              <a:ext uri="{FF2B5EF4-FFF2-40B4-BE49-F238E27FC236}">
                <a16:creationId xmlns:a16="http://schemas.microsoft.com/office/drawing/2014/main" id="{0E6E81C0-1C08-8CEC-4275-BD7068FB9B63}"/>
              </a:ext>
            </a:extLst>
          </p:cNvPr>
          <p:cNvSpPr>
            <a:spLocks noGrp="1"/>
          </p:cNvSpPr>
          <p:nvPr>
            <p:ph type="ftr" sz="quarter" idx="3"/>
          </p:nvPr>
        </p:nvSpPr>
        <p:spPr>
          <a:xfrm>
            <a:off x="624418" y="6202364"/>
            <a:ext cx="9450916" cy="484187"/>
          </a:xfrm>
          <a:prstGeom prst="rect">
            <a:avLst/>
          </a:prstGeom>
        </p:spPr>
        <p:txBody>
          <a:bodyPr vert="horz" lIns="0" tIns="0" rIns="0" bIns="0" rtlCol="0" anchor="b" anchorCtr="0"/>
          <a:lstStyle>
            <a:lvl1pPr algn="l" eaLnBrk="1" hangingPunct="1">
              <a:defRPr sz="1100">
                <a:solidFill>
                  <a:schemeClr val="tx2">
                    <a:lumMod val="60000"/>
                    <a:lumOff val="40000"/>
                  </a:schemeClr>
                </a:solidFill>
              </a:defRPr>
            </a:lvl1pPr>
          </a:lstStyle>
          <a:p>
            <a:pPr>
              <a:defRPr/>
            </a:pPr>
            <a:endParaRPr lang="en-GB"/>
          </a:p>
        </p:txBody>
      </p:sp>
      <p:sp>
        <p:nvSpPr>
          <p:cNvPr id="4" name="Slide Number Placeholder 3">
            <a:extLst>
              <a:ext uri="{FF2B5EF4-FFF2-40B4-BE49-F238E27FC236}">
                <a16:creationId xmlns:a16="http://schemas.microsoft.com/office/drawing/2014/main" id="{FCBE027A-62A4-9676-B0C9-68FB82890F8C}"/>
              </a:ext>
            </a:extLst>
          </p:cNvPr>
          <p:cNvSpPr>
            <a:spLocks noGrp="1"/>
          </p:cNvSpPr>
          <p:nvPr>
            <p:ph type="sldNum" sz="quarter" idx="4"/>
          </p:nvPr>
        </p:nvSpPr>
        <p:spPr>
          <a:xfrm>
            <a:off x="10991851" y="6308726"/>
            <a:ext cx="590549" cy="365125"/>
          </a:xfrm>
          <a:prstGeom prst="rect">
            <a:avLst/>
          </a:prstGeom>
        </p:spPr>
        <p:txBody>
          <a:bodyPr vert="horz" wrap="square" lIns="0" tIns="0" rIns="0" bIns="0" numCol="1" anchor="b" anchorCtr="0" compatLnSpc="1">
            <a:prstTxWarp prst="textNoShape">
              <a:avLst/>
            </a:prstTxWarp>
          </a:bodyPr>
          <a:lstStyle>
            <a:lvl1pPr algn="r" eaLnBrk="1" hangingPunct="1">
              <a:defRPr sz="1100">
                <a:solidFill>
                  <a:srgbClr val="9C9C9C"/>
                </a:solidFill>
              </a:defRPr>
            </a:lvl1pPr>
          </a:lstStyle>
          <a:p>
            <a:pPr>
              <a:defRPr/>
            </a:pPr>
            <a:fld id="{FACEADF5-F3CC-4D98-A5F7-28A10ED2FAE7}" type="slidenum">
              <a:rPr lang="en-GB" altLang="el-GR"/>
              <a:pPr>
                <a:defRPr/>
              </a:pPr>
              <a:t>‹#›</a:t>
            </a:fld>
            <a:endParaRPr lang="en-GB" altLang="el-GR"/>
          </a:p>
        </p:txBody>
      </p:sp>
    </p:spTree>
    <p:extLst>
      <p:ext uri="{BB962C8B-B14F-4D97-AF65-F5344CB8AC3E}">
        <p14:creationId xmlns:p14="http://schemas.microsoft.com/office/powerpoint/2010/main" val="61917723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 id="2147483909" r:id="rId25"/>
  </p:sldLayoutIdLst>
  <p:hf hdr="0" dt="0"/>
  <p:txStyles>
    <p:titleStyle>
      <a:lvl1pPr algn="l" defTabSz="606425" rtl="0" eaLnBrk="0" fontAlgn="base" hangingPunct="0">
        <a:spcBef>
          <a:spcPct val="0"/>
        </a:spcBef>
        <a:spcAft>
          <a:spcPct val="0"/>
        </a:spcAft>
        <a:defRPr sz="3200" kern="1200">
          <a:solidFill>
            <a:schemeClr val="accent1"/>
          </a:solidFill>
          <a:latin typeface="Arial"/>
          <a:ea typeface="+mj-ea"/>
          <a:cs typeface="+mj-cs"/>
        </a:defRPr>
      </a:lvl1pPr>
      <a:lvl2pPr algn="l" defTabSz="606425" rtl="0" eaLnBrk="0" fontAlgn="base" hangingPunct="0">
        <a:spcBef>
          <a:spcPct val="0"/>
        </a:spcBef>
        <a:spcAft>
          <a:spcPct val="0"/>
        </a:spcAft>
        <a:defRPr sz="3200">
          <a:solidFill>
            <a:schemeClr val="accent1"/>
          </a:solidFill>
          <a:latin typeface="Arial" pitchFamily="34" charset="0"/>
        </a:defRPr>
      </a:lvl2pPr>
      <a:lvl3pPr algn="l" defTabSz="606425" rtl="0" eaLnBrk="0" fontAlgn="base" hangingPunct="0">
        <a:spcBef>
          <a:spcPct val="0"/>
        </a:spcBef>
        <a:spcAft>
          <a:spcPct val="0"/>
        </a:spcAft>
        <a:defRPr sz="3200">
          <a:solidFill>
            <a:schemeClr val="accent1"/>
          </a:solidFill>
          <a:latin typeface="Arial" pitchFamily="34" charset="0"/>
        </a:defRPr>
      </a:lvl3pPr>
      <a:lvl4pPr algn="l" defTabSz="606425" rtl="0" eaLnBrk="0" fontAlgn="base" hangingPunct="0">
        <a:spcBef>
          <a:spcPct val="0"/>
        </a:spcBef>
        <a:spcAft>
          <a:spcPct val="0"/>
        </a:spcAft>
        <a:defRPr sz="3200">
          <a:solidFill>
            <a:schemeClr val="accent1"/>
          </a:solidFill>
          <a:latin typeface="Arial" pitchFamily="34" charset="0"/>
        </a:defRPr>
      </a:lvl4pPr>
      <a:lvl5pPr algn="l" defTabSz="606425" rtl="0" eaLnBrk="0" fontAlgn="base" hangingPunct="0">
        <a:spcBef>
          <a:spcPct val="0"/>
        </a:spcBef>
        <a:spcAft>
          <a:spcPct val="0"/>
        </a:spcAft>
        <a:defRPr sz="3200">
          <a:solidFill>
            <a:schemeClr val="accent1"/>
          </a:solidFill>
          <a:latin typeface="Arial" pitchFamily="34" charset="0"/>
        </a:defRPr>
      </a:lvl5pPr>
      <a:lvl6pPr marL="457189" algn="l" defTabSz="607998" rtl="0" fontAlgn="base">
        <a:spcBef>
          <a:spcPct val="0"/>
        </a:spcBef>
        <a:spcAft>
          <a:spcPct val="0"/>
        </a:spcAft>
        <a:defRPr sz="3200">
          <a:solidFill>
            <a:schemeClr val="accent1"/>
          </a:solidFill>
          <a:latin typeface="Arial" pitchFamily="34" charset="0"/>
        </a:defRPr>
      </a:lvl6pPr>
      <a:lvl7pPr marL="914377" algn="l" defTabSz="607998" rtl="0" fontAlgn="base">
        <a:spcBef>
          <a:spcPct val="0"/>
        </a:spcBef>
        <a:spcAft>
          <a:spcPct val="0"/>
        </a:spcAft>
        <a:defRPr sz="3200">
          <a:solidFill>
            <a:schemeClr val="accent1"/>
          </a:solidFill>
          <a:latin typeface="Arial" pitchFamily="34" charset="0"/>
        </a:defRPr>
      </a:lvl7pPr>
      <a:lvl8pPr marL="1371566" algn="l" defTabSz="607998" rtl="0" fontAlgn="base">
        <a:spcBef>
          <a:spcPct val="0"/>
        </a:spcBef>
        <a:spcAft>
          <a:spcPct val="0"/>
        </a:spcAft>
        <a:defRPr sz="3200">
          <a:solidFill>
            <a:schemeClr val="accent1"/>
          </a:solidFill>
          <a:latin typeface="Arial" pitchFamily="34" charset="0"/>
        </a:defRPr>
      </a:lvl8pPr>
      <a:lvl9pPr marL="1828754" algn="l" defTabSz="607998" rtl="0" fontAlgn="base">
        <a:spcBef>
          <a:spcPct val="0"/>
        </a:spcBef>
        <a:spcAft>
          <a:spcPct val="0"/>
        </a:spcAft>
        <a:defRPr sz="3200">
          <a:solidFill>
            <a:schemeClr val="accent1"/>
          </a:solidFill>
          <a:latin typeface="Arial" pitchFamily="34" charset="0"/>
        </a:defRPr>
      </a:lvl9pPr>
    </p:titleStyle>
    <p:bodyStyle>
      <a:lvl1pPr marL="234950" indent="-234950" algn="l" defTabSz="606425" rtl="0" eaLnBrk="0" fontAlgn="base" hangingPunct="0">
        <a:spcBef>
          <a:spcPts val="800"/>
        </a:spcBef>
        <a:spcAft>
          <a:spcPct val="0"/>
        </a:spcAft>
        <a:buClr>
          <a:schemeClr val="accent1"/>
        </a:buClr>
        <a:buFont typeface="Arial" panose="020B0604020202020204" pitchFamily="34" charset="0"/>
        <a:buChar char="•"/>
        <a:defRPr sz="2400" kern="1200">
          <a:solidFill>
            <a:schemeClr val="tx2"/>
          </a:solidFill>
          <a:latin typeface="Arial"/>
          <a:ea typeface="+mn-ea"/>
          <a:cs typeface="+mn-cs"/>
        </a:defRPr>
      </a:lvl1pPr>
      <a:lvl2pPr marL="598488" indent="-361950" algn="l" defTabSz="479425" rtl="0" eaLnBrk="0" fontAlgn="base" hangingPunct="0">
        <a:spcBef>
          <a:spcPts val="538"/>
        </a:spcBef>
        <a:spcAft>
          <a:spcPct val="0"/>
        </a:spcAft>
        <a:buClr>
          <a:schemeClr val="accent1"/>
        </a:buClr>
        <a:buFont typeface="Arial" panose="020B0604020202020204" pitchFamily="34" charset="0"/>
        <a:buChar char="–"/>
        <a:tabLst>
          <a:tab pos="598488" algn="l"/>
        </a:tabLst>
        <a:defRPr sz="2400" kern="1200">
          <a:solidFill>
            <a:schemeClr val="tx2"/>
          </a:solidFill>
          <a:latin typeface="Arial"/>
          <a:ea typeface="+mn-ea"/>
          <a:cs typeface="+mn-cs"/>
        </a:defRPr>
      </a:lvl2pPr>
      <a:lvl3pPr marL="835025" indent="-234950" algn="l" defTabSz="606425" rtl="0" eaLnBrk="0" fontAlgn="base" hangingPunct="0">
        <a:spcBef>
          <a:spcPts val="400"/>
        </a:spcBef>
        <a:spcAft>
          <a:spcPct val="0"/>
        </a:spcAft>
        <a:buClr>
          <a:schemeClr val="accent1"/>
        </a:buClr>
        <a:buFont typeface="Arial" panose="020B0604020202020204" pitchFamily="34" charset="0"/>
        <a:buChar char="•"/>
        <a:tabLst>
          <a:tab pos="835025" algn="l"/>
        </a:tabLst>
        <a:defRPr sz="2100" kern="1200">
          <a:solidFill>
            <a:schemeClr val="tx2"/>
          </a:solidFill>
          <a:latin typeface="Arial"/>
          <a:ea typeface="+mn-ea"/>
          <a:cs typeface="+mn-cs"/>
        </a:defRPr>
      </a:lvl3pPr>
      <a:lvl4pPr marL="1190625" indent="-352425" algn="l" defTabSz="606425" rtl="0" eaLnBrk="0" fontAlgn="base" hangingPunct="0">
        <a:spcBef>
          <a:spcPts val="400"/>
        </a:spcBef>
        <a:spcAft>
          <a:spcPct val="0"/>
        </a:spcAft>
        <a:buClr>
          <a:schemeClr val="accent1"/>
        </a:buClr>
        <a:buFont typeface="Arial" panose="020B0604020202020204" pitchFamily="34" charset="0"/>
        <a:buChar char="–"/>
        <a:defRPr sz="2100" kern="1200">
          <a:solidFill>
            <a:schemeClr val="tx2"/>
          </a:solidFill>
          <a:latin typeface="Arial"/>
          <a:ea typeface="+mn-ea"/>
          <a:cs typeface="+mn-cs"/>
        </a:defRPr>
      </a:lvl4pPr>
      <a:lvl5pPr marL="1436688" indent="-242888" algn="l" defTabSz="606425" rtl="0" eaLnBrk="0" fontAlgn="base" hangingPunct="0">
        <a:spcBef>
          <a:spcPts val="400"/>
        </a:spcBef>
        <a:spcAft>
          <a:spcPct val="0"/>
        </a:spcAft>
        <a:buClr>
          <a:schemeClr val="accent1"/>
        </a:buClr>
        <a:buFont typeface="Arial" panose="020B0604020202020204" pitchFamily="34" charset="0"/>
        <a:buChar char="»"/>
        <a:tabLst>
          <a:tab pos="1792288" algn="l"/>
        </a:tabLst>
        <a:defRPr sz="1900" kern="1200">
          <a:solidFill>
            <a:schemeClr val="tx2"/>
          </a:solidFill>
          <a:latin typeface="Arial"/>
          <a:ea typeface="+mn-ea"/>
          <a:cs typeface="+mn-cs"/>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47"/>
            </a:gs>
            <a:gs pos="50000">
              <a:schemeClr val="accent2"/>
            </a:gs>
            <a:gs pos="100000">
              <a:srgbClr val="181847"/>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E58923-92D1-08AB-9FD6-745642022B4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a:extLst>
              <a:ext uri="{FF2B5EF4-FFF2-40B4-BE49-F238E27FC236}">
                <a16:creationId xmlns:a16="http://schemas.microsoft.com/office/drawing/2014/main" id="{E8B9409C-E77F-2792-4D7F-7D297734DCF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6148" name="Rectangle 4">
            <a:extLst>
              <a:ext uri="{FF2B5EF4-FFF2-40B4-BE49-F238E27FC236}">
                <a16:creationId xmlns:a16="http://schemas.microsoft.com/office/drawing/2014/main" id="{45D60E4F-2CB2-F905-681C-1C9B9BE049A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l-GR"/>
          </a:p>
        </p:txBody>
      </p:sp>
      <p:sp>
        <p:nvSpPr>
          <p:cNvPr id="6149" name="Rectangle 5">
            <a:extLst>
              <a:ext uri="{FF2B5EF4-FFF2-40B4-BE49-F238E27FC236}">
                <a16:creationId xmlns:a16="http://schemas.microsoft.com/office/drawing/2014/main" id="{DA157DF3-E0AE-D42F-5239-A8719C3CF73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l-GR"/>
          </a:p>
        </p:txBody>
      </p:sp>
      <p:sp>
        <p:nvSpPr>
          <p:cNvPr id="6150" name="Rectangle 6">
            <a:extLst>
              <a:ext uri="{FF2B5EF4-FFF2-40B4-BE49-F238E27FC236}">
                <a16:creationId xmlns:a16="http://schemas.microsoft.com/office/drawing/2014/main" id="{61AFC97E-481E-6A4A-EF21-1ADBDA6547A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63CEC14-7C9F-4385-A9D9-A7BDD47B9150}" type="slidenum">
              <a:rPr lang="el-GR" altLang="el-GR"/>
              <a:pPr>
                <a:defRPr/>
              </a:pPr>
              <a:t>‹#›</a:t>
            </a:fld>
            <a:endParaRPr lang="el-GR" altLang="el-GR"/>
          </a:p>
        </p:txBody>
      </p:sp>
    </p:spTree>
    <p:extLst>
      <p:ext uri="{BB962C8B-B14F-4D97-AF65-F5344CB8AC3E}">
        <p14:creationId xmlns:p14="http://schemas.microsoft.com/office/powerpoint/2010/main" val="1209627048"/>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51C3851-4874-A629-C6BC-7A3BEBCA680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3075" name="Rectangle 3">
            <a:extLst>
              <a:ext uri="{FF2B5EF4-FFF2-40B4-BE49-F238E27FC236}">
                <a16:creationId xmlns:a16="http://schemas.microsoft.com/office/drawing/2014/main" id="{04188B0C-77A7-BCFE-D702-57EEE2ED3DF3}"/>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a:extLst>
              <a:ext uri="{FF2B5EF4-FFF2-40B4-BE49-F238E27FC236}">
                <a16:creationId xmlns:a16="http://schemas.microsoft.com/office/drawing/2014/main" id="{BC002D9E-ADE6-18F5-A00A-7E728EB2F18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D56ADC48-6E2F-8324-4A0A-25581B8E54D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3C877C58-7BE3-80F8-BB85-FB5342504DF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30C93BF-6D98-42B7-877F-8B7B8B2DD26C}" type="slidenum">
              <a:rPr lang="en-US" altLang="el-GR"/>
              <a:pPr>
                <a:defRPr/>
              </a:pPr>
              <a:t>‹#›</a:t>
            </a:fld>
            <a:endParaRPr lang="en-US" altLang="el-GR"/>
          </a:p>
        </p:txBody>
      </p:sp>
    </p:spTree>
    <p:extLst>
      <p:ext uri="{BB962C8B-B14F-4D97-AF65-F5344CB8AC3E}">
        <p14:creationId xmlns:p14="http://schemas.microsoft.com/office/powerpoint/2010/main" val="57485155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3219681B-4643-7C4D-2017-99620FADEA49}"/>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cs typeface="+mn-cs"/>
              </a:defRPr>
            </a:lvl1pPr>
          </a:lstStyle>
          <a:p>
            <a:pPr>
              <a:defRPr/>
            </a:pPr>
            <a:endParaRPr lang="en-US"/>
          </a:p>
        </p:txBody>
      </p:sp>
      <p:sp>
        <p:nvSpPr>
          <p:cNvPr id="99331" name="Rectangle 3">
            <a:extLst>
              <a:ext uri="{FF2B5EF4-FFF2-40B4-BE49-F238E27FC236}">
                <a16:creationId xmlns:a16="http://schemas.microsoft.com/office/drawing/2014/main" id="{A24A5CEC-9F3F-CB35-4774-717B39CAFC6D}"/>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pPr>
              <a:defRPr/>
            </a:pPr>
            <a:fld id="{46B4BC08-CBB1-4811-88C1-9FCFDCBDEB7D}" type="slidenum">
              <a:rPr lang="en-US" altLang="el-GR"/>
              <a:pPr>
                <a:defRPr/>
              </a:pPr>
              <a:t>‹#›</a:t>
            </a:fld>
            <a:endParaRPr lang="en-US" altLang="el-GR"/>
          </a:p>
        </p:txBody>
      </p:sp>
      <p:grpSp>
        <p:nvGrpSpPr>
          <p:cNvPr id="4100" name="Group 4">
            <a:extLst>
              <a:ext uri="{FF2B5EF4-FFF2-40B4-BE49-F238E27FC236}">
                <a16:creationId xmlns:a16="http://schemas.microsoft.com/office/drawing/2014/main" id="{016F2A94-526F-A3AB-B2EA-E4C619BE1521}"/>
              </a:ext>
            </a:extLst>
          </p:cNvPr>
          <p:cNvGrpSpPr>
            <a:grpSpLocks/>
          </p:cNvGrpSpPr>
          <p:nvPr/>
        </p:nvGrpSpPr>
        <p:grpSpPr bwMode="auto">
          <a:xfrm>
            <a:off x="1" y="1"/>
            <a:ext cx="12187767" cy="6850063"/>
            <a:chOff x="0" y="0"/>
            <a:chExt cx="5758" cy="4315"/>
          </a:xfrm>
        </p:grpSpPr>
        <p:grpSp>
          <p:nvGrpSpPr>
            <p:cNvPr id="4104" name="Group 5">
              <a:extLst>
                <a:ext uri="{FF2B5EF4-FFF2-40B4-BE49-F238E27FC236}">
                  <a16:creationId xmlns:a16="http://schemas.microsoft.com/office/drawing/2014/main" id="{3FE05F0A-C631-E9D6-4C74-D5C6F843842C}"/>
                </a:ext>
              </a:extLst>
            </p:cNvPr>
            <p:cNvGrpSpPr>
              <a:grpSpLocks/>
            </p:cNvGrpSpPr>
            <p:nvPr userDrawn="1"/>
          </p:nvGrpSpPr>
          <p:grpSpPr bwMode="auto">
            <a:xfrm>
              <a:off x="1728" y="2230"/>
              <a:ext cx="4027" cy="2085"/>
              <a:chOff x="1728" y="2230"/>
              <a:chExt cx="4027" cy="2085"/>
            </a:xfrm>
          </p:grpSpPr>
          <p:sp>
            <p:nvSpPr>
              <p:cNvPr id="99334" name="Freeform 6">
                <a:extLst>
                  <a:ext uri="{FF2B5EF4-FFF2-40B4-BE49-F238E27FC236}">
                    <a16:creationId xmlns:a16="http://schemas.microsoft.com/office/drawing/2014/main" id="{5716DDF9-020A-D1DF-995F-B5EF44A568C2}"/>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l-GR" sz="1800">
                  <a:solidFill>
                    <a:srgbClr val="FFFFFF"/>
                  </a:solidFill>
                  <a:latin typeface="Arial" charset="0"/>
                </a:endParaRPr>
              </a:p>
            </p:txBody>
          </p:sp>
          <p:sp>
            <p:nvSpPr>
              <p:cNvPr id="99335" name="Freeform 7">
                <a:extLst>
                  <a:ext uri="{FF2B5EF4-FFF2-40B4-BE49-F238E27FC236}">
                    <a16:creationId xmlns:a16="http://schemas.microsoft.com/office/drawing/2014/main" id="{55B787C4-A6C9-975A-E6AD-7D24726D9DA5}"/>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l-GR" sz="1800">
                  <a:solidFill>
                    <a:srgbClr val="FFFFFF"/>
                  </a:solidFill>
                  <a:latin typeface="Arial" charset="0"/>
                </a:endParaRPr>
              </a:p>
            </p:txBody>
          </p:sp>
          <p:sp>
            <p:nvSpPr>
              <p:cNvPr id="99336" name="Freeform 8">
                <a:extLst>
                  <a:ext uri="{FF2B5EF4-FFF2-40B4-BE49-F238E27FC236}">
                    <a16:creationId xmlns:a16="http://schemas.microsoft.com/office/drawing/2014/main" id="{81B4E255-1589-AC5D-F5E4-3D59E1ADEFC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l-GR" sz="1800">
                  <a:solidFill>
                    <a:srgbClr val="FFFFFF"/>
                  </a:solidFill>
                  <a:latin typeface="Arial" charset="0"/>
                </a:endParaRPr>
              </a:p>
            </p:txBody>
          </p:sp>
          <p:sp>
            <p:nvSpPr>
              <p:cNvPr id="4110" name="Freeform 9">
                <a:extLst>
                  <a:ext uri="{FF2B5EF4-FFF2-40B4-BE49-F238E27FC236}">
                    <a16:creationId xmlns:a16="http://schemas.microsoft.com/office/drawing/2014/main" id="{99E47B02-01B3-E42A-CFE9-85CF4EDA0D3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99338" name="Freeform 10">
                <a:extLst>
                  <a:ext uri="{FF2B5EF4-FFF2-40B4-BE49-F238E27FC236}">
                    <a16:creationId xmlns:a16="http://schemas.microsoft.com/office/drawing/2014/main" id="{F9A13C18-7DFC-AFAD-ACA3-546296900397}"/>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l-GR" sz="1800">
                  <a:solidFill>
                    <a:srgbClr val="FFFFFF"/>
                  </a:solidFill>
                  <a:latin typeface="Arial" charset="0"/>
                </a:endParaRPr>
              </a:p>
            </p:txBody>
          </p:sp>
        </p:grpSp>
        <p:sp>
          <p:nvSpPr>
            <p:cNvPr id="99339" name="Freeform 11">
              <a:extLst>
                <a:ext uri="{FF2B5EF4-FFF2-40B4-BE49-F238E27FC236}">
                  <a16:creationId xmlns:a16="http://schemas.microsoft.com/office/drawing/2014/main" id="{BFF7843C-0161-366F-A9E3-13EFE94F80FC}"/>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l-GR" sz="1800">
                <a:solidFill>
                  <a:srgbClr val="FFFFFF"/>
                </a:solidFill>
                <a:latin typeface="Arial" charset="0"/>
              </a:endParaRPr>
            </a:p>
          </p:txBody>
        </p:sp>
        <p:sp>
          <p:nvSpPr>
            <p:cNvPr id="4106" name="Freeform 12">
              <a:extLst>
                <a:ext uri="{FF2B5EF4-FFF2-40B4-BE49-F238E27FC236}">
                  <a16:creationId xmlns:a16="http://schemas.microsoft.com/office/drawing/2014/main" id="{A16F7CC2-BFB5-D328-4AD8-254219005079}"/>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grpSp>
      <p:sp>
        <p:nvSpPr>
          <p:cNvPr id="99341" name="Rectangle 13">
            <a:extLst>
              <a:ext uri="{FF2B5EF4-FFF2-40B4-BE49-F238E27FC236}">
                <a16:creationId xmlns:a16="http://schemas.microsoft.com/office/drawing/2014/main" id="{875F15C0-3E74-23CA-9D69-A769FCE9DB29}"/>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42" name="Rectangle 14">
            <a:extLst>
              <a:ext uri="{FF2B5EF4-FFF2-40B4-BE49-F238E27FC236}">
                <a16:creationId xmlns:a16="http://schemas.microsoft.com/office/drawing/2014/main" id="{F58E61AC-D038-053B-BBCD-60C5777623F6}"/>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cs typeface="+mn-cs"/>
              </a:defRPr>
            </a:lvl1pPr>
          </a:lstStyle>
          <a:p>
            <a:pPr>
              <a:defRPr/>
            </a:pPr>
            <a:endParaRPr lang="en-US"/>
          </a:p>
        </p:txBody>
      </p:sp>
      <p:sp>
        <p:nvSpPr>
          <p:cNvPr id="99343" name="Rectangle 15">
            <a:extLst>
              <a:ext uri="{FF2B5EF4-FFF2-40B4-BE49-F238E27FC236}">
                <a16:creationId xmlns:a16="http://schemas.microsoft.com/office/drawing/2014/main" id="{C5DEC83B-E73F-D8C4-35E6-50609E22DAB4}"/>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5984752"/>
      </p:ext>
    </p:extLst>
  </p:cSld>
  <p:clrMap bg1="dk2" tx1="lt1" bg2="dk1"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1027" name="Θέση κειμένου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C4992C0C-8A50-423E-A006-060738F93DB3}" type="datetime1">
              <a:rPr lang="de-DE"/>
              <a:pPr>
                <a:defRPr/>
              </a:pPr>
              <a:t>08.10.2025</a:t>
            </a:fld>
            <a:endParaRPr lang="en-US"/>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145D85-65E3-4C0D-93AB-5C0FF96D9F24}" type="slidenum">
              <a:rPr lang="en-US" altLang="el-GR"/>
              <a:pPr/>
              <a:t>‹#›</a:t>
            </a:fld>
            <a:endParaRPr lang="en-US" altLang="el-GR"/>
          </a:p>
        </p:txBody>
      </p:sp>
    </p:spTree>
    <p:extLst>
      <p:ext uri="{BB962C8B-B14F-4D97-AF65-F5344CB8AC3E}">
        <p14:creationId xmlns:p14="http://schemas.microsoft.com/office/powerpoint/2010/main" val="1163666574"/>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2.xml"/></Relationships>
</file>

<file path=ppt/slides/_rels/slide1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79.x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0.emf"/></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3.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image" Target="../media/image18.png"/><Relationship Id="rId5" Type="http://schemas.openxmlformats.org/officeDocument/2006/relationships/hyperlink" Target="http://www.shutterstock.com/subscribe.mhtml" TargetMode="External"/><Relationship Id="rId4" Type="http://schemas.openxmlformats.org/officeDocument/2006/relationships/image" Target="../media/image1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46BAF-6675-4A8F-998F-917962C6635D}"/>
              </a:ext>
            </a:extLst>
          </p:cNvPr>
          <p:cNvSpPr txBox="1"/>
          <p:nvPr/>
        </p:nvSpPr>
        <p:spPr>
          <a:xfrm>
            <a:off x="1242646" y="4145678"/>
            <a:ext cx="9706707"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0" cap="none" spc="0" normalizeH="0" baseline="0" noProof="0" dirty="0">
                <a:ln>
                  <a:noFill/>
                </a:ln>
                <a:solidFill>
                  <a:srgbClr val="002060"/>
                </a:solidFill>
                <a:effectLst/>
                <a:uLnTx/>
                <a:uFillTx/>
                <a:latin typeface="Calibri"/>
                <a:ea typeface="+mn-ea"/>
                <a:cs typeface="+mn-cs"/>
              </a:rPr>
              <a:t>Ευάγγελος Οικονόμου</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1" i="1" kern="0" dirty="0" err="1">
                <a:solidFill>
                  <a:srgbClr val="002060"/>
                </a:solidFill>
                <a:latin typeface="Calibri"/>
              </a:rPr>
              <a:t>Επ</a:t>
            </a:r>
            <a:r>
              <a:rPr lang="el-GR" sz="2000" b="1" i="1" kern="0" dirty="0">
                <a:solidFill>
                  <a:srgbClr val="002060"/>
                </a:solidFill>
                <a:latin typeface="Calibri"/>
              </a:rPr>
              <a:t>. Καθηγητής Καρδιολογίας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0" cap="none" spc="0" normalizeH="0" baseline="0" noProof="0" dirty="0">
                <a:ln>
                  <a:noFill/>
                </a:ln>
                <a:solidFill>
                  <a:srgbClr val="002060"/>
                </a:solidFill>
                <a:effectLst/>
                <a:uLnTx/>
                <a:uFillTx/>
                <a:latin typeface="Calibri"/>
                <a:ea typeface="+mn-ea"/>
                <a:cs typeface="+mn-cs"/>
              </a:rPr>
              <a:t>Ιατρικής Σχολής ΕΚΠΑ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0" cap="none" spc="0" normalizeH="0" baseline="0" noProof="0" dirty="0">
                <a:ln>
                  <a:noFill/>
                </a:ln>
                <a:solidFill>
                  <a:srgbClr val="002060"/>
                </a:solidFill>
                <a:effectLst/>
                <a:uLnTx/>
                <a:uFillTx/>
                <a:latin typeface="Calibri"/>
                <a:ea typeface="+mn-ea"/>
                <a:cs typeface="+mn-cs"/>
              </a:rPr>
              <a:t>Καρδιολόγος, Επιμελητής Α,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0" cap="none" spc="0" normalizeH="0" baseline="0" noProof="0" dirty="0">
                <a:ln>
                  <a:noFill/>
                </a:ln>
                <a:solidFill>
                  <a:srgbClr val="002060"/>
                </a:solidFill>
                <a:effectLst/>
                <a:uLnTx/>
                <a:uFillTx/>
                <a:latin typeface="Calibri"/>
                <a:ea typeface="+mn-ea"/>
                <a:cs typeface="+mn-cs"/>
              </a:rPr>
              <a:t>Γ’ Πανεπιστημιακή Καρδιολογική Κλινική, Γ.Ν.Ν.Θ.Α «Η Σωτηρία» </a:t>
            </a:r>
          </a:p>
        </p:txBody>
      </p:sp>
      <p:sp>
        <p:nvSpPr>
          <p:cNvPr id="3" name="TextBox 2">
            <a:extLst>
              <a:ext uri="{FF2B5EF4-FFF2-40B4-BE49-F238E27FC236}">
                <a16:creationId xmlns:a16="http://schemas.microsoft.com/office/drawing/2014/main" id="{C05A2FCA-EBDC-40CF-9E86-58371C950A90}"/>
              </a:ext>
            </a:extLst>
          </p:cNvPr>
          <p:cNvSpPr txBox="1"/>
          <p:nvPr/>
        </p:nvSpPr>
        <p:spPr>
          <a:xfrm>
            <a:off x="815905" y="1823905"/>
            <a:ext cx="10399408" cy="2308324"/>
          </a:xfrm>
          <a:prstGeom prst="rect">
            <a:avLst/>
          </a:prstGeom>
          <a:solidFill>
            <a:srgbClr val="F79646">
              <a:lumMod val="40000"/>
              <a:lumOff val="60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1" u="none" strike="noStrike" kern="0" cap="none" spc="0" normalizeH="0" baseline="0" noProof="0" dirty="0">
                <a:ln>
                  <a:noFill/>
                </a:ln>
                <a:solidFill>
                  <a:srgbClr val="002060"/>
                </a:solidFill>
                <a:effectLst/>
                <a:uLnTx/>
                <a:uFillTx/>
                <a:latin typeface="Calibri"/>
                <a:ea typeface="+mn-ea"/>
                <a:cs typeface="+mn-cs"/>
              </a:rPr>
              <a:t>Επιδημιολογία ΚΑ και ΣΔ</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b="1" i="1" kern="0" dirty="0">
                <a:solidFill>
                  <a:srgbClr val="002060"/>
                </a:solidFill>
                <a:latin typeface="Calibri"/>
              </a:rPr>
              <a:t>Μηχανισμοί ΚΑ και ΣΔ</a:t>
            </a:r>
            <a:endParaRPr kumimoji="0" lang="el-GR" sz="3600" b="1" i="1" u="none" strike="noStrike" kern="0" cap="none" spc="0" normalizeH="0" baseline="0" noProof="0" dirty="0">
              <a:ln>
                <a:noFill/>
              </a:ln>
              <a:solidFill>
                <a:srgbClr val="00206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1" i="1" u="none" strike="noStrike" kern="0" cap="none" spc="0" normalizeH="0" baseline="0" noProof="0" dirty="0">
                <a:ln>
                  <a:noFill/>
                </a:ln>
                <a:solidFill>
                  <a:srgbClr val="0070C0"/>
                </a:solidFill>
                <a:effectLst/>
                <a:uLnTx/>
                <a:uFillTx/>
                <a:latin typeface="Calibri"/>
                <a:ea typeface="+mn-ea"/>
                <a:cs typeface="+mn-cs"/>
              </a:rPr>
              <a:t>Πρόγραμμα Μεταπτυχιακών Σπουδών</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3600" b="1" i="1" kern="0" dirty="0">
                <a:solidFill>
                  <a:srgbClr val="0070C0"/>
                </a:solidFill>
                <a:latin typeface="Calibri"/>
              </a:rPr>
              <a:t>«Καρδιομεταβολική Ιατρική»</a:t>
            </a:r>
            <a:endParaRPr kumimoji="0" lang="el-GR" sz="3600" b="1" i="1" u="none" strike="noStrike" kern="0" cap="none" spc="0" normalizeH="0" baseline="0" noProof="0" dirty="0">
              <a:ln>
                <a:noFill/>
              </a:ln>
              <a:solidFill>
                <a:srgbClr val="0070C0"/>
              </a:solidFill>
              <a:effectLst/>
              <a:uLnTx/>
              <a:uFillTx/>
              <a:latin typeface="Calibri"/>
              <a:ea typeface="+mn-ea"/>
              <a:cs typeface="+mn-cs"/>
            </a:endParaRPr>
          </a:p>
        </p:txBody>
      </p:sp>
      <p:pic>
        <p:nvPicPr>
          <p:cNvPr id="4" name="Εικόνα 3">
            <a:extLst>
              <a:ext uri="{FF2B5EF4-FFF2-40B4-BE49-F238E27FC236}">
                <a16:creationId xmlns:a16="http://schemas.microsoft.com/office/drawing/2014/main" id="{3D4A044A-CDCE-4DC0-AB25-3DCE79B6F3E9}"/>
              </a:ext>
            </a:extLst>
          </p:cNvPr>
          <p:cNvPicPr>
            <a:picLocks noChangeAspect="1"/>
          </p:cNvPicPr>
          <p:nvPr/>
        </p:nvPicPr>
        <p:blipFill>
          <a:blip r:embed="rId2"/>
          <a:stretch>
            <a:fillRect/>
          </a:stretch>
        </p:blipFill>
        <p:spPr>
          <a:xfrm>
            <a:off x="5604095" y="247487"/>
            <a:ext cx="823031" cy="1066892"/>
          </a:xfrm>
          <a:prstGeom prst="rect">
            <a:avLst/>
          </a:prstGeom>
        </p:spPr>
      </p:pic>
    </p:spTree>
    <p:extLst>
      <p:ext uri="{BB962C8B-B14F-4D97-AF65-F5344CB8AC3E}">
        <p14:creationId xmlns:p14="http://schemas.microsoft.com/office/powerpoint/2010/main" val="168504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le 3">
            <a:extLst>
              <a:ext uri="{FF2B5EF4-FFF2-40B4-BE49-F238E27FC236}">
                <a16:creationId xmlns:a16="http://schemas.microsoft.com/office/drawing/2014/main" id="{D559F607-7B72-DFA9-4121-D310D30ADBBF}"/>
              </a:ext>
            </a:extLst>
          </p:cNvPr>
          <p:cNvSpPr>
            <a:spLocks noGrp="1"/>
          </p:cNvSpPr>
          <p:nvPr>
            <p:ph type="title" idx="4294967295"/>
          </p:nvPr>
        </p:nvSpPr>
        <p:spPr>
          <a:xfrm>
            <a:off x="1981200" y="-76200"/>
            <a:ext cx="8229600" cy="1146175"/>
          </a:xfrm>
        </p:spPr>
        <p:txBody>
          <a:bodyPr vert="horz" wrap="square" lIns="45720" tIns="45720" rIns="45720" bIns="45720" numCol="1" rtlCol="0" anchor="ctr" anchorCtr="0" compatLnSpc="1">
            <a:prstTxWarp prst="textNoShape">
              <a:avLst/>
            </a:prstTxWarp>
            <a:normAutofit fontScale="90000"/>
          </a:bodyPr>
          <a:lstStyle/>
          <a:p>
            <a:pPr fontAlgn="auto">
              <a:spcAft>
                <a:spcPts val="0"/>
              </a:spcAft>
              <a:defRPr/>
            </a:pPr>
            <a:r>
              <a:rPr lang="en-US" sz="3800" b="1" dirty="0">
                <a:solidFill>
                  <a:srgbClr val="FFFF00"/>
                </a:solidFill>
                <a:cs typeface="Arial" pitchFamily="34" charset="0"/>
              </a:rPr>
              <a:t>Most Cardiovascular Patients Have Abnormal Glucose Metabolism</a:t>
            </a:r>
          </a:p>
        </p:txBody>
      </p:sp>
      <p:graphicFrame>
        <p:nvGraphicFramePr>
          <p:cNvPr id="147459" name="Chart 5">
            <a:extLst>
              <a:ext uri="{FF2B5EF4-FFF2-40B4-BE49-F238E27FC236}">
                <a16:creationId xmlns:a16="http://schemas.microsoft.com/office/drawing/2014/main" id="{5EEAB67D-3313-5B08-1EAE-378754BF1F54}"/>
              </a:ext>
            </a:extLst>
          </p:cNvPr>
          <p:cNvGraphicFramePr>
            <a:graphicFrameLocks/>
          </p:cNvGraphicFramePr>
          <p:nvPr/>
        </p:nvGraphicFramePr>
        <p:xfrm>
          <a:off x="1828801" y="2667000"/>
          <a:ext cx="2690813" cy="1828800"/>
        </p:xfrm>
        <a:graphic>
          <a:graphicData uri="http://schemas.openxmlformats.org/presentationml/2006/ole">
            <mc:AlternateContent xmlns:mc="http://schemas.openxmlformats.org/markup-compatibility/2006">
              <mc:Choice xmlns:v="urn:schemas-microsoft-com:vml" Requires="v">
                <p:oleObj name="Chart" r:id="rId3" imgW="2959100" imgH="2895600" progId="Excel.Chart.8">
                  <p:embed/>
                </p:oleObj>
              </mc:Choice>
              <mc:Fallback>
                <p:oleObj name="Chart" r:id="rId3" imgW="2959100" imgH="2895600" progId="Excel.Chart.8">
                  <p:embed/>
                  <p:pic>
                    <p:nvPicPr>
                      <p:cNvPr id="147459" name="Chart 5">
                        <a:extLst>
                          <a:ext uri="{FF2B5EF4-FFF2-40B4-BE49-F238E27FC236}">
                            <a16:creationId xmlns:a16="http://schemas.microsoft.com/office/drawing/2014/main" id="{5EEAB67D-3313-5B08-1EAE-378754BF1F54}"/>
                          </a:ext>
                        </a:extLst>
                      </p:cNvPr>
                      <p:cNvPicPr>
                        <a:picLocks noChangeArrowheads="1"/>
                      </p:cNvPicPr>
                      <p:nvPr/>
                    </p:nvPicPr>
                    <p:blipFill>
                      <a:blip r:embed="rId4">
                        <a:extLst>
                          <a:ext uri="{28A0092B-C50C-407E-A947-70E740481C1C}">
                            <a14:useLocalDpi xmlns:a14="http://schemas.microsoft.com/office/drawing/2010/main" val="0"/>
                          </a:ext>
                        </a:extLst>
                      </a:blip>
                      <a:srcRect t="20187" r="8870" b="16446"/>
                      <a:stretch>
                        <a:fillRect/>
                      </a:stretch>
                    </p:blipFill>
                    <p:spPr bwMode="auto">
                      <a:xfrm>
                        <a:off x="1828801" y="2667000"/>
                        <a:ext cx="26908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88" name="TextBox 6">
            <a:extLst>
              <a:ext uri="{FF2B5EF4-FFF2-40B4-BE49-F238E27FC236}">
                <a16:creationId xmlns:a16="http://schemas.microsoft.com/office/drawing/2014/main" id="{62234503-ABA6-587A-A09B-68634FE34382}"/>
              </a:ext>
            </a:extLst>
          </p:cNvPr>
          <p:cNvSpPr txBox="1">
            <a:spLocks noChangeArrowheads="1"/>
          </p:cNvSpPr>
          <p:nvPr/>
        </p:nvSpPr>
        <p:spPr bwMode="auto">
          <a:xfrm>
            <a:off x="2100263" y="3081339"/>
            <a:ext cx="914400" cy="338137"/>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600" b="1">
                <a:solidFill>
                  <a:srgbClr val="000000"/>
                </a:solidFill>
                <a:effectLst>
                  <a:outerShdw blurRad="38100" dist="38100" dir="2700000" algn="tl">
                    <a:srgbClr val="000000">
                      <a:alpha val="43137"/>
                    </a:srgbClr>
                  </a:outerShdw>
                </a:effectLst>
                <a:latin typeface="Arial" panose="020B0604020202020204" pitchFamily="34" charset="0"/>
                <a:cs typeface="Arial" charset="0"/>
              </a:rPr>
              <a:t>35%</a:t>
            </a:r>
          </a:p>
        </p:txBody>
      </p:sp>
      <p:sp>
        <p:nvSpPr>
          <p:cNvPr id="118789" name="TextBox 7">
            <a:extLst>
              <a:ext uri="{FF2B5EF4-FFF2-40B4-BE49-F238E27FC236}">
                <a16:creationId xmlns:a16="http://schemas.microsoft.com/office/drawing/2014/main" id="{AE29E3F0-0F83-992A-433D-A1A8244B657C}"/>
              </a:ext>
            </a:extLst>
          </p:cNvPr>
          <p:cNvSpPr txBox="1">
            <a:spLocks noChangeArrowheads="1"/>
          </p:cNvSpPr>
          <p:nvPr/>
        </p:nvSpPr>
        <p:spPr bwMode="auto">
          <a:xfrm>
            <a:off x="3186113" y="3038475"/>
            <a:ext cx="914400" cy="3365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600" b="1">
                <a:solidFill>
                  <a:srgbClr val="000000"/>
                </a:solidFill>
                <a:effectLst>
                  <a:outerShdw blurRad="38100" dist="38100" dir="2700000" algn="tl">
                    <a:srgbClr val="000000">
                      <a:alpha val="43137"/>
                    </a:srgbClr>
                  </a:outerShdw>
                </a:effectLst>
                <a:latin typeface="Arial" panose="020B0604020202020204" pitchFamily="34" charset="0"/>
                <a:cs typeface="Arial" charset="0"/>
              </a:rPr>
              <a:t>31%</a:t>
            </a:r>
          </a:p>
        </p:txBody>
      </p:sp>
      <p:sp>
        <p:nvSpPr>
          <p:cNvPr id="118790" name="TextBox 8">
            <a:extLst>
              <a:ext uri="{FF2B5EF4-FFF2-40B4-BE49-F238E27FC236}">
                <a16:creationId xmlns:a16="http://schemas.microsoft.com/office/drawing/2014/main" id="{FC22226C-007E-B6C5-13DA-74790210C84C}"/>
              </a:ext>
            </a:extLst>
          </p:cNvPr>
          <p:cNvSpPr txBox="1">
            <a:spLocks noChangeArrowheads="1"/>
          </p:cNvSpPr>
          <p:nvPr/>
        </p:nvSpPr>
        <p:spPr bwMode="auto">
          <a:xfrm>
            <a:off x="2684463" y="3640139"/>
            <a:ext cx="914400" cy="338137"/>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600" b="1">
                <a:solidFill>
                  <a:srgbClr val="000000"/>
                </a:solidFill>
                <a:effectLst>
                  <a:outerShdw blurRad="38100" dist="38100" dir="2700000" algn="tl">
                    <a:srgbClr val="000000">
                      <a:alpha val="43137"/>
                    </a:srgbClr>
                  </a:outerShdw>
                </a:effectLst>
                <a:latin typeface="Arial" panose="020B0604020202020204" pitchFamily="34" charset="0"/>
                <a:cs typeface="Arial" charset="0"/>
              </a:rPr>
              <a:t>34%</a:t>
            </a:r>
          </a:p>
        </p:txBody>
      </p:sp>
      <p:graphicFrame>
        <p:nvGraphicFramePr>
          <p:cNvPr id="147463" name="Chart 9">
            <a:extLst>
              <a:ext uri="{FF2B5EF4-FFF2-40B4-BE49-F238E27FC236}">
                <a16:creationId xmlns:a16="http://schemas.microsoft.com/office/drawing/2014/main" id="{A9B17BF7-BF81-6A03-BDBB-9B8EC97362B7}"/>
              </a:ext>
            </a:extLst>
          </p:cNvPr>
          <p:cNvGraphicFramePr>
            <a:graphicFrameLocks/>
          </p:cNvGraphicFramePr>
          <p:nvPr/>
        </p:nvGraphicFramePr>
        <p:xfrm>
          <a:off x="4876800" y="2590800"/>
          <a:ext cx="2514600" cy="1905000"/>
        </p:xfrm>
        <a:graphic>
          <a:graphicData uri="http://schemas.openxmlformats.org/presentationml/2006/ole">
            <mc:AlternateContent xmlns:mc="http://schemas.openxmlformats.org/markup-compatibility/2006">
              <mc:Choice xmlns:v="urn:schemas-microsoft-com:vml" Requires="v">
                <p:oleObj name="Chart" r:id="rId5" imgW="3035300" imgH="2463800" progId="Excel.Chart.8">
                  <p:embed/>
                </p:oleObj>
              </mc:Choice>
              <mc:Fallback>
                <p:oleObj name="Chart" r:id="rId5" imgW="3035300" imgH="2463800" progId="Excel.Chart.8">
                  <p:embed/>
                  <p:pic>
                    <p:nvPicPr>
                      <p:cNvPr id="147463" name="Chart 9">
                        <a:extLst>
                          <a:ext uri="{FF2B5EF4-FFF2-40B4-BE49-F238E27FC236}">
                            <a16:creationId xmlns:a16="http://schemas.microsoft.com/office/drawing/2014/main" id="{A9B17BF7-BF81-6A03-BDBB-9B8EC97362B7}"/>
                          </a:ext>
                        </a:extLst>
                      </p:cNvPr>
                      <p:cNvPicPr>
                        <a:picLocks noChangeArrowheads="1"/>
                      </p:cNvPicPr>
                      <p:nvPr/>
                    </p:nvPicPr>
                    <p:blipFill>
                      <a:blip r:embed="rId6">
                        <a:extLst>
                          <a:ext uri="{28A0092B-C50C-407E-A947-70E740481C1C}">
                            <a14:useLocalDpi xmlns:a14="http://schemas.microsoft.com/office/drawing/2010/main" val="0"/>
                          </a:ext>
                        </a:extLst>
                      </a:blip>
                      <a:srcRect t="11046" r="9024" b="11433"/>
                      <a:stretch>
                        <a:fillRect/>
                      </a:stretch>
                    </p:blipFill>
                    <p:spPr bwMode="auto">
                      <a:xfrm>
                        <a:off x="4876800" y="2590800"/>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92" name="TextBox 10">
            <a:extLst>
              <a:ext uri="{FF2B5EF4-FFF2-40B4-BE49-F238E27FC236}">
                <a16:creationId xmlns:a16="http://schemas.microsoft.com/office/drawing/2014/main" id="{26CF2289-4410-E8E1-420F-EE02F38EEB17}"/>
              </a:ext>
            </a:extLst>
          </p:cNvPr>
          <p:cNvSpPr txBox="1">
            <a:spLocks noChangeArrowheads="1"/>
          </p:cNvSpPr>
          <p:nvPr/>
        </p:nvSpPr>
        <p:spPr bwMode="auto">
          <a:xfrm>
            <a:off x="5072063" y="3081339"/>
            <a:ext cx="914400" cy="338137"/>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600" b="1">
                <a:solidFill>
                  <a:srgbClr val="000000"/>
                </a:solidFill>
                <a:effectLst>
                  <a:outerShdw blurRad="38100" dist="38100" dir="2700000" algn="tl">
                    <a:srgbClr val="000000">
                      <a:alpha val="43137"/>
                    </a:srgbClr>
                  </a:outerShdw>
                </a:effectLst>
                <a:latin typeface="Arial" panose="020B0604020202020204" pitchFamily="34" charset="0"/>
                <a:cs typeface="Arial" charset="0"/>
              </a:rPr>
              <a:t>37%</a:t>
            </a:r>
          </a:p>
        </p:txBody>
      </p:sp>
      <p:sp>
        <p:nvSpPr>
          <p:cNvPr id="118793" name="TextBox 11">
            <a:extLst>
              <a:ext uri="{FF2B5EF4-FFF2-40B4-BE49-F238E27FC236}">
                <a16:creationId xmlns:a16="http://schemas.microsoft.com/office/drawing/2014/main" id="{57CD7909-42D6-DA05-F8E3-886FB3B84CFA}"/>
              </a:ext>
            </a:extLst>
          </p:cNvPr>
          <p:cNvSpPr txBox="1">
            <a:spLocks noChangeArrowheads="1"/>
          </p:cNvSpPr>
          <p:nvPr/>
        </p:nvSpPr>
        <p:spPr bwMode="auto">
          <a:xfrm>
            <a:off x="6016625" y="2897189"/>
            <a:ext cx="914400" cy="338137"/>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600" b="1">
                <a:solidFill>
                  <a:srgbClr val="000000"/>
                </a:solidFill>
                <a:effectLst>
                  <a:outerShdw blurRad="38100" dist="38100" dir="2700000" algn="tl">
                    <a:srgbClr val="000000">
                      <a:alpha val="43137"/>
                    </a:srgbClr>
                  </a:outerShdw>
                </a:effectLst>
                <a:latin typeface="Arial" panose="020B0604020202020204" pitchFamily="34" charset="0"/>
                <a:cs typeface="Arial" charset="0"/>
              </a:rPr>
              <a:t>18%</a:t>
            </a:r>
          </a:p>
        </p:txBody>
      </p:sp>
      <p:sp>
        <p:nvSpPr>
          <p:cNvPr id="118794" name="TextBox 12">
            <a:extLst>
              <a:ext uri="{FF2B5EF4-FFF2-40B4-BE49-F238E27FC236}">
                <a16:creationId xmlns:a16="http://schemas.microsoft.com/office/drawing/2014/main" id="{081DAF89-DDCB-0430-D2E4-1B2C35A5D1D0}"/>
              </a:ext>
            </a:extLst>
          </p:cNvPr>
          <p:cNvSpPr txBox="1">
            <a:spLocks noChangeArrowheads="1"/>
          </p:cNvSpPr>
          <p:nvPr/>
        </p:nvSpPr>
        <p:spPr bwMode="auto">
          <a:xfrm>
            <a:off x="5910263" y="3551239"/>
            <a:ext cx="914400" cy="338137"/>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600" b="1">
                <a:solidFill>
                  <a:srgbClr val="000000"/>
                </a:solidFill>
                <a:effectLst>
                  <a:outerShdw blurRad="38100" dist="38100" dir="2700000" algn="tl">
                    <a:srgbClr val="000000">
                      <a:alpha val="43137"/>
                    </a:srgbClr>
                  </a:outerShdw>
                </a:effectLst>
                <a:latin typeface="Arial" panose="020B0604020202020204" pitchFamily="34" charset="0"/>
                <a:cs typeface="Arial" charset="0"/>
              </a:rPr>
              <a:t>45%</a:t>
            </a:r>
          </a:p>
        </p:txBody>
      </p:sp>
      <p:graphicFrame>
        <p:nvGraphicFramePr>
          <p:cNvPr id="147467" name="Chart 13">
            <a:extLst>
              <a:ext uri="{FF2B5EF4-FFF2-40B4-BE49-F238E27FC236}">
                <a16:creationId xmlns:a16="http://schemas.microsoft.com/office/drawing/2014/main" id="{19DE8741-1547-B440-6F18-78703D422F20}"/>
              </a:ext>
            </a:extLst>
          </p:cNvPr>
          <p:cNvGraphicFramePr>
            <a:graphicFrameLocks/>
          </p:cNvGraphicFramePr>
          <p:nvPr/>
        </p:nvGraphicFramePr>
        <p:xfrm>
          <a:off x="7772400" y="2590800"/>
          <a:ext cx="2590800" cy="1905000"/>
        </p:xfrm>
        <a:graphic>
          <a:graphicData uri="http://schemas.openxmlformats.org/presentationml/2006/ole">
            <mc:AlternateContent xmlns:mc="http://schemas.openxmlformats.org/markup-compatibility/2006">
              <mc:Choice xmlns:v="urn:schemas-microsoft-com:vml" Requires="v">
                <p:oleObj name="Chart" r:id="rId7" imgW="2959100" imgH="2006600" progId="Excel.Chart.8">
                  <p:embed/>
                </p:oleObj>
              </mc:Choice>
              <mc:Fallback>
                <p:oleObj name="Chart" r:id="rId7" imgW="2959100" imgH="2006600" progId="Excel.Chart.8">
                  <p:embed/>
                  <p:pic>
                    <p:nvPicPr>
                      <p:cNvPr id="147467" name="Chart 13">
                        <a:extLst>
                          <a:ext uri="{FF2B5EF4-FFF2-40B4-BE49-F238E27FC236}">
                            <a16:creationId xmlns:a16="http://schemas.microsoft.com/office/drawing/2014/main" id="{19DE8741-1547-B440-6F18-78703D422F20}"/>
                          </a:ext>
                        </a:extLst>
                      </p:cNvPr>
                      <p:cNvPicPr>
                        <a:picLocks noChangeArrowheads="1"/>
                      </p:cNvPicPr>
                      <p:nvPr/>
                    </p:nvPicPr>
                    <p:blipFill>
                      <a:blip r:embed="rId8">
                        <a:extLst>
                          <a:ext uri="{28A0092B-C50C-407E-A947-70E740481C1C}">
                            <a14:useLocalDpi xmlns:a14="http://schemas.microsoft.com/office/drawing/2010/main" val="0"/>
                          </a:ext>
                        </a:extLst>
                      </a:blip>
                      <a:srcRect l="11130" t="22444" r="21774" b="17305"/>
                      <a:stretch>
                        <a:fillRect/>
                      </a:stretch>
                    </p:blipFill>
                    <p:spPr bwMode="auto">
                      <a:xfrm>
                        <a:off x="7772400" y="2590800"/>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96" name="TextBox 14">
            <a:extLst>
              <a:ext uri="{FF2B5EF4-FFF2-40B4-BE49-F238E27FC236}">
                <a16:creationId xmlns:a16="http://schemas.microsoft.com/office/drawing/2014/main" id="{0F642897-349D-2B4F-7B95-9B81697A8A33}"/>
              </a:ext>
            </a:extLst>
          </p:cNvPr>
          <p:cNvSpPr txBox="1">
            <a:spLocks noChangeArrowheads="1"/>
          </p:cNvSpPr>
          <p:nvPr/>
        </p:nvSpPr>
        <p:spPr bwMode="auto">
          <a:xfrm>
            <a:off x="8043863" y="3081339"/>
            <a:ext cx="914400" cy="338137"/>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600" b="1">
                <a:solidFill>
                  <a:srgbClr val="000000"/>
                </a:solidFill>
                <a:effectLst>
                  <a:outerShdw blurRad="38100" dist="38100" dir="2700000" algn="tl">
                    <a:srgbClr val="000000">
                      <a:alpha val="43137"/>
                    </a:srgbClr>
                  </a:outerShdw>
                </a:effectLst>
                <a:latin typeface="Arial" panose="020B0604020202020204" pitchFamily="34" charset="0"/>
                <a:cs typeface="Arial" charset="0"/>
              </a:rPr>
              <a:t>37%</a:t>
            </a:r>
          </a:p>
        </p:txBody>
      </p:sp>
      <p:sp>
        <p:nvSpPr>
          <p:cNvPr id="118797" name="TextBox 15">
            <a:extLst>
              <a:ext uri="{FF2B5EF4-FFF2-40B4-BE49-F238E27FC236}">
                <a16:creationId xmlns:a16="http://schemas.microsoft.com/office/drawing/2014/main" id="{B375AAAB-5052-6C6A-DC92-8B64077C7AC9}"/>
              </a:ext>
            </a:extLst>
          </p:cNvPr>
          <p:cNvSpPr txBox="1">
            <a:spLocks noChangeArrowheads="1"/>
          </p:cNvSpPr>
          <p:nvPr/>
        </p:nvSpPr>
        <p:spPr bwMode="auto">
          <a:xfrm>
            <a:off x="9063038" y="2982914"/>
            <a:ext cx="914400" cy="338137"/>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600" b="1">
                <a:solidFill>
                  <a:srgbClr val="000000"/>
                </a:solidFill>
                <a:effectLst>
                  <a:outerShdw blurRad="38100" dist="38100" dir="2700000" algn="tl">
                    <a:srgbClr val="000000">
                      <a:alpha val="43137"/>
                    </a:srgbClr>
                  </a:outerShdw>
                </a:effectLst>
                <a:latin typeface="Arial" panose="020B0604020202020204" pitchFamily="34" charset="0"/>
                <a:cs typeface="Arial" charset="0"/>
              </a:rPr>
              <a:t>27%</a:t>
            </a:r>
          </a:p>
        </p:txBody>
      </p:sp>
      <p:sp>
        <p:nvSpPr>
          <p:cNvPr id="118798" name="TextBox 16">
            <a:extLst>
              <a:ext uri="{FF2B5EF4-FFF2-40B4-BE49-F238E27FC236}">
                <a16:creationId xmlns:a16="http://schemas.microsoft.com/office/drawing/2014/main" id="{5ECACCAB-3F17-C3BA-0278-52484D464B27}"/>
              </a:ext>
            </a:extLst>
          </p:cNvPr>
          <p:cNvSpPr txBox="1">
            <a:spLocks noChangeArrowheads="1"/>
          </p:cNvSpPr>
          <p:nvPr/>
        </p:nvSpPr>
        <p:spPr bwMode="auto">
          <a:xfrm>
            <a:off x="8843963" y="3513139"/>
            <a:ext cx="914400" cy="338137"/>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600" b="1">
                <a:solidFill>
                  <a:srgbClr val="000000"/>
                </a:solidFill>
                <a:effectLst>
                  <a:outerShdw blurRad="38100" dist="38100" dir="2700000" algn="tl">
                    <a:srgbClr val="000000">
                      <a:alpha val="43137"/>
                    </a:srgbClr>
                  </a:outerShdw>
                </a:effectLst>
                <a:latin typeface="Arial" panose="020B0604020202020204" pitchFamily="34" charset="0"/>
                <a:cs typeface="Arial" charset="0"/>
              </a:rPr>
              <a:t>36%</a:t>
            </a:r>
          </a:p>
        </p:txBody>
      </p:sp>
      <p:sp>
        <p:nvSpPr>
          <p:cNvPr id="147471" name="TextBox 17">
            <a:extLst>
              <a:ext uri="{FF2B5EF4-FFF2-40B4-BE49-F238E27FC236}">
                <a16:creationId xmlns:a16="http://schemas.microsoft.com/office/drawing/2014/main" id="{5993894B-0141-E53D-D794-78B7BF95B6A0}"/>
              </a:ext>
            </a:extLst>
          </p:cNvPr>
          <p:cNvSpPr txBox="1">
            <a:spLocks noChangeArrowheads="1"/>
          </p:cNvSpPr>
          <p:nvPr/>
        </p:nvSpPr>
        <p:spPr bwMode="auto">
          <a:xfrm>
            <a:off x="2005013" y="1655763"/>
            <a:ext cx="205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b="1">
                <a:solidFill>
                  <a:srgbClr val="FFFFFF"/>
                </a:solidFill>
                <a:cs typeface="Arial" panose="020B0604020202020204" pitchFamily="34" charset="0"/>
              </a:rPr>
              <a:t>GAMI</a:t>
            </a:r>
          </a:p>
          <a:p>
            <a:pPr algn="ctr" fontAlgn="base">
              <a:spcBef>
                <a:spcPct val="0"/>
              </a:spcBef>
              <a:spcAft>
                <a:spcPct val="0"/>
              </a:spcAft>
              <a:buNone/>
            </a:pPr>
            <a:r>
              <a:rPr lang="en-US" altLang="en-US" sz="2400" b="1">
                <a:solidFill>
                  <a:srgbClr val="FFFFFF"/>
                </a:solidFill>
                <a:cs typeface="Arial" panose="020B0604020202020204" pitchFamily="34" charset="0"/>
              </a:rPr>
              <a:t>n = 164</a:t>
            </a:r>
          </a:p>
        </p:txBody>
      </p:sp>
      <p:sp>
        <p:nvSpPr>
          <p:cNvPr id="147472" name="TextBox 18">
            <a:extLst>
              <a:ext uri="{FF2B5EF4-FFF2-40B4-BE49-F238E27FC236}">
                <a16:creationId xmlns:a16="http://schemas.microsoft.com/office/drawing/2014/main" id="{349D4D94-75D6-760C-B22E-69AB99A3D2E4}"/>
              </a:ext>
            </a:extLst>
          </p:cNvPr>
          <p:cNvSpPr txBox="1">
            <a:spLocks noChangeArrowheads="1"/>
          </p:cNvSpPr>
          <p:nvPr/>
        </p:nvSpPr>
        <p:spPr bwMode="auto">
          <a:xfrm>
            <a:off x="5053013" y="1655763"/>
            <a:ext cx="205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b="1">
                <a:solidFill>
                  <a:srgbClr val="FFFFFF"/>
                </a:solidFill>
                <a:cs typeface="Arial" panose="020B0604020202020204" pitchFamily="34" charset="0"/>
              </a:rPr>
              <a:t>EHS</a:t>
            </a:r>
          </a:p>
          <a:p>
            <a:pPr algn="ctr" fontAlgn="base">
              <a:spcBef>
                <a:spcPct val="0"/>
              </a:spcBef>
              <a:spcAft>
                <a:spcPct val="0"/>
              </a:spcAft>
              <a:buNone/>
            </a:pPr>
            <a:r>
              <a:rPr lang="en-US" altLang="en-US" sz="2400" b="1">
                <a:solidFill>
                  <a:srgbClr val="FFFFFF"/>
                </a:solidFill>
                <a:cs typeface="Arial" panose="020B0604020202020204" pitchFamily="34" charset="0"/>
              </a:rPr>
              <a:t>n = 1920</a:t>
            </a:r>
          </a:p>
        </p:txBody>
      </p:sp>
      <p:sp>
        <p:nvSpPr>
          <p:cNvPr id="147473" name="TextBox 19">
            <a:extLst>
              <a:ext uri="{FF2B5EF4-FFF2-40B4-BE49-F238E27FC236}">
                <a16:creationId xmlns:a16="http://schemas.microsoft.com/office/drawing/2014/main" id="{8B777325-A323-0502-2C9C-FFFF3A5F5D74}"/>
              </a:ext>
            </a:extLst>
          </p:cNvPr>
          <p:cNvSpPr txBox="1">
            <a:spLocks noChangeArrowheads="1"/>
          </p:cNvSpPr>
          <p:nvPr/>
        </p:nvSpPr>
        <p:spPr bwMode="auto">
          <a:xfrm>
            <a:off x="8177213" y="1655763"/>
            <a:ext cx="205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b="1">
                <a:solidFill>
                  <a:srgbClr val="FFFFFF"/>
                </a:solidFill>
                <a:cs typeface="Arial" panose="020B0604020202020204" pitchFamily="34" charset="0"/>
              </a:rPr>
              <a:t>CHS</a:t>
            </a:r>
          </a:p>
          <a:p>
            <a:pPr algn="ctr" fontAlgn="base">
              <a:spcBef>
                <a:spcPct val="0"/>
              </a:spcBef>
              <a:spcAft>
                <a:spcPct val="0"/>
              </a:spcAft>
              <a:buNone/>
            </a:pPr>
            <a:r>
              <a:rPr lang="en-US" altLang="en-US" sz="2400" b="1">
                <a:solidFill>
                  <a:srgbClr val="FFFFFF"/>
                </a:solidFill>
                <a:cs typeface="Arial" panose="020B0604020202020204" pitchFamily="34" charset="0"/>
              </a:rPr>
              <a:t>n = 2263</a:t>
            </a:r>
          </a:p>
        </p:txBody>
      </p:sp>
      <p:sp>
        <p:nvSpPr>
          <p:cNvPr id="147474" name="TextBox 20">
            <a:extLst>
              <a:ext uri="{FF2B5EF4-FFF2-40B4-BE49-F238E27FC236}">
                <a16:creationId xmlns:a16="http://schemas.microsoft.com/office/drawing/2014/main" id="{99862067-04A4-A5AB-B35F-73D4FAB56812}"/>
              </a:ext>
            </a:extLst>
          </p:cNvPr>
          <p:cNvSpPr txBox="1">
            <a:spLocks noChangeArrowheads="1"/>
          </p:cNvSpPr>
          <p:nvPr/>
        </p:nvSpPr>
        <p:spPr bwMode="auto">
          <a:xfrm>
            <a:off x="1676400" y="5638800"/>
            <a:ext cx="8991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FFFFFF"/>
                </a:solidFill>
                <a:cs typeface="Arial" panose="020B0604020202020204" pitchFamily="34" charset="0"/>
              </a:rPr>
              <a:t>GAMI = Glucose Tolerance in Patients with Acute Myocardial Infarction study; EHS = Euro Heart Survey; CHS = China Heart Survey</a:t>
            </a:r>
          </a:p>
          <a:p>
            <a:pPr fontAlgn="base">
              <a:spcBef>
                <a:spcPct val="0"/>
              </a:spcBef>
              <a:spcAft>
                <a:spcPct val="0"/>
              </a:spcAft>
              <a:buNone/>
            </a:pPr>
            <a:endParaRPr lang="en-US" altLang="en-US" sz="1000" b="1">
              <a:solidFill>
                <a:srgbClr val="FFFFFF"/>
              </a:solidFill>
              <a:cs typeface="Arial" panose="020B0604020202020204" pitchFamily="34" charset="0"/>
            </a:endParaRPr>
          </a:p>
        </p:txBody>
      </p:sp>
      <p:sp>
        <p:nvSpPr>
          <p:cNvPr id="22" name="TextBox 21">
            <a:extLst>
              <a:ext uri="{FF2B5EF4-FFF2-40B4-BE49-F238E27FC236}">
                <a16:creationId xmlns:a16="http://schemas.microsoft.com/office/drawing/2014/main" id="{CA68C575-C4F6-174B-1F98-3871F86CCA00}"/>
              </a:ext>
            </a:extLst>
          </p:cNvPr>
          <p:cNvSpPr txBox="1">
            <a:spLocks noChangeArrowheads="1"/>
          </p:cNvSpPr>
          <p:nvPr/>
        </p:nvSpPr>
        <p:spPr bwMode="auto">
          <a:xfrm>
            <a:off x="5257801" y="5181600"/>
            <a:ext cx="193675" cy="152400"/>
          </a:xfrm>
          <a:prstGeom prst="rect">
            <a:avLst/>
          </a:prstGeom>
          <a:solidFill>
            <a:srgbClr val="FFFF00"/>
          </a:solidFill>
          <a:ln w="9525">
            <a:noFill/>
            <a:miter lim="800000"/>
            <a:headEnd/>
            <a:tailEnd/>
          </a:ln>
          <a:effectLst/>
        </p:spPr>
        <p:txBody>
          <a:bodyPr>
            <a:spAutoFit/>
          </a:bodyPr>
          <a:lstStyle/>
          <a:p>
            <a:pPr fontAlgn="base">
              <a:spcBef>
                <a:spcPct val="0"/>
              </a:spcBef>
              <a:spcAft>
                <a:spcPct val="0"/>
              </a:spcAft>
              <a:defRPr/>
            </a:pPr>
            <a:endParaRPr lang="en-US" altLang="en-US" sz="400" b="1">
              <a:solidFill>
                <a:srgbClr val="666699"/>
              </a:solidFill>
              <a:effectLst>
                <a:outerShdw blurRad="38100" dist="38100" dir="2700000" algn="tl">
                  <a:srgbClr val="000000"/>
                </a:outerShdw>
              </a:effectLst>
              <a:latin typeface="Arial" panose="020B0604020202020204" pitchFamily="34" charset="0"/>
              <a:cs typeface="Arial" charset="0"/>
            </a:endParaRPr>
          </a:p>
        </p:txBody>
      </p:sp>
      <p:sp>
        <p:nvSpPr>
          <p:cNvPr id="147476" name="TextBox 22">
            <a:extLst>
              <a:ext uri="{FF2B5EF4-FFF2-40B4-BE49-F238E27FC236}">
                <a16:creationId xmlns:a16="http://schemas.microsoft.com/office/drawing/2014/main" id="{E04C907E-9D27-ECE5-FA7A-F6EE963CACD3}"/>
              </a:ext>
            </a:extLst>
          </p:cNvPr>
          <p:cNvSpPr txBox="1">
            <a:spLocks noChangeArrowheads="1"/>
          </p:cNvSpPr>
          <p:nvPr/>
        </p:nvSpPr>
        <p:spPr bwMode="auto">
          <a:xfrm>
            <a:off x="5562600" y="502920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FFFF00"/>
                </a:solidFill>
                <a:cs typeface="Arial" panose="020B0604020202020204" pitchFamily="34" charset="0"/>
              </a:rPr>
              <a:t>Prediabetes</a:t>
            </a:r>
          </a:p>
        </p:txBody>
      </p:sp>
      <p:sp>
        <p:nvSpPr>
          <p:cNvPr id="24" name="TextBox 23">
            <a:extLst>
              <a:ext uri="{FF2B5EF4-FFF2-40B4-BE49-F238E27FC236}">
                <a16:creationId xmlns:a16="http://schemas.microsoft.com/office/drawing/2014/main" id="{5AB5D92A-2ABF-7DCD-2B2D-6FD1AE499D69}"/>
              </a:ext>
            </a:extLst>
          </p:cNvPr>
          <p:cNvSpPr txBox="1">
            <a:spLocks noChangeArrowheads="1"/>
          </p:cNvSpPr>
          <p:nvPr/>
        </p:nvSpPr>
        <p:spPr bwMode="auto">
          <a:xfrm>
            <a:off x="3048001" y="5181600"/>
            <a:ext cx="193675" cy="152400"/>
          </a:xfrm>
          <a:prstGeom prst="rect">
            <a:avLst/>
          </a:prstGeom>
          <a:solidFill>
            <a:srgbClr val="FF0000"/>
          </a:solidFill>
          <a:ln w="9525">
            <a:noFill/>
            <a:miter lim="800000"/>
            <a:headEnd/>
            <a:tailEnd/>
          </a:ln>
          <a:effectLst/>
        </p:spPr>
        <p:txBody>
          <a:bodyPr>
            <a:spAutoFit/>
          </a:bodyPr>
          <a:lstStyle/>
          <a:p>
            <a:pPr fontAlgn="base">
              <a:spcBef>
                <a:spcPct val="0"/>
              </a:spcBef>
              <a:spcAft>
                <a:spcPct val="0"/>
              </a:spcAft>
              <a:defRPr/>
            </a:pPr>
            <a:endParaRPr lang="el-GR" altLang="en-US" sz="400" b="1">
              <a:solidFill>
                <a:srgbClr val="F3700D"/>
              </a:solidFill>
              <a:effectLst>
                <a:outerShdw blurRad="38100" dist="38100" dir="2700000" algn="tl">
                  <a:srgbClr val="000000"/>
                </a:outerShdw>
              </a:effectLst>
              <a:latin typeface="Arial" panose="020B0604020202020204" pitchFamily="34" charset="0"/>
              <a:cs typeface="Arial" charset="0"/>
            </a:endParaRPr>
          </a:p>
        </p:txBody>
      </p:sp>
      <p:sp>
        <p:nvSpPr>
          <p:cNvPr id="147478" name="TextBox 24">
            <a:extLst>
              <a:ext uri="{FF2B5EF4-FFF2-40B4-BE49-F238E27FC236}">
                <a16:creationId xmlns:a16="http://schemas.microsoft.com/office/drawing/2014/main" id="{FBF5D2A9-6E75-E750-EE68-92E7F4440B6B}"/>
              </a:ext>
            </a:extLst>
          </p:cNvPr>
          <p:cNvSpPr txBox="1">
            <a:spLocks noChangeArrowheads="1"/>
          </p:cNvSpPr>
          <p:nvPr/>
        </p:nvSpPr>
        <p:spPr bwMode="auto">
          <a:xfrm>
            <a:off x="3200401" y="5029201"/>
            <a:ext cx="190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FF6600"/>
                </a:solidFill>
                <a:cs typeface="Arial" panose="020B0604020202020204" pitchFamily="34" charset="0"/>
              </a:rPr>
              <a:t>Normoglycemia</a:t>
            </a:r>
          </a:p>
        </p:txBody>
      </p:sp>
      <p:sp>
        <p:nvSpPr>
          <p:cNvPr id="118807" name="TextBox 25">
            <a:extLst>
              <a:ext uri="{FF2B5EF4-FFF2-40B4-BE49-F238E27FC236}">
                <a16:creationId xmlns:a16="http://schemas.microsoft.com/office/drawing/2014/main" id="{B8A4708F-7550-CE38-21D1-31B85535C7B5}"/>
              </a:ext>
            </a:extLst>
          </p:cNvPr>
          <p:cNvSpPr txBox="1">
            <a:spLocks noChangeArrowheads="1"/>
          </p:cNvSpPr>
          <p:nvPr/>
        </p:nvSpPr>
        <p:spPr bwMode="auto">
          <a:xfrm>
            <a:off x="7162801" y="5181600"/>
            <a:ext cx="193675" cy="152400"/>
          </a:xfrm>
          <a:prstGeom prst="rect">
            <a:avLst/>
          </a:prstGeom>
          <a:solidFill>
            <a:srgbClr val="008080"/>
          </a:solidFill>
          <a:ln w="9525">
            <a:noFill/>
            <a:miter lim="800000"/>
            <a:headEnd/>
            <a:tailEnd/>
          </a:ln>
          <a:effectLst/>
        </p:spPr>
        <p:txBody>
          <a:bodyPr>
            <a:spAutoFit/>
          </a:bodyPr>
          <a:lstStyle/>
          <a:p>
            <a:pPr fontAlgn="base">
              <a:spcBef>
                <a:spcPct val="0"/>
              </a:spcBef>
              <a:spcAft>
                <a:spcPct val="0"/>
              </a:spcAft>
              <a:defRPr/>
            </a:pPr>
            <a:endParaRPr lang="el-GR" altLang="en-US" sz="400" b="1">
              <a:solidFill>
                <a:srgbClr val="FF0000"/>
              </a:solidFill>
              <a:effectLst>
                <a:outerShdw blurRad="38100" dist="38100" dir="2700000" algn="tl">
                  <a:srgbClr val="000000"/>
                </a:outerShdw>
              </a:effectLst>
              <a:latin typeface="Arial" panose="020B0604020202020204" pitchFamily="34" charset="0"/>
              <a:cs typeface="Arial" charset="0"/>
            </a:endParaRPr>
          </a:p>
        </p:txBody>
      </p:sp>
      <p:sp>
        <p:nvSpPr>
          <p:cNvPr id="147480" name="TextBox 26">
            <a:extLst>
              <a:ext uri="{FF2B5EF4-FFF2-40B4-BE49-F238E27FC236}">
                <a16:creationId xmlns:a16="http://schemas.microsoft.com/office/drawing/2014/main" id="{78055302-D64B-5075-3EDD-BA9BF8FBACB3}"/>
              </a:ext>
            </a:extLst>
          </p:cNvPr>
          <p:cNvSpPr txBox="1">
            <a:spLocks noChangeArrowheads="1"/>
          </p:cNvSpPr>
          <p:nvPr/>
        </p:nvSpPr>
        <p:spPr bwMode="auto">
          <a:xfrm>
            <a:off x="7391400" y="5029201"/>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1800" b="1">
                <a:solidFill>
                  <a:srgbClr val="008080"/>
                </a:solidFill>
                <a:cs typeface="Arial" panose="020B0604020202020204" pitchFamily="34" charset="0"/>
              </a:rPr>
              <a:t>Type 2 Diabetes</a:t>
            </a:r>
          </a:p>
        </p:txBody>
      </p:sp>
      <p:sp>
        <p:nvSpPr>
          <p:cNvPr id="147481" name="Rectangle 25">
            <a:extLst>
              <a:ext uri="{FF2B5EF4-FFF2-40B4-BE49-F238E27FC236}">
                <a16:creationId xmlns:a16="http://schemas.microsoft.com/office/drawing/2014/main" id="{14CC3BC6-6581-C227-F4C8-7F100495315C}"/>
              </a:ext>
            </a:extLst>
          </p:cNvPr>
          <p:cNvSpPr>
            <a:spLocks noChangeArrowheads="1"/>
          </p:cNvSpPr>
          <p:nvPr/>
        </p:nvSpPr>
        <p:spPr bwMode="auto">
          <a:xfrm>
            <a:off x="4857750" y="6583363"/>
            <a:ext cx="5810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None/>
            </a:pPr>
            <a:r>
              <a:rPr lang="en-US" altLang="en-US" sz="1000" b="1">
                <a:solidFill>
                  <a:srgbClr val="FFFFFF"/>
                </a:solidFill>
                <a:cs typeface="Arial" panose="020B0604020202020204" pitchFamily="34" charset="0"/>
              </a:rPr>
              <a:t>Anselmino M, et al. </a:t>
            </a:r>
            <a:r>
              <a:rPr lang="en-US" altLang="en-US" sz="1000" b="1" i="1">
                <a:solidFill>
                  <a:srgbClr val="FFFFFF"/>
                </a:solidFill>
                <a:cs typeface="Arial" panose="020B0604020202020204" pitchFamily="34" charset="0"/>
              </a:rPr>
              <a:t>Rev Cardiovasc Med</a:t>
            </a:r>
            <a:r>
              <a:rPr lang="en-US" altLang="en-US" sz="1000" b="1">
                <a:solidFill>
                  <a:srgbClr val="FFFFFF"/>
                </a:solidFill>
                <a:cs typeface="Arial" panose="020B0604020202020204" pitchFamily="34" charset="0"/>
              </a:rPr>
              <a:t>. 2008;9:29-38.</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images.idiva.com/media/content/2013/Nov/diabete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601" y="157580"/>
            <a:ext cx="4401681" cy="14337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2EE8F484-F1A9-4FB2-B620-6031CF31AC2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7219"/>
          <a:stretch/>
        </p:blipFill>
        <p:spPr bwMode="auto">
          <a:xfrm>
            <a:off x="259942" y="2126183"/>
            <a:ext cx="5882646" cy="260563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Ομάδα 1">
            <a:extLst>
              <a:ext uri="{FF2B5EF4-FFF2-40B4-BE49-F238E27FC236}">
                <a16:creationId xmlns:a16="http://schemas.microsoft.com/office/drawing/2014/main" id="{5620A782-AFE4-40F3-95AA-E4B6607DD225}"/>
              </a:ext>
            </a:extLst>
          </p:cNvPr>
          <p:cNvGrpSpPr/>
          <p:nvPr/>
        </p:nvGrpSpPr>
        <p:grpSpPr>
          <a:xfrm>
            <a:off x="6330076" y="2372705"/>
            <a:ext cx="5751583" cy="2152736"/>
            <a:chOff x="5595558" y="2127524"/>
            <a:chExt cx="5751583" cy="2152736"/>
          </a:xfrm>
        </p:grpSpPr>
        <p:pic>
          <p:nvPicPr>
            <p:cNvPr id="9830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015" t="63373" r="3100"/>
            <a:stretch/>
          </p:blipFill>
          <p:spPr bwMode="auto">
            <a:xfrm>
              <a:off x="7749916" y="2127524"/>
              <a:ext cx="3597225" cy="215273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a:extLst>
                <a:ext uri="{FF2B5EF4-FFF2-40B4-BE49-F238E27FC236}">
                  <a16:creationId xmlns:a16="http://schemas.microsoft.com/office/drawing/2014/main" id="{4A41D5A7-458B-464C-89D4-475608BC050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57" t="63373" r="63363"/>
            <a:stretch/>
          </p:blipFill>
          <p:spPr bwMode="auto">
            <a:xfrm>
              <a:off x="5595558" y="2127524"/>
              <a:ext cx="2154358" cy="215273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5" name="Ορθογώνιο 4"/>
          <p:cNvSpPr/>
          <p:nvPr/>
        </p:nvSpPr>
        <p:spPr>
          <a:xfrm>
            <a:off x="8671922" y="4086164"/>
            <a:ext cx="3300896" cy="164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11468917" y="2956001"/>
            <a:ext cx="612742" cy="3487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6546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1524002" y="1"/>
            <a:ext cx="8594360" cy="6857999"/>
            <a:chOff x="2" y="1"/>
            <a:chExt cx="8594360" cy="6857999"/>
          </a:xfrm>
        </p:grpSpPr>
        <p:pic>
          <p:nvPicPr>
            <p:cNvPr id="10035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011"/>
            <a:stretch/>
          </p:blipFill>
          <p:spPr bwMode="auto">
            <a:xfrm>
              <a:off x="2" y="1"/>
              <a:ext cx="8594360" cy="68579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Ορθογώνιο 3"/>
            <p:cNvSpPr/>
            <p:nvPr/>
          </p:nvSpPr>
          <p:spPr>
            <a:xfrm>
              <a:off x="1353787" y="5142016"/>
              <a:ext cx="6412675" cy="795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219" y="4648199"/>
            <a:ext cx="2066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87467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0"/>
            <a:ext cx="921301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83075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0FF1468-ECEF-4EDC-B8BA-FB90350F1CA6}"/>
              </a:ext>
            </a:extLst>
          </p:cNvPr>
          <p:cNvPicPr>
            <a:picLocks noChangeAspect="1"/>
          </p:cNvPicPr>
          <p:nvPr/>
        </p:nvPicPr>
        <p:blipFill rotWithShape="1">
          <a:blip r:embed="rId2"/>
          <a:srcRect t="19584" b="5574"/>
          <a:stretch/>
        </p:blipFill>
        <p:spPr>
          <a:xfrm>
            <a:off x="1763530" y="91117"/>
            <a:ext cx="8820150" cy="1603947"/>
          </a:xfrm>
          <a:prstGeom prst="rect">
            <a:avLst/>
          </a:prstGeom>
        </p:spPr>
      </p:pic>
      <p:pic>
        <p:nvPicPr>
          <p:cNvPr id="5" name="Εικόνα 4">
            <a:extLst>
              <a:ext uri="{FF2B5EF4-FFF2-40B4-BE49-F238E27FC236}">
                <a16:creationId xmlns:a16="http://schemas.microsoft.com/office/drawing/2014/main" id="{CDE2B903-F70E-423E-989B-95174489A642}"/>
              </a:ext>
            </a:extLst>
          </p:cNvPr>
          <p:cNvPicPr>
            <a:picLocks noChangeAspect="1"/>
          </p:cNvPicPr>
          <p:nvPr/>
        </p:nvPicPr>
        <p:blipFill>
          <a:blip r:embed="rId3"/>
          <a:stretch>
            <a:fillRect/>
          </a:stretch>
        </p:blipFill>
        <p:spPr>
          <a:xfrm>
            <a:off x="807127" y="1748930"/>
            <a:ext cx="10877550" cy="4829175"/>
          </a:xfrm>
          <a:prstGeom prst="rect">
            <a:avLst/>
          </a:prstGeom>
        </p:spPr>
      </p:pic>
      <p:sp>
        <p:nvSpPr>
          <p:cNvPr id="6" name="Οβάλ 5">
            <a:extLst>
              <a:ext uri="{FF2B5EF4-FFF2-40B4-BE49-F238E27FC236}">
                <a16:creationId xmlns:a16="http://schemas.microsoft.com/office/drawing/2014/main" id="{90F8991C-ECC9-4540-B74C-AB65FD7A7369}"/>
              </a:ext>
            </a:extLst>
          </p:cNvPr>
          <p:cNvSpPr/>
          <p:nvPr/>
        </p:nvSpPr>
        <p:spPr>
          <a:xfrm>
            <a:off x="807127" y="2188563"/>
            <a:ext cx="10732957" cy="9443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βάλ 7">
            <a:extLst>
              <a:ext uri="{FF2B5EF4-FFF2-40B4-BE49-F238E27FC236}">
                <a16:creationId xmlns:a16="http://schemas.microsoft.com/office/drawing/2014/main" id="{99221644-5E85-4C1D-AA2B-0551FFD068F5}"/>
              </a:ext>
            </a:extLst>
          </p:cNvPr>
          <p:cNvSpPr/>
          <p:nvPr/>
        </p:nvSpPr>
        <p:spPr>
          <a:xfrm>
            <a:off x="807127" y="5366478"/>
            <a:ext cx="10732957" cy="50966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37172742-217F-4D9F-B8F0-1102BBD88592}"/>
              </a:ext>
            </a:extLst>
          </p:cNvPr>
          <p:cNvPicPr>
            <a:picLocks noChangeAspect="1"/>
          </p:cNvPicPr>
          <p:nvPr/>
        </p:nvPicPr>
        <p:blipFill>
          <a:blip r:embed="rId4"/>
          <a:stretch>
            <a:fillRect/>
          </a:stretch>
        </p:blipFill>
        <p:spPr>
          <a:xfrm>
            <a:off x="73236" y="58770"/>
            <a:ext cx="1612689" cy="442250"/>
          </a:xfrm>
          <a:prstGeom prst="rect">
            <a:avLst/>
          </a:prstGeom>
        </p:spPr>
      </p:pic>
    </p:spTree>
    <p:extLst>
      <p:ext uri="{BB962C8B-B14F-4D97-AF65-F5344CB8AC3E}">
        <p14:creationId xmlns:p14="http://schemas.microsoft.com/office/powerpoint/2010/main" val="21143351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01D4EB4-67DC-BFE5-E701-BFFD4883EAE3}"/>
              </a:ext>
            </a:extLst>
          </p:cNvPr>
          <p:cNvPicPr>
            <a:picLocks noChangeAspect="1"/>
          </p:cNvPicPr>
          <p:nvPr/>
        </p:nvPicPr>
        <p:blipFill>
          <a:blip r:embed="rId2"/>
          <a:stretch>
            <a:fillRect/>
          </a:stretch>
        </p:blipFill>
        <p:spPr>
          <a:xfrm>
            <a:off x="2886075" y="98764"/>
            <a:ext cx="6076950" cy="1691935"/>
          </a:xfrm>
          <a:prstGeom prst="rect">
            <a:avLst/>
          </a:prstGeom>
        </p:spPr>
      </p:pic>
      <p:pic>
        <p:nvPicPr>
          <p:cNvPr id="7" name="Εικόνα 6">
            <a:extLst>
              <a:ext uri="{FF2B5EF4-FFF2-40B4-BE49-F238E27FC236}">
                <a16:creationId xmlns:a16="http://schemas.microsoft.com/office/drawing/2014/main" id="{E2F5EE66-E8DF-8DD7-728C-19CFDFAE4ED7}"/>
              </a:ext>
            </a:extLst>
          </p:cNvPr>
          <p:cNvPicPr>
            <a:picLocks noChangeAspect="1"/>
          </p:cNvPicPr>
          <p:nvPr/>
        </p:nvPicPr>
        <p:blipFill>
          <a:blip r:embed="rId3"/>
          <a:stretch>
            <a:fillRect/>
          </a:stretch>
        </p:blipFill>
        <p:spPr>
          <a:xfrm>
            <a:off x="1800225" y="1757218"/>
            <a:ext cx="9067274" cy="5100782"/>
          </a:xfrm>
          <a:prstGeom prst="rect">
            <a:avLst/>
          </a:prstGeom>
        </p:spPr>
      </p:pic>
    </p:spTree>
    <p:extLst>
      <p:ext uri="{BB962C8B-B14F-4D97-AF65-F5344CB8AC3E}">
        <p14:creationId xmlns:p14="http://schemas.microsoft.com/office/powerpoint/2010/main" val="3484522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B01D4EB4-67DC-BFE5-E701-BFFD4883EAE3}"/>
              </a:ext>
            </a:extLst>
          </p:cNvPr>
          <p:cNvPicPr>
            <a:picLocks noChangeAspect="1"/>
          </p:cNvPicPr>
          <p:nvPr/>
        </p:nvPicPr>
        <p:blipFill>
          <a:blip r:embed="rId3"/>
          <a:stretch>
            <a:fillRect/>
          </a:stretch>
        </p:blipFill>
        <p:spPr>
          <a:xfrm>
            <a:off x="2886075" y="98764"/>
            <a:ext cx="6076950" cy="1691935"/>
          </a:xfrm>
          <a:prstGeom prst="rect">
            <a:avLst/>
          </a:prstGeom>
        </p:spPr>
      </p:pic>
      <p:pic>
        <p:nvPicPr>
          <p:cNvPr id="3" name="Εικόνα 2">
            <a:extLst>
              <a:ext uri="{FF2B5EF4-FFF2-40B4-BE49-F238E27FC236}">
                <a16:creationId xmlns:a16="http://schemas.microsoft.com/office/drawing/2014/main" id="{A43F155A-BABE-5E43-AD6D-65529F00A0AD}"/>
              </a:ext>
            </a:extLst>
          </p:cNvPr>
          <p:cNvPicPr>
            <a:picLocks noChangeAspect="1"/>
          </p:cNvPicPr>
          <p:nvPr/>
        </p:nvPicPr>
        <p:blipFill>
          <a:blip r:embed="rId4"/>
          <a:stretch>
            <a:fillRect/>
          </a:stretch>
        </p:blipFill>
        <p:spPr>
          <a:xfrm>
            <a:off x="3609975" y="1809748"/>
            <a:ext cx="5448300" cy="4981575"/>
          </a:xfrm>
          <a:prstGeom prst="rect">
            <a:avLst/>
          </a:prstGeom>
        </p:spPr>
      </p:pic>
      <p:sp>
        <p:nvSpPr>
          <p:cNvPr id="4" name="TextBox 3">
            <a:extLst>
              <a:ext uri="{FF2B5EF4-FFF2-40B4-BE49-F238E27FC236}">
                <a16:creationId xmlns:a16="http://schemas.microsoft.com/office/drawing/2014/main" id="{A7A2298A-FF5C-EC40-6D26-475640F79507}"/>
              </a:ext>
            </a:extLst>
          </p:cNvPr>
          <p:cNvSpPr txBox="1"/>
          <p:nvPr/>
        </p:nvSpPr>
        <p:spPr>
          <a:xfrm>
            <a:off x="485774" y="2590800"/>
            <a:ext cx="2314575" cy="2031325"/>
          </a:xfrm>
          <a:prstGeom prst="rect">
            <a:avLst/>
          </a:prstGeom>
          <a:noFill/>
        </p:spPr>
        <p:txBody>
          <a:bodyPr wrap="square" rtlCol="0">
            <a:spAutoFit/>
          </a:bodyPr>
          <a:lstStyle/>
          <a:p>
            <a:r>
              <a:rPr lang="en-US" dirty="0"/>
              <a:t>Pioglitazone</a:t>
            </a:r>
          </a:p>
          <a:p>
            <a:r>
              <a:rPr lang="en-US" dirty="0"/>
              <a:t>Rosiglitazone</a:t>
            </a:r>
          </a:p>
          <a:p>
            <a:r>
              <a:rPr lang="en-US" dirty="0"/>
              <a:t>Insulin</a:t>
            </a:r>
          </a:p>
          <a:p>
            <a:r>
              <a:rPr lang="en-US" dirty="0" err="1"/>
              <a:t>Saxagliptin</a:t>
            </a:r>
            <a:endParaRPr lang="en-US" dirty="0"/>
          </a:p>
          <a:p>
            <a:r>
              <a:rPr lang="en-US" dirty="0"/>
              <a:t>Intensive</a:t>
            </a:r>
          </a:p>
          <a:p>
            <a:endParaRPr lang="en-US" dirty="0"/>
          </a:p>
          <a:p>
            <a:endParaRPr lang="el-GR" dirty="0"/>
          </a:p>
        </p:txBody>
      </p:sp>
    </p:spTree>
    <p:extLst>
      <p:ext uri="{BB962C8B-B14F-4D97-AF65-F5344CB8AC3E}">
        <p14:creationId xmlns:p14="http://schemas.microsoft.com/office/powerpoint/2010/main" val="173669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2D6822-BA19-4669-9574-86BC3153BA6D}"/>
              </a:ext>
            </a:extLst>
          </p:cNvPr>
          <p:cNvSpPr txBox="1"/>
          <p:nvPr/>
        </p:nvSpPr>
        <p:spPr>
          <a:xfrm>
            <a:off x="1538990" y="1682646"/>
            <a:ext cx="911402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88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Παθοφυσιολογικοι</a:t>
            </a:r>
            <a:r>
              <a:rPr kumimoji="0" lang="el-GR" sz="8800" b="1" i="1" u="none" strike="noStrike" kern="1200" cap="none" spc="0" normalizeH="0" baseline="0" noProof="0" dirty="0">
                <a:ln>
                  <a:noFill/>
                </a:ln>
                <a:solidFill>
                  <a:srgbClr val="FF0000"/>
                </a:solidFill>
                <a:effectLst>
                  <a:outerShdw blurRad="38100" dist="38100" dir="2700000" algn="tl">
                    <a:srgbClr val="000000">
                      <a:alpha val="43137"/>
                    </a:srgbClr>
                  </a:outerShdw>
                  <a:reflection blurRad="6350" stA="60000" endA="900" endPos="58000" dir="5400000" sy="-100000" algn="bl" rotWithShape="0"/>
                </a:effectLst>
                <a:uLnTx/>
                <a:uFillTx/>
                <a:latin typeface="Calibri" panose="020F0502020204030204"/>
                <a:ea typeface="+mn-ea"/>
                <a:cs typeface="+mn-cs"/>
              </a:rPr>
              <a:t> μηχανισμοί</a:t>
            </a:r>
            <a:endParaRPr kumimoji="0" lang="en-US" sz="8800" b="1" i="1" u="none" strike="noStrike" kern="1200" cap="none" spc="0" normalizeH="0" baseline="0" noProof="0" dirty="0">
              <a:ln>
                <a:noFill/>
              </a:ln>
              <a:solidFill>
                <a:srgbClr val="FF0000"/>
              </a:solidFill>
              <a:effectLst>
                <a:outerShdw blurRad="38100" dist="38100" dir="2700000" algn="tl">
                  <a:srgbClr val="000000">
                    <a:alpha val="43137"/>
                  </a:srgbClr>
                </a:outerShdw>
                <a:reflection blurRad="6350" stA="60000" endA="900" endPos="58000" dir="5400000" sy="-100000" algn="bl" rotWithShape="0"/>
              </a:effectLst>
              <a:uLnTx/>
              <a:uFillTx/>
              <a:latin typeface="Calibri" panose="020F0502020204030204"/>
              <a:ea typeface="+mn-ea"/>
              <a:cs typeface="+mn-cs"/>
            </a:endParaRPr>
          </a:p>
        </p:txBody>
      </p:sp>
    </p:spTree>
    <p:extLst>
      <p:ext uri="{BB962C8B-B14F-4D97-AF65-F5344CB8AC3E}">
        <p14:creationId xmlns:p14="http://schemas.microsoft.com/office/powerpoint/2010/main" val="664441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0FF1468-ECEF-4EDC-B8BA-FB90350F1CA6}"/>
              </a:ext>
            </a:extLst>
          </p:cNvPr>
          <p:cNvPicPr>
            <a:picLocks noChangeAspect="1"/>
          </p:cNvPicPr>
          <p:nvPr/>
        </p:nvPicPr>
        <p:blipFill rotWithShape="1">
          <a:blip r:embed="rId2"/>
          <a:srcRect t="19584" b="5574"/>
          <a:stretch/>
        </p:blipFill>
        <p:spPr>
          <a:xfrm>
            <a:off x="1491052" y="92363"/>
            <a:ext cx="8820150" cy="1603947"/>
          </a:xfrm>
          <a:prstGeom prst="rect">
            <a:avLst/>
          </a:prstGeom>
        </p:spPr>
      </p:pic>
      <p:pic>
        <p:nvPicPr>
          <p:cNvPr id="3" name="Εικόνα 2">
            <a:extLst>
              <a:ext uri="{FF2B5EF4-FFF2-40B4-BE49-F238E27FC236}">
                <a16:creationId xmlns:a16="http://schemas.microsoft.com/office/drawing/2014/main" id="{7F8CCFB4-7072-4F2F-BEE4-00F5A427E705}"/>
              </a:ext>
            </a:extLst>
          </p:cNvPr>
          <p:cNvPicPr>
            <a:picLocks noChangeAspect="1"/>
          </p:cNvPicPr>
          <p:nvPr/>
        </p:nvPicPr>
        <p:blipFill rotWithShape="1">
          <a:blip r:embed="rId3"/>
          <a:srcRect l="1475" t="27773" r="66927" b="56725"/>
          <a:stretch/>
        </p:blipFill>
        <p:spPr>
          <a:xfrm>
            <a:off x="171919" y="5655695"/>
            <a:ext cx="2578308" cy="711174"/>
          </a:xfrm>
          <a:prstGeom prst="rect">
            <a:avLst/>
          </a:prstGeom>
        </p:spPr>
      </p:pic>
      <p:pic>
        <p:nvPicPr>
          <p:cNvPr id="4" name="Εικόνα 3">
            <a:extLst>
              <a:ext uri="{FF2B5EF4-FFF2-40B4-BE49-F238E27FC236}">
                <a16:creationId xmlns:a16="http://schemas.microsoft.com/office/drawing/2014/main" id="{962DFF3C-34B6-4887-AD83-58D2C1D03987}"/>
              </a:ext>
            </a:extLst>
          </p:cNvPr>
          <p:cNvPicPr>
            <a:picLocks noChangeAspect="1"/>
          </p:cNvPicPr>
          <p:nvPr/>
        </p:nvPicPr>
        <p:blipFill>
          <a:blip r:embed="rId4"/>
          <a:stretch>
            <a:fillRect/>
          </a:stretch>
        </p:blipFill>
        <p:spPr>
          <a:xfrm>
            <a:off x="3490870" y="1766294"/>
            <a:ext cx="5762625" cy="4600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362155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0E275AA-2488-4D51-ABDE-6685D3A1B3C4}"/>
              </a:ext>
            </a:extLst>
          </p:cNvPr>
          <p:cNvPicPr>
            <a:picLocks noChangeAspect="1"/>
          </p:cNvPicPr>
          <p:nvPr/>
        </p:nvPicPr>
        <p:blipFill>
          <a:blip r:embed="rId2"/>
          <a:stretch>
            <a:fillRect/>
          </a:stretch>
        </p:blipFill>
        <p:spPr>
          <a:xfrm>
            <a:off x="8562584" y="6172927"/>
            <a:ext cx="3453450" cy="571200"/>
          </a:xfrm>
          <a:prstGeom prst="rect">
            <a:avLst/>
          </a:prstGeom>
        </p:spPr>
      </p:pic>
      <p:pic>
        <p:nvPicPr>
          <p:cNvPr id="5" name="Εικόνα 4">
            <a:extLst>
              <a:ext uri="{FF2B5EF4-FFF2-40B4-BE49-F238E27FC236}">
                <a16:creationId xmlns:a16="http://schemas.microsoft.com/office/drawing/2014/main" id="{187D21BC-776F-49CC-B6BE-086A30860F2F}"/>
              </a:ext>
            </a:extLst>
          </p:cNvPr>
          <p:cNvPicPr>
            <a:picLocks noChangeAspect="1"/>
          </p:cNvPicPr>
          <p:nvPr/>
        </p:nvPicPr>
        <p:blipFill>
          <a:blip r:embed="rId3"/>
          <a:stretch>
            <a:fillRect/>
          </a:stretch>
        </p:blipFill>
        <p:spPr>
          <a:xfrm>
            <a:off x="1819563" y="0"/>
            <a:ext cx="9393382" cy="926238"/>
          </a:xfrm>
          <a:prstGeom prst="rect">
            <a:avLst/>
          </a:prstGeom>
        </p:spPr>
      </p:pic>
      <p:pic>
        <p:nvPicPr>
          <p:cNvPr id="6" name="Εικόνα 5">
            <a:extLst>
              <a:ext uri="{FF2B5EF4-FFF2-40B4-BE49-F238E27FC236}">
                <a16:creationId xmlns:a16="http://schemas.microsoft.com/office/drawing/2014/main" id="{1216298C-BBD8-4B6E-BE8A-AA606BCE075F}"/>
              </a:ext>
            </a:extLst>
          </p:cNvPr>
          <p:cNvPicPr>
            <a:picLocks noChangeAspect="1"/>
          </p:cNvPicPr>
          <p:nvPr/>
        </p:nvPicPr>
        <p:blipFill>
          <a:blip r:embed="rId4"/>
          <a:stretch>
            <a:fillRect/>
          </a:stretch>
        </p:blipFill>
        <p:spPr>
          <a:xfrm>
            <a:off x="2354541" y="961838"/>
            <a:ext cx="8323425" cy="611863"/>
          </a:xfrm>
          <a:prstGeom prst="rect">
            <a:avLst/>
          </a:prstGeom>
        </p:spPr>
      </p:pic>
      <p:pic>
        <p:nvPicPr>
          <p:cNvPr id="2" name="Εικόνα 1">
            <a:extLst>
              <a:ext uri="{FF2B5EF4-FFF2-40B4-BE49-F238E27FC236}">
                <a16:creationId xmlns:a16="http://schemas.microsoft.com/office/drawing/2014/main" id="{5386D7AF-00DA-4001-B8FB-B688A58021B1}"/>
              </a:ext>
            </a:extLst>
          </p:cNvPr>
          <p:cNvPicPr>
            <a:picLocks noChangeAspect="1"/>
          </p:cNvPicPr>
          <p:nvPr/>
        </p:nvPicPr>
        <p:blipFill>
          <a:blip r:embed="rId5"/>
          <a:stretch>
            <a:fillRect/>
          </a:stretch>
        </p:blipFill>
        <p:spPr>
          <a:xfrm>
            <a:off x="2992581" y="1719463"/>
            <a:ext cx="6811318" cy="3989949"/>
          </a:xfrm>
          <a:prstGeom prst="rect">
            <a:avLst/>
          </a:prstGeom>
        </p:spPr>
      </p:pic>
      <p:sp>
        <p:nvSpPr>
          <p:cNvPr id="3" name="Βέλος: Δεξιό 2">
            <a:extLst>
              <a:ext uri="{FF2B5EF4-FFF2-40B4-BE49-F238E27FC236}">
                <a16:creationId xmlns:a16="http://schemas.microsoft.com/office/drawing/2014/main" id="{1B45151F-4CA7-4C52-ACBE-BE8B709D0480}"/>
              </a:ext>
            </a:extLst>
          </p:cNvPr>
          <p:cNvSpPr/>
          <p:nvPr/>
        </p:nvSpPr>
        <p:spPr>
          <a:xfrm rot="19848561">
            <a:off x="2452506" y="4082569"/>
            <a:ext cx="1073020" cy="681134"/>
          </a:xfrm>
          <a:prstGeom prst="rightArrow">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Βέλος: Δεξιό 8">
            <a:extLst>
              <a:ext uri="{FF2B5EF4-FFF2-40B4-BE49-F238E27FC236}">
                <a16:creationId xmlns:a16="http://schemas.microsoft.com/office/drawing/2014/main" id="{71289428-EC1E-4F81-9CF5-482FCBC0E430}"/>
              </a:ext>
            </a:extLst>
          </p:cNvPr>
          <p:cNvSpPr/>
          <p:nvPr/>
        </p:nvSpPr>
        <p:spPr>
          <a:xfrm rot="2076930">
            <a:off x="3731078" y="2503822"/>
            <a:ext cx="1768792" cy="681134"/>
          </a:xfrm>
          <a:prstGeom prst="rightArrow">
            <a:avLst/>
          </a:prstGeom>
          <a:solidFill>
            <a:srgbClr val="00B0F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Βέλος: Δεξιό 9">
            <a:extLst>
              <a:ext uri="{FF2B5EF4-FFF2-40B4-BE49-F238E27FC236}">
                <a16:creationId xmlns:a16="http://schemas.microsoft.com/office/drawing/2014/main" id="{295ABD89-6B6C-4838-B686-CF78030F3BF0}"/>
              </a:ext>
            </a:extLst>
          </p:cNvPr>
          <p:cNvSpPr/>
          <p:nvPr/>
        </p:nvSpPr>
        <p:spPr>
          <a:xfrm rot="9039191">
            <a:off x="8858998" y="4060832"/>
            <a:ext cx="1479039" cy="681134"/>
          </a:xfrm>
          <a:prstGeom prst="rightArrow">
            <a:avLst/>
          </a:prstGeom>
          <a:solidFill>
            <a:srgbClr val="92D05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CC"/>
            </a:gs>
            <a:gs pos="100000">
              <a:srgbClr val="002287"/>
            </a:gs>
          </a:gsLst>
          <a:lin ang="5400000" scaled="1"/>
        </a:gradFill>
        <a:effectLst/>
      </p:bgPr>
    </p:bg>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C0166619-AC1E-B634-00B0-4369E3107612}"/>
              </a:ext>
            </a:extLst>
          </p:cNvPr>
          <p:cNvSpPr>
            <a:spLocks noGrp="1" noChangeArrowheads="1"/>
          </p:cNvSpPr>
          <p:nvPr>
            <p:ph type="title"/>
          </p:nvPr>
        </p:nvSpPr>
        <p:spPr/>
        <p:txBody>
          <a:bodyPr/>
          <a:lstStyle/>
          <a:p>
            <a:pPr eaLnBrk="1" hangingPunct="1"/>
            <a:r>
              <a:rPr lang="el-GR" altLang="el-GR" sz="3200" b="1">
                <a:solidFill>
                  <a:srgbClr val="FFFF00"/>
                </a:solidFill>
                <a:latin typeface="Tahoma" panose="020B0604030504040204" pitchFamily="34" charset="0"/>
              </a:rPr>
              <a:t>Αίτια αυξημένης καρδιαγγειακής νοσηρότητας στο διαβήτη τύπου 2</a:t>
            </a:r>
            <a:endParaRPr lang="en-US" altLang="el-GR" sz="3200" b="1">
              <a:solidFill>
                <a:srgbClr val="FFFF00"/>
              </a:solidFill>
              <a:latin typeface="Tahoma" panose="020B0604030504040204" pitchFamily="34" charset="0"/>
            </a:endParaRPr>
          </a:p>
        </p:txBody>
      </p:sp>
      <p:sp>
        <p:nvSpPr>
          <p:cNvPr id="149507" name="Rectangle 3">
            <a:extLst>
              <a:ext uri="{FF2B5EF4-FFF2-40B4-BE49-F238E27FC236}">
                <a16:creationId xmlns:a16="http://schemas.microsoft.com/office/drawing/2014/main" id="{0B8E5DCF-706C-8930-FC9E-EAF80626D485}"/>
              </a:ext>
            </a:extLst>
          </p:cNvPr>
          <p:cNvSpPr>
            <a:spLocks noGrp="1" noChangeArrowheads="1"/>
          </p:cNvSpPr>
          <p:nvPr>
            <p:ph type="body" idx="1"/>
          </p:nvPr>
        </p:nvSpPr>
        <p:spPr>
          <a:xfrm>
            <a:off x="1981200" y="1916113"/>
            <a:ext cx="8229600" cy="4210050"/>
          </a:xfrm>
        </p:spPr>
        <p:txBody>
          <a:bodyPr/>
          <a:lstStyle/>
          <a:p>
            <a:pPr eaLnBrk="1" hangingPunct="1">
              <a:buClr>
                <a:srgbClr val="FF0000"/>
              </a:buClr>
              <a:buSzPct val="125000"/>
              <a:buFont typeface="Wingdings" panose="05000000000000000000" pitchFamily="2" charset="2"/>
              <a:buChar char="§"/>
            </a:pPr>
            <a:r>
              <a:rPr lang="el-GR" altLang="el-GR" sz="2800">
                <a:solidFill>
                  <a:schemeClr val="bg1"/>
                </a:solidFill>
                <a:latin typeface="Tahoma" panose="020B0604030504040204" pitchFamily="34" charset="0"/>
              </a:rPr>
              <a:t>Υπεργλυκαιμία</a:t>
            </a:r>
          </a:p>
          <a:p>
            <a:pPr eaLnBrk="1" hangingPunct="1">
              <a:buClr>
                <a:srgbClr val="FF0000"/>
              </a:buClr>
              <a:buSzPct val="125000"/>
              <a:buFont typeface="Wingdings" panose="05000000000000000000" pitchFamily="2" charset="2"/>
              <a:buChar char="§"/>
            </a:pPr>
            <a:r>
              <a:rPr lang="el-GR" altLang="el-GR" sz="2800">
                <a:solidFill>
                  <a:schemeClr val="bg1"/>
                </a:solidFill>
                <a:latin typeface="Tahoma" panose="020B0604030504040204" pitchFamily="34" charset="0"/>
              </a:rPr>
              <a:t>Αντίσταση στην ινσουλίνη</a:t>
            </a:r>
          </a:p>
          <a:p>
            <a:pPr eaLnBrk="1" hangingPunct="1">
              <a:buClr>
                <a:srgbClr val="FF0000"/>
              </a:buClr>
              <a:buSzPct val="125000"/>
              <a:buFont typeface="Wingdings" panose="05000000000000000000" pitchFamily="2" charset="2"/>
              <a:buChar char="§"/>
            </a:pPr>
            <a:r>
              <a:rPr lang="el-GR" altLang="el-GR" sz="2800">
                <a:solidFill>
                  <a:schemeClr val="bg1"/>
                </a:solidFill>
                <a:latin typeface="Tahoma" panose="020B0604030504040204" pitchFamily="34" charset="0"/>
              </a:rPr>
              <a:t>Δυσλιπιδαιμία</a:t>
            </a:r>
          </a:p>
          <a:p>
            <a:pPr eaLnBrk="1" hangingPunct="1">
              <a:buClr>
                <a:srgbClr val="FF0000"/>
              </a:buClr>
              <a:buSzPct val="125000"/>
              <a:buFont typeface="Wingdings" panose="05000000000000000000" pitchFamily="2" charset="2"/>
              <a:buChar char="§"/>
            </a:pPr>
            <a:r>
              <a:rPr lang="el-GR" altLang="el-GR" sz="2800">
                <a:solidFill>
                  <a:schemeClr val="bg1"/>
                </a:solidFill>
                <a:latin typeface="Tahoma" panose="020B0604030504040204" pitchFamily="34" charset="0"/>
              </a:rPr>
              <a:t>Υπέρταση</a:t>
            </a:r>
          </a:p>
          <a:p>
            <a:pPr eaLnBrk="1" hangingPunct="1">
              <a:buClr>
                <a:srgbClr val="FF0000"/>
              </a:buClr>
              <a:buSzPct val="125000"/>
              <a:buFont typeface="Wingdings" panose="05000000000000000000" pitchFamily="2" charset="2"/>
              <a:buChar char="§"/>
            </a:pPr>
            <a:r>
              <a:rPr lang="el-GR" altLang="el-GR" sz="2800">
                <a:solidFill>
                  <a:schemeClr val="bg1"/>
                </a:solidFill>
                <a:latin typeface="Tahoma" panose="020B0604030504040204" pitchFamily="34" charset="0"/>
              </a:rPr>
              <a:t>Δυσλειτουργία του ενδοθηλίου</a:t>
            </a:r>
          </a:p>
          <a:p>
            <a:pPr eaLnBrk="1" hangingPunct="1">
              <a:buClr>
                <a:srgbClr val="FF0000"/>
              </a:buClr>
              <a:buSzPct val="125000"/>
              <a:buFont typeface="Wingdings" panose="05000000000000000000" pitchFamily="2" charset="2"/>
              <a:buChar char="§"/>
            </a:pPr>
            <a:r>
              <a:rPr lang="el-GR" altLang="el-GR" sz="2800">
                <a:solidFill>
                  <a:schemeClr val="bg1"/>
                </a:solidFill>
                <a:latin typeface="Tahoma" panose="020B0604030504040204" pitchFamily="34" charset="0"/>
              </a:rPr>
              <a:t>Υπερπηκτικότητα</a:t>
            </a:r>
          </a:p>
          <a:p>
            <a:pPr eaLnBrk="1" hangingPunct="1">
              <a:buClr>
                <a:srgbClr val="FF0000"/>
              </a:buClr>
              <a:buSzPct val="125000"/>
              <a:buFont typeface="Wingdings" panose="05000000000000000000" pitchFamily="2" charset="2"/>
              <a:buChar char="§"/>
            </a:pPr>
            <a:r>
              <a:rPr lang="el-GR" altLang="el-GR" sz="2800">
                <a:solidFill>
                  <a:schemeClr val="bg1"/>
                </a:solidFill>
                <a:latin typeface="Tahoma" panose="020B0604030504040204" pitchFamily="34" charset="0"/>
              </a:rPr>
              <a:t>Μικρολευκωματινουρία</a:t>
            </a:r>
            <a:endParaRPr lang="en-US" altLang="el-GR" sz="2800">
              <a:solidFill>
                <a:schemeClr val="bg1"/>
              </a:solidFill>
              <a:latin typeface="Tahoma" panose="020B0604030504040204" pitchFamily="34" charset="0"/>
            </a:endParaRPr>
          </a:p>
          <a:p>
            <a:pPr eaLnBrk="1" hangingPunct="1">
              <a:buClr>
                <a:srgbClr val="FF0000"/>
              </a:buClr>
              <a:buSzPct val="125000"/>
              <a:buFont typeface="Wingdings" panose="05000000000000000000" pitchFamily="2" charset="2"/>
              <a:buChar char="§"/>
            </a:pPr>
            <a:r>
              <a:rPr lang="el-GR" altLang="el-GR" sz="2800">
                <a:solidFill>
                  <a:schemeClr val="bg1"/>
                </a:solidFill>
                <a:latin typeface="Tahoma" panose="020B0604030504040204" pitchFamily="34" charset="0"/>
              </a:rPr>
              <a:t>Φλεγμονή</a:t>
            </a:r>
          </a:p>
          <a:p>
            <a:pPr eaLnBrk="1" hangingPunct="1"/>
            <a:endParaRPr lang="en-US" altLang="el-GR" sz="2800">
              <a:solidFill>
                <a:schemeClr val="bg1"/>
              </a:solidFill>
              <a:latin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1118" y="0"/>
            <a:ext cx="10515600" cy="1325563"/>
          </a:xfrm>
        </p:spPr>
        <p:txBody>
          <a:bodyPr/>
          <a:lstStyle/>
          <a:p>
            <a:r>
              <a:rPr lang="el-GR" b="1" i="1" dirty="0">
                <a:solidFill>
                  <a:srgbClr val="C00000"/>
                </a:solidFill>
              </a:rPr>
              <a:t>Γιατί οι ασθενείς με ΚΑ αναπτύσσουν ΣΔ;</a:t>
            </a:r>
          </a:p>
        </p:txBody>
      </p:sp>
      <p:sp>
        <p:nvSpPr>
          <p:cNvPr id="3" name="Θέση περιεχομένου 2"/>
          <p:cNvSpPr>
            <a:spLocks noGrp="1"/>
          </p:cNvSpPr>
          <p:nvPr>
            <p:ph idx="1"/>
          </p:nvPr>
        </p:nvSpPr>
        <p:spPr>
          <a:xfrm>
            <a:off x="995218" y="1902691"/>
            <a:ext cx="10947400" cy="4336328"/>
          </a:xfrm>
        </p:spPr>
        <p:txBody>
          <a:bodyPr>
            <a:normAutofit/>
          </a:bodyPr>
          <a:lstStyle/>
          <a:p>
            <a:pPr>
              <a:spcBef>
                <a:spcPts val="1200"/>
              </a:spcBef>
              <a:spcAft>
                <a:spcPts val="1200"/>
              </a:spcAft>
            </a:pPr>
            <a:r>
              <a:rPr lang="el-GR" b="1" i="1" dirty="0">
                <a:solidFill>
                  <a:srgbClr val="002060"/>
                </a:solidFill>
              </a:rPr>
              <a:t>Καθιστική ζωή</a:t>
            </a:r>
          </a:p>
          <a:p>
            <a:pPr>
              <a:spcBef>
                <a:spcPts val="1200"/>
              </a:spcBef>
              <a:spcAft>
                <a:spcPts val="1200"/>
              </a:spcAft>
            </a:pPr>
            <a:r>
              <a:rPr lang="el-GR" b="1" i="1" dirty="0">
                <a:solidFill>
                  <a:srgbClr val="002060"/>
                </a:solidFill>
              </a:rPr>
              <a:t>Απώλεια μυϊκής μάζας</a:t>
            </a:r>
          </a:p>
          <a:p>
            <a:pPr>
              <a:spcBef>
                <a:spcPts val="1200"/>
              </a:spcBef>
              <a:spcAft>
                <a:spcPts val="1200"/>
              </a:spcAft>
            </a:pPr>
            <a:r>
              <a:rPr lang="el-GR" b="1" i="1" dirty="0" err="1">
                <a:solidFill>
                  <a:srgbClr val="002060"/>
                </a:solidFill>
              </a:rPr>
              <a:t>Κυτοκίνες</a:t>
            </a:r>
            <a:r>
              <a:rPr lang="el-GR" b="1" i="1" dirty="0">
                <a:solidFill>
                  <a:srgbClr val="002060"/>
                </a:solidFill>
              </a:rPr>
              <a:t> που επιδρούν στο πάγκρεας, ήπαρ και στους μύες</a:t>
            </a:r>
          </a:p>
          <a:p>
            <a:pPr>
              <a:spcBef>
                <a:spcPts val="1200"/>
              </a:spcBef>
              <a:spcAft>
                <a:spcPts val="1200"/>
              </a:spcAft>
            </a:pPr>
            <a:r>
              <a:rPr lang="el-GR" b="1" i="1" dirty="0">
                <a:solidFill>
                  <a:srgbClr val="002060"/>
                </a:solidFill>
              </a:rPr>
              <a:t>Ενεργοποίηση </a:t>
            </a:r>
            <a:r>
              <a:rPr lang="el-GR" b="1" i="1" dirty="0" err="1">
                <a:solidFill>
                  <a:srgbClr val="002060"/>
                </a:solidFill>
              </a:rPr>
              <a:t>νευροενδροκρινικού</a:t>
            </a:r>
            <a:r>
              <a:rPr lang="el-GR" b="1" i="1" dirty="0">
                <a:solidFill>
                  <a:srgbClr val="002060"/>
                </a:solidFill>
              </a:rPr>
              <a:t> συστήματος (</a:t>
            </a:r>
            <a:r>
              <a:rPr lang="en-US" b="1" i="1" dirty="0">
                <a:solidFill>
                  <a:srgbClr val="002060"/>
                </a:solidFill>
              </a:rPr>
              <a:t>SNS, RASS)</a:t>
            </a:r>
          </a:p>
          <a:p>
            <a:pPr>
              <a:spcBef>
                <a:spcPts val="1200"/>
              </a:spcBef>
              <a:spcAft>
                <a:spcPts val="1200"/>
              </a:spcAft>
            </a:pPr>
            <a:r>
              <a:rPr lang="el-GR" b="1" i="1" dirty="0">
                <a:solidFill>
                  <a:srgbClr val="002060"/>
                </a:solidFill>
              </a:rPr>
              <a:t>Σπάνια αίτια </a:t>
            </a:r>
            <a:r>
              <a:rPr lang="el-GR" b="1" i="1" dirty="0" err="1">
                <a:solidFill>
                  <a:srgbClr val="002060"/>
                </a:solidFill>
              </a:rPr>
              <a:t>αιμοχρωμάτωση</a:t>
            </a:r>
            <a:r>
              <a:rPr lang="el-GR" b="1" i="1" dirty="0">
                <a:solidFill>
                  <a:srgbClr val="002060"/>
                </a:solidFill>
              </a:rPr>
              <a:t>, διαταραχή θυρεοειδούς</a:t>
            </a:r>
            <a:endParaRPr lang="el-GR" dirty="0"/>
          </a:p>
        </p:txBody>
      </p:sp>
    </p:spTree>
    <p:extLst>
      <p:ext uri="{BB962C8B-B14F-4D97-AF65-F5344CB8AC3E}">
        <p14:creationId xmlns:p14="http://schemas.microsoft.com/office/powerpoint/2010/main" val="849354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0"/>
            <a:ext cx="9525000" cy="1143000"/>
          </a:xfrm>
        </p:spPr>
        <p:txBody>
          <a:bodyPr/>
          <a:lstStyle/>
          <a:p>
            <a:r>
              <a:rPr lang="el-GR" sz="3600" b="1" i="1" dirty="0">
                <a:solidFill>
                  <a:srgbClr val="C00000"/>
                </a:solidFill>
                <a:latin typeface="+mn-lt"/>
              </a:rPr>
              <a:t>Γιατί οι Διαβητικοί ασθενείς αναπτύσσουν ΚΑ</a:t>
            </a:r>
            <a:r>
              <a:rPr lang="en-US" sz="3600" b="1" i="1" dirty="0">
                <a:solidFill>
                  <a:srgbClr val="C00000"/>
                </a:solidFill>
                <a:latin typeface="+mn-lt"/>
              </a:rPr>
              <a:t>;</a:t>
            </a:r>
            <a:endParaRPr lang="el-GR" sz="3600" b="1" i="1" dirty="0">
              <a:solidFill>
                <a:srgbClr val="C00000"/>
              </a:solidFill>
              <a:latin typeface="+mn-lt"/>
            </a:endParaRPr>
          </a:p>
        </p:txBody>
      </p:sp>
      <p:sp>
        <p:nvSpPr>
          <p:cNvPr id="4" name="object 4"/>
          <p:cNvSpPr/>
          <p:nvPr/>
        </p:nvSpPr>
        <p:spPr>
          <a:xfrm>
            <a:off x="1769395" y="1047357"/>
            <a:ext cx="8625228" cy="5533644"/>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Ορθογώνιο 4"/>
          <p:cNvSpPr/>
          <p:nvPr/>
        </p:nvSpPr>
        <p:spPr>
          <a:xfrm>
            <a:off x="8123943" y="6273224"/>
            <a:ext cx="3843778" cy="307777"/>
          </a:xfrm>
          <a:prstGeom prst="rect">
            <a:avLst/>
          </a:prstGeom>
        </p:spPr>
        <p:txBody>
          <a:bodyPr wrap="square">
            <a:spAutoFit/>
          </a:bodyPr>
          <a:lstStyle/>
          <a:p>
            <a:r>
              <a:rPr lang="fr-FR" sz="1400" b="1" i="1" dirty="0">
                <a:solidFill>
                  <a:srgbClr val="FF0000"/>
                </a:solidFill>
              </a:rPr>
              <a:t>Bauters C, et al. </a:t>
            </a:r>
            <a:r>
              <a:rPr lang="fr-FR" sz="1400" b="1" i="1" dirty="0" err="1">
                <a:solidFill>
                  <a:srgbClr val="FF0000"/>
                </a:solidFill>
              </a:rPr>
              <a:t>Cardiovasc</a:t>
            </a:r>
            <a:r>
              <a:rPr lang="fr-FR" sz="1400" b="1" i="1" dirty="0">
                <a:solidFill>
                  <a:srgbClr val="FF0000"/>
                </a:solidFill>
              </a:rPr>
              <a:t> </a:t>
            </a:r>
            <a:r>
              <a:rPr lang="fr-FR" sz="1400" b="1" i="1" dirty="0" err="1">
                <a:solidFill>
                  <a:srgbClr val="FF0000"/>
                </a:solidFill>
              </a:rPr>
              <a:t>Diabet</a:t>
            </a:r>
            <a:r>
              <a:rPr lang="fr-FR" sz="1400" b="1" i="1" dirty="0">
                <a:solidFill>
                  <a:srgbClr val="FF0000"/>
                </a:solidFill>
              </a:rPr>
              <a:t>. 2003; 2: 1</a:t>
            </a:r>
          </a:p>
        </p:txBody>
      </p:sp>
      <p:sp>
        <p:nvSpPr>
          <p:cNvPr id="6" name="5 - Ορθογώνιο"/>
          <p:cNvSpPr/>
          <p:nvPr/>
        </p:nvSpPr>
        <p:spPr>
          <a:xfrm>
            <a:off x="8000214" y="1155413"/>
            <a:ext cx="2045618" cy="2062103"/>
          </a:xfrm>
          <a:prstGeom prst="rect">
            <a:avLst/>
          </a:prstGeom>
          <a:ln w="38100">
            <a:solidFill>
              <a:srgbClr val="FF0000"/>
            </a:solidFill>
          </a:ln>
        </p:spPr>
        <p:txBody>
          <a:bodyPr wrap="square">
            <a:spAutoFit/>
          </a:bodyPr>
          <a:lstStyle/>
          <a:p>
            <a:pPr algn="ctr"/>
            <a:endParaRPr lang="en-US" sz="1200" b="1" dirty="0">
              <a:solidFill>
                <a:srgbClr val="FF6699"/>
              </a:solidFill>
            </a:endParaRPr>
          </a:p>
          <a:p>
            <a:pPr algn="ctr"/>
            <a:endParaRPr lang="en-US" sz="1200" b="1" dirty="0">
              <a:solidFill>
                <a:srgbClr val="FF6699"/>
              </a:solidFill>
            </a:endParaRPr>
          </a:p>
          <a:p>
            <a:pPr algn="ctr"/>
            <a:endParaRPr lang="en-US" sz="1200" b="1" dirty="0">
              <a:solidFill>
                <a:srgbClr val="FF6699"/>
              </a:solidFill>
            </a:endParaRPr>
          </a:p>
          <a:p>
            <a:pPr algn="ctr"/>
            <a:endParaRPr lang="en-US" sz="1200" b="1" dirty="0">
              <a:solidFill>
                <a:srgbClr val="FF6699"/>
              </a:solidFill>
            </a:endParaRPr>
          </a:p>
          <a:p>
            <a:pPr algn="ctr"/>
            <a:r>
              <a:rPr lang="el-GR" sz="1600" b="1" i="1" dirty="0">
                <a:solidFill>
                  <a:srgbClr val="FF6699"/>
                </a:solidFill>
              </a:rPr>
              <a:t>Υπέρταση</a:t>
            </a:r>
          </a:p>
          <a:p>
            <a:pPr algn="ctr"/>
            <a:r>
              <a:rPr lang="el-GR" sz="1600" b="1" i="1" dirty="0" err="1">
                <a:solidFill>
                  <a:srgbClr val="FF6699"/>
                </a:solidFill>
              </a:rPr>
              <a:t>Δυσλιπιδαιμία</a:t>
            </a:r>
            <a:endParaRPr lang="el-GR" sz="1600" b="1" i="1" dirty="0">
              <a:solidFill>
                <a:srgbClr val="FF6699"/>
              </a:solidFill>
            </a:endParaRPr>
          </a:p>
          <a:p>
            <a:pPr algn="ctr"/>
            <a:r>
              <a:rPr lang="el-GR" sz="1600" b="1" i="1" dirty="0">
                <a:solidFill>
                  <a:srgbClr val="FF6699"/>
                </a:solidFill>
              </a:rPr>
              <a:t>Νεφρική βλάβη</a:t>
            </a:r>
            <a:r>
              <a:rPr lang="en-US" sz="1600" b="1" i="1" dirty="0">
                <a:solidFill>
                  <a:srgbClr val="FF6699"/>
                </a:solidFill>
              </a:rPr>
              <a:t>-</a:t>
            </a:r>
            <a:r>
              <a:rPr lang="el-GR" sz="1600" b="1" i="1" dirty="0">
                <a:solidFill>
                  <a:srgbClr val="FF6699"/>
                </a:solidFill>
              </a:rPr>
              <a:t>Νεφρική ανεπάρκεια</a:t>
            </a:r>
          </a:p>
          <a:p>
            <a:pPr algn="ctr"/>
            <a:r>
              <a:rPr lang="el-GR" sz="1600" b="1" i="1" dirty="0">
                <a:solidFill>
                  <a:srgbClr val="FF6699"/>
                </a:solidFill>
              </a:rPr>
              <a:t>Λοιμώξεις </a:t>
            </a:r>
          </a:p>
        </p:txBody>
      </p:sp>
      <p:sp>
        <p:nvSpPr>
          <p:cNvPr id="7" name="Ορθογώνιο 6"/>
          <p:cNvSpPr/>
          <p:nvPr/>
        </p:nvSpPr>
        <p:spPr>
          <a:xfrm>
            <a:off x="2136742" y="2187019"/>
            <a:ext cx="2281286" cy="2630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493444" y="2187019"/>
            <a:ext cx="3016578" cy="2630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3965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0E275AA-2488-4D51-ABDE-6685D3A1B3C4}"/>
              </a:ext>
            </a:extLst>
          </p:cNvPr>
          <p:cNvPicPr>
            <a:picLocks noChangeAspect="1"/>
          </p:cNvPicPr>
          <p:nvPr/>
        </p:nvPicPr>
        <p:blipFill>
          <a:blip r:embed="rId2"/>
          <a:stretch>
            <a:fillRect/>
          </a:stretch>
        </p:blipFill>
        <p:spPr>
          <a:xfrm>
            <a:off x="8562584" y="6172927"/>
            <a:ext cx="3453450" cy="571200"/>
          </a:xfrm>
          <a:prstGeom prst="rect">
            <a:avLst/>
          </a:prstGeom>
        </p:spPr>
      </p:pic>
      <p:pic>
        <p:nvPicPr>
          <p:cNvPr id="5" name="Εικόνα 4">
            <a:extLst>
              <a:ext uri="{FF2B5EF4-FFF2-40B4-BE49-F238E27FC236}">
                <a16:creationId xmlns:a16="http://schemas.microsoft.com/office/drawing/2014/main" id="{187D21BC-776F-49CC-B6BE-086A30860F2F}"/>
              </a:ext>
            </a:extLst>
          </p:cNvPr>
          <p:cNvPicPr>
            <a:picLocks noChangeAspect="1"/>
          </p:cNvPicPr>
          <p:nvPr/>
        </p:nvPicPr>
        <p:blipFill>
          <a:blip r:embed="rId3"/>
          <a:stretch>
            <a:fillRect/>
          </a:stretch>
        </p:blipFill>
        <p:spPr>
          <a:xfrm>
            <a:off x="904875" y="0"/>
            <a:ext cx="10524300" cy="1037752"/>
          </a:xfrm>
          <a:prstGeom prst="rect">
            <a:avLst/>
          </a:prstGeom>
        </p:spPr>
      </p:pic>
      <p:pic>
        <p:nvPicPr>
          <p:cNvPr id="6" name="Εικόνα 5">
            <a:extLst>
              <a:ext uri="{FF2B5EF4-FFF2-40B4-BE49-F238E27FC236}">
                <a16:creationId xmlns:a16="http://schemas.microsoft.com/office/drawing/2014/main" id="{1216298C-BBD8-4B6E-BE8A-AA606BCE075F}"/>
              </a:ext>
            </a:extLst>
          </p:cNvPr>
          <p:cNvPicPr>
            <a:picLocks noChangeAspect="1"/>
          </p:cNvPicPr>
          <p:nvPr/>
        </p:nvPicPr>
        <p:blipFill>
          <a:blip r:embed="rId4"/>
          <a:stretch>
            <a:fillRect/>
          </a:stretch>
        </p:blipFill>
        <p:spPr>
          <a:xfrm>
            <a:off x="2163600" y="1037752"/>
            <a:ext cx="8323425" cy="611863"/>
          </a:xfrm>
          <a:prstGeom prst="rect">
            <a:avLst/>
          </a:prstGeom>
        </p:spPr>
      </p:pic>
      <p:pic>
        <p:nvPicPr>
          <p:cNvPr id="7" name="Εικόνα 6">
            <a:extLst>
              <a:ext uri="{FF2B5EF4-FFF2-40B4-BE49-F238E27FC236}">
                <a16:creationId xmlns:a16="http://schemas.microsoft.com/office/drawing/2014/main" id="{43F87B77-ADED-4375-BD97-CCF78ABA6BA0}"/>
              </a:ext>
            </a:extLst>
          </p:cNvPr>
          <p:cNvPicPr>
            <a:picLocks noChangeAspect="1"/>
          </p:cNvPicPr>
          <p:nvPr/>
        </p:nvPicPr>
        <p:blipFill>
          <a:blip r:embed="rId5"/>
          <a:stretch>
            <a:fillRect/>
          </a:stretch>
        </p:blipFill>
        <p:spPr>
          <a:xfrm>
            <a:off x="2069841" y="1516268"/>
            <a:ext cx="7748475" cy="4656659"/>
          </a:xfrm>
          <a:prstGeom prst="rect">
            <a:avLst/>
          </a:prstGeom>
        </p:spPr>
      </p:pic>
    </p:spTree>
    <p:extLst>
      <p:ext uri="{BB962C8B-B14F-4D97-AF65-F5344CB8AC3E}">
        <p14:creationId xmlns:p14="http://schemas.microsoft.com/office/powerpoint/2010/main" val="73672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E61EAA1-F1B3-593C-5217-2EEA57D5D020}"/>
              </a:ext>
            </a:extLst>
          </p:cNvPr>
          <p:cNvPicPr>
            <a:picLocks noChangeAspect="1"/>
          </p:cNvPicPr>
          <p:nvPr/>
        </p:nvPicPr>
        <p:blipFill rotWithShape="1">
          <a:blip r:embed="rId2"/>
          <a:srcRect l="40937" t="29583" r="11016" b="12639"/>
          <a:stretch/>
        </p:blipFill>
        <p:spPr>
          <a:xfrm>
            <a:off x="2247900" y="1343024"/>
            <a:ext cx="7943850" cy="5373402"/>
          </a:xfrm>
          <a:prstGeom prst="rect">
            <a:avLst/>
          </a:prstGeom>
        </p:spPr>
      </p:pic>
      <p:pic>
        <p:nvPicPr>
          <p:cNvPr id="7" name="Εικόνα 6">
            <a:extLst>
              <a:ext uri="{FF2B5EF4-FFF2-40B4-BE49-F238E27FC236}">
                <a16:creationId xmlns:a16="http://schemas.microsoft.com/office/drawing/2014/main" id="{89C94A50-9246-82F1-81B8-543496382876}"/>
              </a:ext>
            </a:extLst>
          </p:cNvPr>
          <p:cNvPicPr>
            <a:picLocks noChangeAspect="1"/>
          </p:cNvPicPr>
          <p:nvPr/>
        </p:nvPicPr>
        <p:blipFill rotWithShape="1">
          <a:blip r:embed="rId3"/>
          <a:srcRect l="25156" t="35972" r="11718" b="44722"/>
          <a:stretch/>
        </p:blipFill>
        <p:spPr>
          <a:xfrm>
            <a:off x="2371725" y="0"/>
            <a:ext cx="7696200" cy="1323976"/>
          </a:xfrm>
          <a:prstGeom prst="rect">
            <a:avLst/>
          </a:prstGeom>
        </p:spPr>
      </p:pic>
    </p:spTree>
    <p:extLst>
      <p:ext uri="{BB962C8B-B14F-4D97-AF65-F5344CB8AC3E}">
        <p14:creationId xmlns:p14="http://schemas.microsoft.com/office/powerpoint/2010/main" val="720965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D2D6822-BA19-4669-9574-86BC3153BA6D}"/>
              </a:ext>
            </a:extLst>
          </p:cNvPr>
          <p:cNvSpPr txBox="1"/>
          <p:nvPr/>
        </p:nvSpPr>
        <p:spPr>
          <a:xfrm>
            <a:off x="539645" y="2188270"/>
            <a:ext cx="1165235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8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Φαινότυπος ΚΑ</a:t>
            </a:r>
            <a:endParaRPr kumimoji="0" lang="en-US" sz="8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32750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BA8732C-0529-49B7-8AEB-9F5D7A85BBFD}"/>
              </a:ext>
            </a:extLst>
          </p:cNvPr>
          <p:cNvPicPr>
            <a:picLocks noChangeAspect="1"/>
          </p:cNvPicPr>
          <p:nvPr/>
        </p:nvPicPr>
        <p:blipFill>
          <a:blip r:embed="rId2"/>
          <a:stretch>
            <a:fillRect/>
          </a:stretch>
        </p:blipFill>
        <p:spPr>
          <a:xfrm>
            <a:off x="3064669" y="76200"/>
            <a:ext cx="6062662" cy="1275059"/>
          </a:xfrm>
          <a:prstGeom prst="rect">
            <a:avLst/>
          </a:prstGeom>
        </p:spPr>
      </p:pic>
      <p:sp>
        <p:nvSpPr>
          <p:cNvPr id="5" name="Ορθογώνιο 4">
            <a:extLst>
              <a:ext uri="{FF2B5EF4-FFF2-40B4-BE49-F238E27FC236}">
                <a16:creationId xmlns:a16="http://schemas.microsoft.com/office/drawing/2014/main" id="{EAACEEB0-48C4-49C6-AF6A-AB5A40E8619B}"/>
              </a:ext>
            </a:extLst>
          </p:cNvPr>
          <p:cNvSpPr/>
          <p:nvPr/>
        </p:nvSpPr>
        <p:spPr>
          <a:xfrm>
            <a:off x="7515225" y="6329660"/>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dvOTb7819099"/>
                <a:ea typeface="+mn-ea"/>
                <a:cs typeface="+mn-cs"/>
              </a:rPr>
              <a:t>European Heart Journal (2015) </a:t>
            </a:r>
            <a:r>
              <a:rPr kumimoji="0" lang="en-US" sz="1800" b="0" i="0" u="none" strike="noStrike" kern="1200" cap="none" spc="0" normalizeH="0" baseline="0" noProof="0" dirty="0">
                <a:ln>
                  <a:noFill/>
                </a:ln>
                <a:solidFill>
                  <a:srgbClr val="000000"/>
                </a:solidFill>
                <a:effectLst/>
                <a:uLnTx/>
                <a:uFillTx/>
                <a:latin typeface="AdvOT9069d8b3.B"/>
                <a:ea typeface="+mn-ea"/>
                <a:cs typeface="+mn-cs"/>
              </a:rPr>
              <a:t>36</a:t>
            </a:r>
            <a:r>
              <a:rPr kumimoji="0" lang="en-US" sz="1800" b="0" i="0" u="none" strike="noStrike" kern="1200" cap="none" spc="0" normalizeH="0" baseline="0" noProof="0" dirty="0">
                <a:ln>
                  <a:noFill/>
                </a:ln>
                <a:solidFill>
                  <a:srgbClr val="000000"/>
                </a:solidFill>
                <a:effectLst/>
                <a:uLnTx/>
                <a:uFillTx/>
                <a:latin typeface="AdvOTb7819099"/>
                <a:ea typeface="+mn-ea"/>
                <a:cs typeface="+mn-cs"/>
              </a:rPr>
              <a:t>, 1718–1727</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Εικόνα 5">
            <a:extLst>
              <a:ext uri="{FF2B5EF4-FFF2-40B4-BE49-F238E27FC236}">
                <a16:creationId xmlns:a16="http://schemas.microsoft.com/office/drawing/2014/main" id="{DBD24E1F-2570-437D-BA6E-7F26A353DDB5}"/>
              </a:ext>
            </a:extLst>
          </p:cNvPr>
          <p:cNvPicPr>
            <a:picLocks noChangeAspect="1"/>
          </p:cNvPicPr>
          <p:nvPr/>
        </p:nvPicPr>
        <p:blipFill>
          <a:blip r:embed="rId3"/>
          <a:stretch>
            <a:fillRect/>
          </a:stretch>
        </p:blipFill>
        <p:spPr>
          <a:xfrm>
            <a:off x="0" y="1724025"/>
            <a:ext cx="5641801" cy="4054772"/>
          </a:xfrm>
          <a:prstGeom prst="rect">
            <a:avLst/>
          </a:prstGeom>
        </p:spPr>
      </p:pic>
      <p:pic>
        <p:nvPicPr>
          <p:cNvPr id="7" name="Εικόνα 6">
            <a:extLst>
              <a:ext uri="{FF2B5EF4-FFF2-40B4-BE49-F238E27FC236}">
                <a16:creationId xmlns:a16="http://schemas.microsoft.com/office/drawing/2014/main" id="{8D717F8F-B098-4E34-BC87-5D0FC522F029}"/>
              </a:ext>
            </a:extLst>
          </p:cNvPr>
          <p:cNvPicPr>
            <a:picLocks noChangeAspect="1"/>
          </p:cNvPicPr>
          <p:nvPr/>
        </p:nvPicPr>
        <p:blipFill rotWithShape="1">
          <a:blip r:embed="rId4"/>
          <a:srcRect r="7500"/>
          <a:stretch/>
        </p:blipFill>
        <p:spPr>
          <a:xfrm>
            <a:off x="6212681" y="1631448"/>
            <a:ext cx="5638800" cy="4147349"/>
          </a:xfrm>
          <a:prstGeom prst="rect">
            <a:avLst/>
          </a:prstGeom>
        </p:spPr>
      </p:pic>
    </p:spTree>
    <p:extLst>
      <p:ext uri="{BB962C8B-B14F-4D97-AF65-F5344CB8AC3E}">
        <p14:creationId xmlns:p14="http://schemas.microsoft.com/office/powerpoint/2010/main" val="31753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a:extLst>
              <a:ext uri="{FF2B5EF4-FFF2-40B4-BE49-F238E27FC236}">
                <a16:creationId xmlns:a16="http://schemas.microsoft.com/office/drawing/2014/main" id="{370F9921-FFD7-F1C9-E020-13E7AC099F3D}"/>
              </a:ext>
            </a:extLst>
          </p:cNvPr>
          <p:cNvSpPr>
            <a:spLocks noGrp="1" noChangeArrowheads="1"/>
          </p:cNvSpPr>
          <p:nvPr>
            <p:ph type="title"/>
          </p:nvPr>
        </p:nvSpPr>
        <p:spPr>
          <a:xfrm>
            <a:off x="1828800" y="692150"/>
            <a:ext cx="8839200" cy="1143000"/>
          </a:xfrm>
        </p:spPr>
        <p:txBody>
          <a:bodyPr/>
          <a:lstStyle/>
          <a:p>
            <a:pPr>
              <a:defRPr/>
            </a:pPr>
            <a:r>
              <a:rPr lang="en-GB" dirty="0">
                <a:solidFill>
                  <a:schemeClr val="tx1"/>
                </a:solidFill>
              </a:rPr>
              <a:t>Insulin resistance is as strong a risk factor for cardiovascular disease as smoking</a:t>
            </a:r>
          </a:p>
        </p:txBody>
      </p:sp>
      <p:sp>
        <p:nvSpPr>
          <p:cNvPr id="151555" name="Rectangle 1027">
            <a:extLst>
              <a:ext uri="{FF2B5EF4-FFF2-40B4-BE49-F238E27FC236}">
                <a16:creationId xmlns:a16="http://schemas.microsoft.com/office/drawing/2014/main" id="{B31864C7-591C-F5ED-902D-6CA514811000}"/>
              </a:ext>
            </a:extLst>
          </p:cNvPr>
          <p:cNvSpPr>
            <a:spLocks noChangeArrowheads="1"/>
          </p:cNvSpPr>
          <p:nvPr/>
        </p:nvSpPr>
        <p:spPr bwMode="auto">
          <a:xfrm>
            <a:off x="2871788" y="5353050"/>
            <a:ext cx="285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lnSpc>
                <a:spcPct val="80000"/>
              </a:lnSpc>
              <a:spcBef>
                <a:spcPct val="50000"/>
              </a:spcBef>
              <a:spcAft>
                <a:spcPct val="0"/>
              </a:spcAft>
              <a:buClrTx/>
              <a:buSzTx/>
              <a:buNone/>
            </a:pPr>
            <a:r>
              <a:rPr lang="en-US" altLang="el-GR" sz="1600" b="1">
                <a:solidFill>
                  <a:srgbClr val="FFFFFF"/>
                </a:solidFill>
                <a:latin typeface="Arial" panose="020B0604020202020204" pitchFamily="34" charset="0"/>
                <a:cs typeface="Arial" panose="020B0604020202020204" pitchFamily="34" charset="0"/>
              </a:rPr>
              <a:t>0.6</a:t>
            </a:r>
            <a:endParaRPr lang="en-US" altLang="el-GR" sz="1600" b="1">
              <a:solidFill>
                <a:srgbClr val="000000"/>
              </a:solidFill>
              <a:latin typeface="Arial" panose="020B0604020202020204" pitchFamily="34" charset="0"/>
              <a:cs typeface="Arial" panose="020B0604020202020204" pitchFamily="34" charset="0"/>
            </a:endParaRPr>
          </a:p>
        </p:txBody>
      </p:sp>
      <p:sp>
        <p:nvSpPr>
          <p:cNvPr id="151556" name="Rectangle 1028">
            <a:extLst>
              <a:ext uri="{FF2B5EF4-FFF2-40B4-BE49-F238E27FC236}">
                <a16:creationId xmlns:a16="http://schemas.microsoft.com/office/drawing/2014/main" id="{F9695B42-12B3-22FB-D523-484E678572DE}"/>
              </a:ext>
            </a:extLst>
          </p:cNvPr>
          <p:cNvSpPr>
            <a:spLocks noChangeArrowheads="1"/>
          </p:cNvSpPr>
          <p:nvPr/>
        </p:nvSpPr>
        <p:spPr bwMode="auto">
          <a:xfrm>
            <a:off x="2871788" y="4846638"/>
            <a:ext cx="285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lnSpc>
                <a:spcPct val="80000"/>
              </a:lnSpc>
              <a:spcBef>
                <a:spcPct val="50000"/>
              </a:spcBef>
              <a:spcAft>
                <a:spcPct val="0"/>
              </a:spcAft>
              <a:buClrTx/>
              <a:buSzTx/>
              <a:buNone/>
            </a:pPr>
            <a:r>
              <a:rPr lang="en-US" altLang="el-GR" sz="1600" b="1">
                <a:solidFill>
                  <a:srgbClr val="FFFFFF"/>
                </a:solidFill>
                <a:latin typeface="Arial" panose="020B0604020202020204" pitchFamily="34" charset="0"/>
                <a:cs typeface="Arial" panose="020B0604020202020204" pitchFamily="34" charset="0"/>
              </a:rPr>
              <a:t>0.8</a:t>
            </a:r>
            <a:endParaRPr lang="en-US" altLang="el-GR" sz="1600" b="1">
              <a:solidFill>
                <a:srgbClr val="000000"/>
              </a:solidFill>
              <a:latin typeface="Arial" panose="020B0604020202020204" pitchFamily="34" charset="0"/>
              <a:cs typeface="Arial" panose="020B0604020202020204" pitchFamily="34" charset="0"/>
            </a:endParaRPr>
          </a:p>
        </p:txBody>
      </p:sp>
      <p:sp>
        <p:nvSpPr>
          <p:cNvPr id="151557" name="Rectangle 1029">
            <a:extLst>
              <a:ext uri="{FF2B5EF4-FFF2-40B4-BE49-F238E27FC236}">
                <a16:creationId xmlns:a16="http://schemas.microsoft.com/office/drawing/2014/main" id="{5A9CCF0F-69B1-EE91-0CE5-69A2531E385C}"/>
              </a:ext>
            </a:extLst>
          </p:cNvPr>
          <p:cNvSpPr>
            <a:spLocks noChangeArrowheads="1"/>
          </p:cNvSpPr>
          <p:nvPr/>
        </p:nvSpPr>
        <p:spPr bwMode="auto">
          <a:xfrm>
            <a:off x="2879725" y="4286250"/>
            <a:ext cx="285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lnSpc>
                <a:spcPct val="80000"/>
              </a:lnSpc>
              <a:spcBef>
                <a:spcPct val="50000"/>
              </a:spcBef>
              <a:spcAft>
                <a:spcPct val="0"/>
              </a:spcAft>
              <a:buClrTx/>
              <a:buSzTx/>
              <a:buNone/>
            </a:pPr>
            <a:r>
              <a:rPr lang="en-US" altLang="el-GR" sz="1600" b="1">
                <a:solidFill>
                  <a:srgbClr val="FFFFFF"/>
                </a:solidFill>
                <a:latin typeface="Arial" panose="020B0604020202020204" pitchFamily="34" charset="0"/>
                <a:cs typeface="Arial" panose="020B0604020202020204" pitchFamily="34" charset="0"/>
              </a:rPr>
              <a:t>1.0</a:t>
            </a:r>
            <a:endParaRPr lang="en-US" altLang="el-GR" sz="1600" b="1">
              <a:solidFill>
                <a:srgbClr val="000000"/>
              </a:solidFill>
              <a:latin typeface="Arial" panose="020B0604020202020204" pitchFamily="34" charset="0"/>
              <a:cs typeface="Arial" panose="020B0604020202020204" pitchFamily="34" charset="0"/>
            </a:endParaRPr>
          </a:p>
        </p:txBody>
      </p:sp>
      <p:sp>
        <p:nvSpPr>
          <p:cNvPr id="151558" name="Rectangle 1030">
            <a:extLst>
              <a:ext uri="{FF2B5EF4-FFF2-40B4-BE49-F238E27FC236}">
                <a16:creationId xmlns:a16="http://schemas.microsoft.com/office/drawing/2014/main" id="{390DDAB0-B39A-D88E-B43C-40DC1DF631EC}"/>
              </a:ext>
            </a:extLst>
          </p:cNvPr>
          <p:cNvSpPr>
            <a:spLocks noChangeArrowheads="1"/>
          </p:cNvSpPr>
          <p:nvPr/>
        </p:nvSpPr>
        <p:spPr bwMode="auto">
          <a:xfrm>
            <a:off x="2871788" y="3748088"/>
            <a:ext cx="285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lnSpc>
                <a:spcPct val="80000"/>
              </a:lnSpc>
              <a:spcBef>
                <a:spcPct val="50000"/>
              </a:spcBef>
              <a:spcAft>
                <a:spcPct val="0"/>
              </a:spcAft>
              <a:buClrTx/>
              <a:buSzTx/>
              <a:buNone/>
            </a:pPr>
            <a:r>
              <a:rPr lang="en-US" altLang="el-GR" sz="1600" b="1">
                <a:solidFill>
                  <a:srgbClr val="FFFFFF"/>
                </a:solidFill>
                <a:latin typeface="Arial" panose="020B0604020202020204" pitchFamily="34" charset="0"/>
                <a:cs typeface="Arial" panose="020B0604020202020204" pitchFamily="34" charset="0"/>
              </a:rPr>
              <a:t>1.2</a:t>
            </a:r>
            <a:endParaRPr lang="en-US" altLang="el-GR" sz="1600" b="1">
              <a:solidFill>
                <a:srgbClr val="000000"/>
              </a:solidFill>
              <a:latin typeface="Arial" panose="020B0604020202020204" pitchFamily="34" charset="0"/>
              <a:cs typeface="Arial" panose="020B0604020202020204" pitchFamily="34" charset="0"/>
            </a:endParaRPr>
          </a:p>
        </p:txBody>
      </p:sp>
      <p:sp>
        <p:nvSpPr>
          <p:cNvPr id="151559" name="Rectangle 1031">
            <a:extLst>
              <a:ext uri="{FF2B5EF4-FFF2-40B4-BE49-F238E27FC236}">
                <a16:creationId xmlns:a16="http://schemas.microsoft.com/office/drawing/2014/main" id="{A3F12844-3814-CA69-5A61-49A474CC8912}"/>
              </a:ext>
            </a:extLst>
          </p:cNvPr>
          <p:cNvSpPr>
            <a:spLocks noChangeArrowheads="1"/>
          </p:cNvSpPr>
          <p:nvPr/>
        </p:nvSpPr>
        <p:spPr bwMode="auto">
          <a:xfrm>
            <a:off x="2871788" y="3201988"/>
            <a:ext cx="285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lnSpc>
                <a:spcPct val="80000"/>
              </a:lnSpc>
              <a:spcBef>
                <a:spcPct val="50000"/>
              </a:spcBef>
              <a:spcAft>
                <a:spcPct val="0"/>
              </a:spcAft>
              <a:buClrTx/>
              <a:buSzTx/>
              <a:buNone/>
            </a:pPr>
            <a:r>
              <a:rPr lang="en-US" altLang="el-GR" sz="1600" b="1">
                <a:solidFill>
                  <a:srgbClr val="FFFFFF"/>
                </a:solidFill>
                <a:latin typeface="Arial" panose="020B0604020202020204" pitchFamily="34" charset="0"/>
                <a:cs typeface="Arial" panose="020B0604020202020204" pitchFamily="34" charset="0"/>
              </a:rPr>
              <a:t>1.4</a:t>
            </a:r>
            <a:endParaRPr lang="en-US" altLang="el-GR" sz="1600" b="1">
              <a:solidFill>
                <a:srgbClr val="000000"/>
              </a:solidFill>
              <a:latin typeface="Arial" panose="020B0604020202020204" pitchFamily="34" charset="0"/>
              <a:cs typeface="Arial" panose="020B0604020202020204" pitchFamily="34" charset="0"/>
            </a:endParaRPr>
          </a:p>
        </p:txBody>
      </p:sp>
      <p:sp>
        <p:nvSpPr>
          <p:cNvPr id="151560" name="Rectangle 1032">
            <a:extLst>
              <a:ext uri="{FF2B5EF4-FFF2-40B4-BE49-F238E27FC236}">
                <a16:creationId xmlns:a16="http://schemas.microsoft.com/office/drawing/2014/main" id="{C27F2BD6-7EC0-BD70-75F1-F8C97ED09D3A}"/>
              </a:ext>
            </a:extLst>
          </p:cNvPr>
          <p:cNvSpPr>
            <a:spLocks noChangeArrowheads="1"/>
          </p:cNvSpPr>
          <p:nvPr/>
        </p:nvSpPr>
        <p:spPr bwMode="auto">
          <a:xfrm>
            <a:off x="2871788" y="2657475"/>
            <a:ext cx="285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lnSpc>
                <a:spcPct val="80000"/>
              </a:lnSpc>
              <a:spcBef>
                <a:spcPct val="50000"/>
              </a:spcBef>
              <a:spcAft>
                <a:spcPct val="0"/>
              </a:spcAft>
              <a:buClrTx/>
              <a:buSzTx/>
              <a:buNone/>
            </a:pPr>
            <a:r>
              <a:rPr lang="en-US" altLang="el-GR" sz="1600" b="1">
                <a:solidFill>
                  <a:srgbClr val="FFFFFF"/>
                </a:solidFill>
                <a:latin typeface="Arial" panose="020B0604020202020204" pitchFamily="34" charset="0"/>
                <a:cs typeface="Arial" panose="020B0604020202020204" pitchFamily="34" charset="0"/>
              </a:rPr>
              <a:t>1.6</a:t>
            </a:r>
            <a:endParaRPr lang="en-US" altLang="el-GR" sz="1600" b="1">
              <a:solidFill>
                <a:srgbClr val="000000"/>
              </a:solidFill>
              <a:latin typeface="Arial" panose="020B0604020202020204" pitchFamily="34" charset="0"/>
              <a:cs typeface="Arial" panose="020B0604020202020204" pitchFamily="34" charset="0"/>
            </a:endParaRPr>
          </a:p>
        </p:txBody>
      </p:sp>
      <p:sp>
        <p:nvSpPr>
          <p:cNvPr id="151561" name="Rectangle 1033">
            <a:extLst>
              <a:ext uri="{FF2B5EF4-FFF2-40B4-BE49-F238E27FC236}">
                <a16:creationId xmlns:a16="http://schemas.microsoft.com/office/drawing/2014/main" id="{5EA2CB7E-6D8A-E592-FDE8-9962BDA6C265}"/>
              </a:ext>
            </a:extLst>
          </p:cNvPr>
          <p:cNvSpPr>
            <a:spLocks noChangeArrowheads="1"/>
          </p:cNvSpPr>
          <p:nvPr/>
        </p:nvSpPr>
        <p:spPr bwMode="auto">
          <a:xfrm>
            <a:off x="2871788" y="2135188"/>
            <a:ext cx="285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lnSpc>
                <a:spcPct val="80000"/>
              </a:lnSpc>
              <a:spcBef>
                <a:spcPct val="50000"/>
              </a:spcBef>
              <a:spcAft>
                <a:spcPct val="0"/>
              </a:spcAft>
              <a:buClrTx/>
              <a:buSzTx/>
              <a:buNone/>
            </a:pPr>
            <a:r>
              <a:rPr lang="en-US" altLang="el-GR" sz="1600" b="1">
                <a:solidFill>
                  <a:srgbClr val="FFFFFF"/>
                </a:solidFill>
                <a:latin typeface="Arial" panose="020B0604020202020204" pitchFamily="34" charset="0"/>
                <a:cs typeface="Arial" panose="020B0604020202020204" pitchFamily="34" charset="0"/>
              </a:rPr>
              <a:t>1.8</a:t>
            </a:r>
            <a:endParaRPr lang="en-US" altLang="el-GR" sz="1600" b="1">
              <a:solidFill>
                <a:srgbClr val="000000"/>
              </a:solidFill>
              <a:latin typeface="Arial" panose="020B0604020202020204" pitchFamily="34" charset="0"/>
              <a:cs typeface="Arial" panose="020B0604020202020204" pitchFamily="34" charset="0"/>
            </a:endParaRPr>
          </a:p>
        </p:txBody>
      </p:sp>
      <p:sp>
        <p:nvSpPr>
          <p:cNvPr id="151562" name="Text Box 1034">
            <a:extLst>
              <a:ext uri="{FF2B5EF4-FFF2-40B4-BE49-F238E27FC236}">
                <a16:creationId xmlns:a16="http://schemas.microsoft.com/office/drawing/2014/main" id="{9905EE15-A8E5-63E7-78A8-D213E61DAB92}"/>
              </a:ext>
            </a:extLst>
          </p:cNvPr>
          <p:cNvSpPr txBox="1">
            <a:spLocks noChangeArrowheads="1"/>
          </p:cNvSpPr>
          <p:nvPr/>
        </p:nvSpPr>
        <p:spPr bwMode="auto">
          <a:xfrm rot="5349434" flipV="1">
            <a:off x="1206500" y="3698875"/>
            <a:ext cx="2692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r>
              <a:rPr lang="en-GB" altLang="el-GR" sz="1600" b="1">
                <a:solidFill>
                  <a:srgbClr val="FFFFFF"/>
                </a:solidFill>
                <a:latin typeface="Arial" panose="020B0604020202020204" pitchFamily="34" charset="0"/>
                <a:cs typeface="Arial" panose="020B0604020202020204" pitchFamily="34" charset="0"/>
              </a:rPr>
              <a:t>Odds ratio for incident CVD</a:t>
            </a:r>
          </a:p>
        </p:txBody>
      </p:sp>
      <p:sp>
        <p:nvSpPr>
          <p:cNvPr id="151563" name="Text Box 1035">
            <a:extLst>
              <a:ext uri="{FF2B5EF4-FFF2-40B4-BE49-F238E27FC236}">
                <a16:creationId xmlns:a16="http://schemas.microsoft.com/office/drawing/2014/main" id="{ED480738-F989-A4F6-31C0-15A68879F5EB}"/>
              </a:ext>
            </a:extLst>
          </p:cNvPr>
          <p:cNvSpPr txBox="1">
            <a:spLocks noChangeArrowheads="1"/>
          </p:cNvSpPr>
          <p:nvPr/>
        </p:nvSpPr>
        <p:spPr bwMode="auto">
          <a:xfrm>
            <a:off x="3943351" y="5553076"/>
            <a:ext cx="385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r>
              <a:rPr lang="en-GB" altLang="el-GR" sz="1600" b="1">
                <a:solidFill>
                  <a:srgbClr val="FFFFFF"/>
                </a:solidFill>
                <a:latin typeface="Arial" panose="020B0604020202020204" pitchFamily="34" charset="0"/>
                <a:cs typeface="Arial" panose="020B0604020202020204" pitchFamily="34" charset="0"/>
              </a:rPr>
              <a:t>Age</a:t>
            </a:r>
          </a:p>
        </p:txBody>
      </p:sp>
      <p:sp>
        <p:nvSpPr>
          <p:cNvPr id="151564" name="Text Box 1036">
            <a:extLst>
              <a:ext uri="{FF2B5EF4-FFF2-40B4-BE49-F238E27FC236}">
                <a16:creationId xmlns:a16="http://schemas.microsoft.com/office/drawing/2014/main" id="{A6B2AC28-DF41-3861-792C-C2222B25D066}"/>
              </a:ext>
            </a:extLst>
          </p:cNvPr>
          <p:cNvSpPr txBox="1">
            <a:spLocks noChangeArrowheads="1"/>
          </p:cNvSpPr>
          <p:nvPr/>
        </p:nvSpPr>
        <p:spPr bwMode="auto">
          <a:xfrm>
            <a:off x="5187950" y="5567363"/>
            <a:ext cx="865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r>
              <a:rPr lang="en-GB" altLang="el-GR" sz="1600" b="1">
                <a:solidFill>
                  <a:srgbClr val="FFFFFF"/>
                </a:solidFill>
                <a:latin typeface="Arial" panose="020B0604020202020204" pitchFamily="34" charset="0"/>
                <a:cs typeface="Arial" panose="020B0604020202020204" pitchFamily="34" charset="0"/>
              </a:rPr>
              <a:t>Smoking</a:t>
            </a:r>
          </a:p>
        </p:txBody>
      </p:sp>
      <p:sp>
        <p:nvSpPr>
          <p:cNvPr id="151565" name="Text Box 1037">
            <a:extLst>
              <a:ext uri="{FF2B5EF4-FFF2-40B4-BE49-F238E27FC236}">
                <a16:creationId xmlns:a16="http://schemas.microsoft.com/office/drawing/2014/main" id="{789F151C-0D0F-89CE-1C15-850E9B67497C}"/>
              </a:ext>
            </a:extLst>
          </p:cNvPr>
          <p:cNvSpPr txBox="1">
            <a:spLocks noChangeArrowheads="1"/>
          </p:cNvSpPr>
          <p:nvPr/>
        </p:nvSpPr>
        <p:spPr bwMode="auto">
          <a:xfrm>
            <a:off x="6402389" y="5599114"/>
            <a:ext cx="16970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r>
              <a:rPr lang="en-GB" altLang="el-GR" sz="1600" b="1">
                <a:solidFill>
                  <a:srgbClr val="FFFFFF"/>
                </a:solidFill>
                <a:latin typeface="Arial" panose="020B0604020202020204" pitchFamily="34" charset="0"/>
                <a:cs typeface="Arial" panose="020B0604020202020204" pitchFamily="34" charset="0"/>
              </a:rPr>
              <a:t>Total cholesterol:</a:t>
            </a:r>
            <a:br>
              <a:rPr lang="en-GB" altLang="el-GR" sz="1600" b="1">
                <a:solidFill>
                  <a:srgbClr val="FFFFFF"/>
                </a:solidFill>
                <a:latin typeface="Arial" panose="020B0604020202020204" pitchFamily="34" charset="0"/>
                <a:cs typeface="Arial" panose="020B0604020202020204" pitchFamily="34" charset="0"/>
              </a:rPr>
            </a:br>
            <a:r>
              <a:rPr lang="en-GB" altLang="el-GR" sz="1600" b="1">
                <a:solidFill>
                  <a:srgbClr val="FFFFFF"/>
                </a:solidFill>
                <a:latin typeface="Arial" panose="020B0604020202020204" pitchFamily="34" charset="0"/>
                <a:cs typeface="Arial" panose="020B0604020202020204" pitchFamily="34" charset="0"/>
              </a:rPr>
              <a:t>HDL cholesterol</a:t>
            </a:r>
          </a:p>
        </p:txBody>
      </p:sp>
      <p:sp>
        <p:nvSpPr>
          <p:cNvPr id="151566" name="Text Box 1038">
            <a:extLst>
              <a:ext uri="{FF2B5EF4-FFF2-40B4-BE49-F238E27FC236}">
                <a16:creationId xmlns:a16="http://schemas.microsoft.com/office/drawing/2014/main" id="{B4902FE7-5A64-ECB5-0238-5F927B6217F3}"/>
              </a:ext>
            </a:extLst>
          </p:cNvPr>
          <p:cNvSpPr txBox="1">
            <a:spLocks noChangeArrowheads="1"/>
          </p:cNvSpPr>
          <p:nvPr/>
        </p:nvSpPr>
        <p:spPr bwMode="auto">
          <a:xfrm>
            <a:off x="8250238" y="5586414"/>
            <a:ext cx="10144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fontAlgn="base" hangingPunct="0">
              <a:spcBef>
                <a:spcPct val="0"/>
              </a:spcBef>
              <a:spcAft>
                <a:spcPct val="0"/>
              </a:spcAft>
              <a:buClrTx/>
              <a:buSzTx/>
              <a:buNone/>
            </a:pPr>
            <a:r>
              <a:rPr lang="en-GB" altLang="el-GR" sz="1600" b="1">
                <a:solidFill>
                  <a:srgbClr val="FFFFFF"/>
                </a:solidFill>
                <a:latin typeface="Arial" panose="020B0604020202020204" pitchFamily="34" charset="0"/>
                <a:cs typeface="Arial" panose="020B0604020202020204" pitchFamily="34" charset="0"/>
              </a:rPr>
              <a:t>Insulin</a:t>
            </a:r>
            <a:br>
              <a:rPr lang="en-GB" altLang="el-GR" sz="1600" b="1">
                <a:solidFill>
                  <a:srgbClr val="FFFFFF"/>
                </a:solidFill>
                <a:latin typeface="Arial" panose="020B0604020202020204" pitchFamily="34" charset="0"/>
                <a:cs typeface="Arial" panose="020B0604020202020204" pitchFamily="34" charset="0"/>
              </a:rPr>
            </a:br>
            <a:r>
              <a:rPr lang="en-GB" altLang="el-GR" sz="1600" b="1">
                <a:solidFill>
                  <a:srgbClr val="FFFFFF"/>
                </a:solidFill>
                <a:latin typeface="Arial" panose="020B0604020202020204" pitchFamily="34" charset="0"/>
                <a:cs typeface="Arial" panose="020B0604020202020204" pitchFamily="34" charset="0"/>
              </a:rPr>
              <a:t>resistance</a:t>
            </a:r>
          </a:p>
        </p:txBody>
      </p:sp>
      <p:grpSp>
        <p:nvGrpSpPr>
          <p:cNvPr id="151567" name="Group 1039">
            <a:extLst>
              <a:ext uri="{FF2B5EF4-FFF2-40B4-BE49-F238E27FC236}">
                <a16:creationId xmlns:a16="http://schemas.microsoft.com/office/drawing/2014/main" id="{E4F66091-4304-E542-7F78-8716D2E22997}"/>
              </a:ext>
            </a:extLst>
          </p:cNvPr>
          <p:cNvGrpSpPr>
            <a:grpSpLocks/>
          </p:cNvGrpSpPr>
          <p:nvPr/>
        </p:nvGrpSpPr>
        <p:grpSpPr bwMode="auto">
          <a:xfrm>
            <a:off x="3336925" y="2217739"/>
            <a:ext cx="6199188" cy="3297237"/>
            <a:chOff x="1142" y="1397"/>
            <a:chExt cx="3905" cy="2077"/>
          </a:xfrm>
        </p:grpSpPr>
        <p:sp>
          <p:nvSpPr>
            <p:cNvPr id="151569" name="Line 1040">
              <a:extLst>
                <a:ext uri="{FF2B5EF4-FFF2-40B4-BE49-F238E27FC236}">
                  <a16:creationId xmlns:a16="http://schemas.microsoft.com/office/drawing/2014/main" id="{0B09E537-305D-186A-2169-98437AD6342B}"/>
                </a:ext>
              </a:extLst>
            </p:cNvPr>
            <p:cNvSpPr>
              <a:spLocks noChangeShapeType="1"/>
            </p:cNvSpPr>
            <p:nvPr/>
          </p:nvSpPr>
          <p:spPr bwMode="auto">
            <a:xfrm>
              <a:off x="1204" y="1802"/>
              <a:ext cx="3843" cy="0"/>
            </a:xfrm>
            <a:prstGeom prst="line">
              <a:avLst/>
            </a:prstGeom>
            <a:noFill/>
            <a:ln w="12700">
              <a:solidFill>
                <a:schemeClr val="bg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cxnSp>
          <p:nvCxnSpPr>
            <p:cNvPr id="151570" name="AutoShape 1041">
              <a:extLst>
                <a:ext uri="{FF2B5EF4-FFF2-40B4-BE49-F238E27FC236}">
                  <a16:creationId xmlns:a16="http://schemas.microsoft.com/office/drawing/2014/main" id="{C3AE4CDE-973C-8F1A-393B-1C23070A5F21}"/>
                </a:ext>
              </a:extLst>
            </p:cNvPr>
            <p:cNvCxnSpPr>
              <a:cxnSpLocks noChangeShapeType="1"/>
            </p:cNvCxnSpPr>
            <p:nvPr/>
          </p:nvCxnSpPr>
          <p:spPr bwMode="auto">
            <a:xfrm rot="-5400000">
              <a:off x="3541" y="842"/>
              <a:ext cx="56" cy="1961"/>
            </a:xfrm>
            <a:prstGeom prst="bentConnector3">
              <a:avLst>
                <a:gd name="adj1" fmla="val 717306"/>
              </a:avLst>
            </a:prstGeom>
            <a:noFill/>
            <a:ln w="28575">
              <a:solidFill>
                <a:srgbClr val="0099FF"/>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1571" name="Rectangle 1042">
              <a:extLst>
                <a:ext uri="{FF2B5EF4-FFF2-40B4-BE49-F238E27FC236}">
                  <a16:creationId xmlns:a16="http://schemas.microsoft.com/office/drawing/2014/main" id="{32C3964D-AC47-5835-E806-41D9FD0BFDA2}"/>
                </a:ext>
              </a:extLst>
            </p:cNvPr>
            <p:cNvSpPr>
              <a:spLocks noChangeArrowheads="1"/>
            </p:cNvSpPr>
            <p:nvPr/>
          </p:nvSpPr>
          <p:spPr bwMode="auto">
            <a:xfrm>
              <a:off x="1471" y="2686"/>
              <a:ext cx="366" cy="747"/>
            </a:xfrm>
            <a:prstGeom prst="rect">
              <a:avLst/>
            </a:prstGeom>
            <a:solidFill>
              <a:srgbClr val="FFFF99"/>
            </a:solidFill>
            <a:ln w="19050">
              <a:solidFill>
                <a:srgbClr val="FFFFFF"/>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fontAlgn="base">
                <a:spcBef>
                  <a:spcPct val="0"/>
                </a:spcBef>
                <a:spcAft>
                  <a:spcPct val="0"/>
                </a:spcAft>
                <a:buClrTx/>
                <a:buSzTx/>
                <a:buNone/>
              </a:pPr>
              <a:endParaRPr lang="en-GB" altLang="el-GR" sz="2400">
                <a:solidFill>
                  <a:srgbClr val="000000"/>
                </a:solidFill>
                <a:latin typeface="Arial" panose="020B0604020202020204" pitchFamily="34" charset="0"/>
                <a:cs typeface="Arial" panose="020B0604020202020204" pitchFamily="34" charset="0"/>
              </a:endParaRPr>
            </a:p>
          </p:txBody>
        </p:sp>
        <p:sp>
          <p:nvSpPr>
            <p:cNvPr id="151572" name="Rectangle 1043">
              <a:extLst>
                <a:ext uri="{FF2B5EF4-FFF2-40B4-BE49-F238E27FC236}">
                  <a16:creationId xmlns:a16="http://schemas.microsoft.com/office/drawing/2014/main" id="{EA6B4C27-A42D-E92D-8CA9-C1F78F359F5B}"/>
                </a:ext>
              </a:extLst>
            </p:cNvPr>
            <p:cNvSpPr>
              <a:spLocks noChangeArrowheads="1"/>
            </p:cNvSpPr>
            <p:nvPr/>
          </p:nvSpPr>
          <p:spPr bwMode="auto">
            <a:xfrm>
              <a:off x="2398" y="1857"/>
              <a:ext cx="365" cy="1576"/>
            </a:xfrm>
            <a:prstGeom prst="rect">
              <a:avLst/>
            </a:prstGeom>
            <a:solidFill>
              <a:srgbClr val="FFFF99"/>
            </a:solidFill>
            <a:ln w="19050">
              <a:solidFill>
                <a:srgbClr val="FFFFFF"/>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fontAlgn="base">
                <a:spcBef>
                  <a:spcPct val="0"/>
                </a:spcBef>
                <a:spcAft>
                  <a:spcPct val="0"/>
                </a:spcAft>
                <a:buClrTx/>
                <a:buSzTx/>
                <a:buNone/>
              </a:pPr>
              <a:endParaRPr lang="en-GB" altLang="el-GR" sz="2400">
                <a:solidFill>
                  <a:srgbClr val="000000"/>
                </a:solidFill>
                <a:latin typeface="Arial" panose="020B0604020202020204" pitchFamily="34" charset="0"/>
                <a:cs typeface="Arial" panose="020B0604020202020204" pitchFamily="34" charset="0"/>
              </a:endParaRPr>
            </a:p>
          </p:txBody>
        </p:sp>
        <p:sp>
          <p:nvSpPr>
            <p:cNvPr id="151573" name="Rectangle 1044">
              <a:extLst>
                <a:ext uri="{FF2B5EF4-FFF2-40B4-BE49-F238E27FC236}">
                  <a16:creationId xmlns:a16="http://schemas.microsoft.com/office/drawing/2014/main" id="{5F1E6C20-682E-193B-FD68-3AA7474D0951}"/>
                </a:ext>
              </a:extLst>
            </p:cNvPr>
            <p:cNvSpPr>
              <a:spLocks noChangeArrowheads="1"/>
            </p:cNvSpPr>
            <p:nvPr/>
          </p:nvSpPr>
          <p:spPr bwMode="auto">
            <a:xfrm>
              <a:off x="3401" y="2379"/>
              <a:ext cx="366" cy="1054"/>
            </a:xfrm>
            <a:prstGeom prst="rect">
              <a:avLst/>
            </a:prstGeom>
            <a:solidFill>
              <a:srgbClr val="FFFF99"/>
            </a:solidFill>
            <a:ln w="19050">
              <a:solidFill>
                <a:srgbClr val="FFFFFF"/>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fontAlgn="base">
                <a:spcBef>
                  <a:spcPct val="0"/>
                </a:spcBef>
                <a:spcAft>
                  <a:spcPct val="0"/>
                </a:spcAft>
                <a:buClrTx/>
                <a:buSzTx/>
                <a:buNone/>
              </a:pPr>
              <a:endParaRPr lang="en-GB" altLang="el-GR" sz="2400">
                <a:solidFill>
                  <a:srgbClr val="000000"/>
                </a:solidFill>
                <a:latin typeface="Arial" panose="020B0604020202020204" pitchFamily="34" charset="0"/>
                <a:cs typeface="Arial" panose="020B0604020202020204" pitchFamily="34" charset="0"/>
              </a:endParaRPr>
            </a:p>
          </p:txBody>
        </p:sp>
        <p:sp>
          <p:nvSpPr>
            <p:cNvPr id="151574" name="Rectangle 1045">
              <a:extLst>
                <a:ext uri="{FF2B5EF4-FFF2-40B4-BE49-F238E27FC236}">
                  <a16:creationId xmlns:a16="http://schemas.microsoft.com/office/drawing/2014/main" id="{1889CB96-B9E0-9882-27F4-A54349F7E521}"/>
                </a:ext>
              </a:extLst>
            </p:cNvPr>
            <p:cNvSpPr>
              <a:spLocks noChangeArrowheads="1"/>
            </p:cNvSpPr>
            <p:nvPr/>
          </p:nvSpPr>
          <p:spPr bwMode="auto">
            <a:xfrm>
              <a:off x="4359" y="1802"/>
              <a:ext cx="365" cy="1626"/>
            </a:xfrm>
            <a:prstGeom prst="rect">
              <a:avLst/>
            </a:prstGeom>
            <a:solidFill>
              <a:srgbClr val="FFFF99"/>
            </a:solidFill>
            <a:ln w="19050">
              <a:solidFill>
                <a:srgbClr val="FFFFFF"/>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fontAlgn="base">
                <a:spcBef>
                  <a:spcPct val="0"/>
                </a:spcBef>
                <a:spcAft>
                  <a:spcPct val="0"/>
                </a:spcAft>
                <a:buClrTx/>
                <a:buSzTx/>
                <a:buNone/>
              </a:pPr>
              <a:endParaRPr lang="en-GB" altLang="el-GR" sz="2400">
                <a:solidFill>
                  <a:srgbClr val="000000"/>
                </a:solidFill>
                <a:latin typeface="Arial" panose="020B0604020202020204" pitchFamily="34" charset="0"/>
                <a:cs typeface="Arial" panose="020B0604020202020204" pitchFamily="34" charset="0"/>
              </a:endParaRPr>
            </a:p>
          </p:txBody>
        </p:sp>
        <p:sp>
          <p:nvSpPr>
            <p:cNvPr id="151575" name="Line 1046">
              <a:extLst>
                <a:ext uri="{FF2B5EF4-FFF2-40B4-BE49-F238E27FC236}">
                  <a16:creationId xmlns:a16="http://schemas.microsoft.com/office/drawing/2014/main" id="{CA4D0E77-EE3E-EEF8-AF8A-7F5A2F333454}"/>
                </a:ext>
              </a:extLst>
            </p:cNvPr>
            <p:cNvSpPr>
              <a:spLocks noChangeShapeType="1"/>
            </p:cNvSpPr>
            <p:nvPr/>
          </p:nvSpPr>
          <p:spPr bwMode="auto">
            <a:xfrm>
              <a:off x="1178" y="1397"/>
              <a:ext cx="1" cy="203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76" name="Line 1047">
              <a:extLst>
                <a:ext uri="{FF2B5EF4-FFF2-40B4-BE49-F238E27FC236}">
                  <a16:creationId xmlns:a16="http://schemas.microsoft.com/office/drawing/2014/main" id="{C46B55D2-2EDF-63DC-AB82-7A2E9BE4CA2F}"/>
                </a:ext>
              </a:extLst>
            </p:cNvPr>
            <p:cNvSpPr>
              <a:spLocks noChangeShapeType="1"/>
            </p:cNvSpPr>
            <p:nvPr/>
          </p:nvSpPr>
          <p:spPr bwMode="auto">
            <a:xfrm>
              <a:off x="1142" y="3433"/>
              <a:ext cx="36"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77" name="Line 1048">
              <a:extLst>
                <a:ext uri="{FF2B5EF4-FFF2-40B4-BE49-F238E27FC236}">
                  <a16:creationId xmlns:a16="http://schemas.microsoft.com/office/drawing/2014/main" id="{A2D04EBA-8F56-A18B-1C66-4F1434C9A074}"/>
                </a:ext>
              </a:extLst>
            </p:cNvPr>
            <p:cNvSpPr>
              <a:spLocks noChangeShapeType="1"/>
            </p:cNvSpPr>
            <p:nvPr/>
          </p:nvSpPr>
          <p:spPr bwMode="auto">
            <a:xfrm>
              <a:off x="1142" y="3096"/>
              <a:ext cx="36"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78" name="Line 1049">
              <a:extLst>
                <a:ext uri="{FF2B5EF4-FFF2-40B4-BE49-F238E27FC236}">
                  <a16:creationId xmlns:a16="http://schemas.microsoft.com/office/drawing/2014/main" id="{C000CBE6-0AA5-E68D-CF3B-BD237F41B0B7}"/>
                </a:ext>
              </a:extLst>
            </p:cNvPr>
            <p:cNvSpPr>
              <a:spLocks noChangeShapeType="1"/>
            </p:cNvSpPr>
            <p:nvPr/>
          </p:nvSpPr>
          <p:spPr bwMode="auto">
            <a:xfrm>
              <a:off x="1142" y="2752"/>
              <a:ext cx="36"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79" name="Line 1050">
              <a:extLst>
                <a:ext uri="{FF2B5EF4-FFF2-40B4-BE49-F238E27FC236}">
                  <a16:creationId xmlns:a16="http://schemas.microsoft.com/office/drawing/2014/main" id="{98A72F56-E584-BDA9-E5EA-BAD9D2ABF42D}"/>
                </a:ext>
              </a:extLst>
            </p:cNvPr>
            <p:cNvSpPr>
              <a:spLocks noChangeShapeType="1"/>
            </p:cNvSpPr>
            <p:nvPr/>
          </p:nvSpPr>
          <p:spPr bwMode="auto">
            <a:xfrm>
              <a:off x="1142" y="2415"/>
              <a:ext cx="36"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80" name="Line 1051">
              <a:extLst>
                <a:ext uri="{FF2B5EF4-FFF2-40B4-BE49-F238E27FC236}">
                  <a16:creationId xmlns:a16="http://schemas.microsoft.com/office/drawing/2014/main" id="{D3751D09-0F1A-21F1-03DA-E5F00AA98B7D}"/>
                </a:ext>
              </a:extLst>
            </p:cNvPr>
            <p:cNvSpPr>
              <a:spLocks noChangeShapeType="1"/>
            </p:cNvSpPr>
            <p:nvPr/>
          </p:nvSpPr>
          <p:spPr bwMode="auto">
            <a:xfrm>
              <a:off x="1142" y="2077"/>
              <a:ext cx="36"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81" name="Line 1052">
              <a:extLst>
                <a:ext uri="{FF2B5EF4-FFF2-40B4-BE49-F238E27FC236}">
                  <a16:creationId xmlns:a16="http://schemas.microsoft.com/office/drawing/2014/main" id="{3D93E194-7673-85D2-D421-25037A5DA3E7}"/>
                </a:ext>
              </a:extLst>
            </p:cNvPr>
            <p:cNvSpPr>
              <a:spLocks noChangeShapeType="1"/>
            </p:cNvSpPr>
            <p:nvPr/>
          </p:nvSpPr>
          <p:spPr bwMode="auto">
            <a:xfrm>
              <a:off x="1142" y="1734"/>
              <a:ext cx="36"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82" name="Line 1053">
              <a:extLst>
                <a:ext uri="{FF2B5EF4-FFF2-40B4-BE49-F238E27FC236}">
                  <a16:creationId xmlns:a16="http://schemas.microsoft.com/office/drawing/2014/main" id="{E7C2687C-0C73-3160-6ECD-94E85A093A4E}"/>
                </a:ext>
              </a:extLst>
            </p:cNvPr>
            <p:cNvSpPr>
              <a:spLocks noChangeShapeType="1"/>
            </p:cNvSpPr>
            <p:nvPr/>
          </p:nvSpPr>
          <p:spPr bwMode="auto">
            <a:xfrm>
              <a:off x="1142" y="1397"/>
              <a:ext cx="36"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83" name="Line 1054">
              <a:extLst>
                <a:ext uri="{FF2B5EF4-FFF2-40B4-BE49-F238E27FC236}">
                  <a16:creationId xmlns:a16="http://schemas.microsoft.com/office/drawing/2014/main" id="{A837A1AE-21F2-B141-0E9D-0E1E0D936231}"/>
                </a:ext>
              </a:extLst>
            </p:cNvPr>
            <p:cNvSpPr>
              <a:spLocks noChangeShapeType="1"/>
            </p:cNvSpPr>
            <p:nvPr/>
          </p:nvSpPr>
          <p:spPr bwMode="auto">
            <a:xfrm>
              <a:off x="1178" y="3433"/>
              <a:ext cx="3857"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84" name="Line 1055">
              <a:extLst>
                <a:ext uri="{FF2B5EF4-FFF2-40B4-BE49-F238E27FC236}">
                  <a16:creationId xmlns:a16="http://schemas.microsoft.com/office/drawing/2014/main" id="{792416EC-4D87-5E54-5D92-321038C86403}"/>
                </a:ext>
              </a:extLst>
            </p:cNvPr>
            <p:cNvSpPr>
              <a:spLocks noChangeShapeType="1"/>
            </p:cNvSpPr>
            <p:nvPr/>
          </p:nvSpPr>
          <p:spPr bwMode="auto">
            <a:xfrm flipV="1">
              <a:off x="1178" y="3433"/>
              <a:ext cx="1" cy="4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85" name="Line 1056">
              <a:extLst>
                <a:ext uri="{FF2B5EF4-FFF2-40B4-BE49-F238E27FC236}">
                  <a16:creationId xmlns:a16="http://schemas.microsoft.com/office/drawing/2014/main" id="{8406F4FC-D8B9-049C-E95C-162C0875A3BC}"/>
                </a:ext>
              </a:extLst>
            </p:cNvPr>
            <p:cNvSpPr>
              <a:spLocks noChangeShapeType="1"/>
            </p:cNvSpPr>
            <p:nvPr/>
          </p:nvSpPr>
          <p:spPr bwMode="auto">
            <a:xfrm flipV="1">
              <a:off x="2128" y="3433"/>
              <a:ext cx="1" cy="4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86" name="Line 1057">
              <a:extLst>
                <a:ext uri="{FF2B5EF4-FFF2-40B4-BE49-F238E27FC236}">
                  <a16:creationId xmlns:a16="http://schemas.microsoft.com/office/drawing/2014/main" id="{915942B6-2D32-EB08-6724-3DA839714725}"/>
                </a:ext>
              </a:extLst>
            </p:cNvPr>
            <p:cNvSpPr>
              <a:spLocks noChangeShapeType="1"/>
            </p:cNvSpPr>
            <p:nvPr/>
          </p:nvSpPr>
          <p:spPr bwMode="auto">
            <a:xfrm flipV="1">
              <a:off x="3109" y="3433"/>
              <a:ext cx="1" cy="4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87" name="Line 1058">
              <a:extLst>
                <a:ext uri="{FF2B5EF4-FFF2-40B4-BE49-F238E27FC236}">
                  <a16:creationId xmlns:a16="http://schemas.microsoft.com/office/drawing/2014/main" id="{36B38B55-6653-3D47-3E3A-6B2F3CEE205C}"/>
                </a:ext>
              </a:extLst>
            </p:cNvPr>
            <p:cNvSpPr>
              <a:spLocks noChangeShapeType="1"/>
            </p:cNvSpPr>
            <p:nvPr/>
          </p:nvSpPr>
          <p:spPr bwMode="auto">
            <a:xfrm flipV="1">
              <a:off x="4072" y="3433"/>
              <a:ext cx="1" cy="4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sp>
          <p:nvSpPr>
            <p:cNvPr id="151588" name="Line 1059">
              <a:extLst>
                <a:ext uri="{FF2B5EF4-FFF2-40B4-BE49-F238E27FC236}">
                  <a16:creationId xmlns:a16="http://schemas.microsoft.com/office/drawing/2014/main" id="{1EF815D5-89D2-0752-D4A1-DF035D4E268E}"/>
                </a:ext>
              </a:extLst>
            </p:cNvPr>
            <p:cNvSpPr>
              <a:spLocks noChangeShapeType="1"/>
            </p:cNvSpPr>
            <p:nvPr/>
          </p:nvSpPr>
          <p:spPr bwMode="auto">
            <a:xfrm flipV="1">
              <a:off x="5026" y="3433"/>
              <a:ext cx="1" cy="4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l-GR">
                <a:solidFill>
                  <a:srgbClr val="FFFFFF"/>
                </a:solidFill>
                <a:latin typeface="Arial" panose="020B0604020202020204" pitchFamily="34" charset="0"/>
                <a:cs typeface="Arial" panose="020B0604020202020204" pitchFamily="34" charset="0"/>
              </a:endParaRPr>
            </a:p>
          </p:txBody>
        </p:sp>
      </p:grpSp>
      <p:sp>
        <p:nvSpPr>
          <p:cNvPr id="151568" name="Text Box 1060">
            <a:extLst>
              <a:ext uri="{FF2B5EF4-FFF2-40B4-BE49-F238E27FC236}">
                <a16:creationId xmlns:a16="http://schemas.microsoft.com/office/drawing/2014/main" id="{C024D35C-944C-9B5C-69C7-70B3E9DCCD72}"/>
              </a:ext>
            </a:extLst>
          </p:cNvPr>
          <p:cNvSpPr txBox="1">
            <a:spLocks noChangeArrowheads="1"/>
          </p:cNvSpPr>
          <p:nvPr/>
        </p:nvSpPr>
        <p:spPr bwMode="auto">
          <a:xfrm>
            <a:off x="7529514" y="6273800"/>
            <a:ext cx="313848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0" fontAlgn="base" hangingPunct="0">
              <a:spcBef>
                <a:spcPct val="30000"/>
              </a:spcBef>
              <a:spcAft>
                <a:spcPct val="0"/>
              </a:spcAft>
              <a:buClrTx/>
              <a:buSzTx/>
              <a:buNone/>
            </a:pPr>
            <a:endParaRPr lang="en-GB" altLang="el-GR" sz="900">
              <a:solidFill>
                <a:srgbClr val="FFFFFF"/>
              </a:solidFill>
              <a:latin typeface="Arial" panose="020B0604020202020204" pitchFamily="34" charset="0"/>
              <a:cs typeface="Arial" panose="020B0604020202020204" pitchFamily="34" charset="0"/>
            </a:endParaRPr>
          </a:p>
          <a:p>
            <a:pPr algn="r" eaLnBrk="0" fontAlgn="base" hangingPunct="0">
              <a:spcBef>
                <a:spcPct val="30000"/>
              </a:spcBef>
              <a:spcAft>
                <a:spcPct val="0"/>
              </a:spcAft>
              <a:buClrTx/>
              <a:buSzTx/>
              <a:buNone/>
            </a:pPr>
            <a:endParaRPr lang="en-GB" altLang="el-GR" sz="900">
              <a:solidFill>
                <a:srgbClr val="FFFFFF"/>
              </a:solidFill>
              <a:latin typeface="Arial" panose="020B0604020202020204" pitchFamily="34" charset="0"/>
              <a:cs typeface="Arial" panose="020B0604020202020204" pitchFamily="34" charset="0"/>
            </a:endParaRPr>
          </a:p>
          <a:p>
            <a:pPr algn="r" eaLnBrk="0" fontAlgn="base" hangingPunct="0">
              <a:spcBef>
                <a:spcPct val="30000"/>
              </a:spcBef>
              <a:spcAft>
                <a:spcPct val="0"/>
              </a:spcAft>
              <a:buClrTx/>
              <a:buSzTx/>
              <a:buNone/>
            </a:pPr>
            <a:r>
              <a:rPr lang="en-GB" altLang="el-GR" sz="900">
                <a:solidFill>
                  <a:srgbClr val="FFFFFF"/>
                </a:solidFill>
                <a:latin typeface="Arial" panose="020B0604020202020204" pitchFamily="34" charset="0"/>
                <a:cs typeface="Arial" panose="020B0604020202020204" pitchFamily="34" charset="0"/>
              </a:rPr>
              <a:t>Bonora E, </a:t>
            </a:r>
            <a:r>
              <a:rPr lang="en-GB" altLang="el-GR" sz="900" i="1">
                <a:solidFill>
                  <a:srgbClr val="FFFFFF"/>
                </a:solidFill>
                <a:latin typeface="Arial" panose="020B0604020202020204" pitchFamily="34" charset="0"/>
                <a:cs typeface="Arial" panose="020B0604020202020204" pitchFamily="34" charset="0"/>
              </a:rPr>
              <a:t>et al. Diabetes Care</a:t>
            </a:r>
            <a:r>
              <a:rPr lang="en-GB" altLang="el-GR" sz="900">
                <a:solidFill>
                  <a:srgbClr val="FFFFFF"/>
                </a:solidFill>
                <a:latin typeface="Arial" panose="020B0604020202020204" pitchFamily="34" charset="0"/>
                <a:cs typeface="Arial" panose="020B0604020202020204" pitchFamily="34" charset="0"/>
              </a:rPr>
              <a:t> 2002; 25:1135–1141.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4C4C45F-0BBA-530A-9224-97D799269DEB}"/>
              </a:ext>
            </a:extLst>
          </p:cNvPr>
          <p:cNvSpPr>
            <a:spLocks noGrp="1"/>
          </p:cNvSpPr>
          <p:nvPr>
            <p:ph type="title"/>
          </p:nvPr>
        </p:nvSpPr>
        <p:spPr>
          <a:xfrm>
            <a:off x="3432176" y="6237289"/>
            <a:ext cx="7235825" cy="458787"/>
          </a:xfrm>
        </p:spPr>
        <p:txBody>
          <a:bodyPr/>
          <a:lstStyle/>
          <a:p>
            <a:r>
              <a:rPr lang="en-GB" altLang="en-US" sz="2000" b="1" i="1">
                <a:solidFill>
                  <a:schemeClr val="tx1"/>
                </a:solidFill>
                <a:latin typeface="Verdana" panose="020B0604030504040204" pitchFamily="34" charset="0"/>
                <a:ea typeface="Verdana" panose="020B0604030504040204" pitchFamily="34" charset="0"/>
                <a:cs typeface="Verdana" panose="020B0604030504040204" pitchFamily="34" charset="0"/>
              </a:rPr>
              <a:t>The Diabetes Epidemic: Global Projections, 2010–2030</a:t>
            </a:r>
          </a:p>
        </p:txBody>
      </p:sp>
      <p:pic>
        <p:nvPicPr>
          <p:cNvPr id="133123" name="Picture 194" descr="Picture4.png">
            <a:extLst>
              <a:ext uri="{FF2B5EF4-FFF2-40B4-BE49-F238E27FC236}">
                <a16:creationId xmlns:a16="http://schemas.microsoft.com/office/drawing/2014/main" id="{D6D3A381-E458-DB6F-F126-7B579C6485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371600"/>
            <a:ext cx="9053513"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 Box 17">
            <a:extLst>
              <a:ext uri="{FF2B5EF4-FFF2-40B4-BE49-F238E27FC236}">
                <a16:creationId xmlns:a16="http://schemas.microsoft.com/office/drawing/2014/main" id="{172178AC-C7B4-FCEB-DB1E-9438FE81A77E}"/>
              </a:ext>
            </a:extLst>
          </p:cNvPr>
          <p:cNvSpPr txBox="1">
            <a:spLocks noChangeArrowheads="1"/>
          </p:cNvSpPr>
          <p:nvPr/>
        </p:nvSpPr>
        <p:spPr bwMode="auto">
          <a:xfrm>
            <a:off x="1665288" y="6400801"/>
            <a:ext cx="8832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r>
              <a:rPr lang="en-US" altLang="ko-KR" sz="1200" b="1">
                <a:solidFill>
                  <a:srgbClr val="595959"/>
                </a:solidFill>
                <a:latin typeface="Verdana" panose="020B0604030504040204" pitchFamily="34" charset="0"/>
                <a:ea typeface="굴림" panose="020B0600000101010101" pitchFamily="34" charset="-127"/>
                <a:cs typeface="Arial" panose="020B0604020202020204" pitchFamily="34" charset="0"/>
              </a:rPr>
              <a:t>IDF. Diabetes Atlas </a:t>
            </a:r>
            <a:endParaRPr lang="en-GB" altLang="en-US" sz="1200" b="1">
              <a:solidFill>
                <a:srgbClr val="595959"/>
              </a:solidFill>
              <a:latin typeface="Verdana" panose="020B0604030504040204" pitchFamily="34" charset="0"/>
              <a:ea typeface="Gulim" panose="020B0600000101010101" pitchFamily="34" charset="-127"/>
              <a:cs typeface="Arial" panose="020B0604020202020204" pitchFamily="34" charset="0"/>
            </a:endParaRPr>
          </a:p>
        </p:txBody>
      </p:sp>
      <p:sp>
        <p:nvSpPr>
          <p:cNvPr id="3" name="Rectangle 2">
            <a:extLst>
              <a:ext uri="{FF2B5EF4-FFF2-40B4-BE49-F238E27FC236}">
                <a16:creationId xmlns:a16="http://schemas.microsoft.com/office/drawing/2014/main" id="{AFB6C464-A63B-1D66-82DD-FB1A9A5C7170}"/>
              </a:ext>
            </a:extLst>
          </p:cNvPr>
          <p:cNvSpPr/>
          <p:nvPr/>
        </p:nvSpPr>
        <p:spPr>
          <a:xfrm>
            <a:off x="1666876" y="115888"/>
            <a:ext cx="8729663" cy="1255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l-GR" altLang="en-US" sz="2200" b="1">
                <a:solidFill>
                  <a:srgbClr val="00B0F0"/>
                </a:solidFill>
                <a:latin typeface="Verdana" pitchFamily="34" charset="0"/>
                <a:ea typeface="ＭＳ Ｐゴシック" pitchFamily="34" charset="-128"/>
              </a:rPr>
              <a:t>Ο επιπολασμός του ΣΔτ2 συνεχώς αυξάνει</a:t>
            </a:r>
            <a:endParaRPr lang="en-US" altLang="en-US" sz="2000" b="1">
              <a:solidFill>
                <a:srgbClr val="00B0F0"/>
              </a:solidFill>
              <a:latin typeface="Verdana" pitchFamily="34" charset="0"/>
              <a:ea typeface="ＭＳ Ｐゴシック" pitchFamily="34" charset="-128"/>
            </a:endParaRPr>
          </a:p>
        </p:txBody>
      </p:sp>
      <p:pic>
        <p:nvPicPr>
          <p:cNvPr id="133126" name="Picture 8" descr="athina2">
            <a:extLst>
              <a:ext uri="{FF2B5EF4-FFF2-40B4-BE49-F238E27FC236}">
                <a16:creationId xmlns:a16="http://schemas.microsoft.com/office/drawing/2014/main" id="{0A443BAA-EB23-B76E-9BD6-65C960066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85566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F67B6CB-EB73-9E60-883C-E1454BBE6A75}"/>
              </a:ext>
            </a:extLst>
          </p:cNvPr>
          <p:cNvSpPr/>
          <p:nvPr/>
        </p:nvSpPr>
        <p:spPr>
          <a:xfrm>
            <a:off x="1752600" y="2508250"/>
            <a:ext cx="8686800" cy="24384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222" tIns="45718" rIns="91222" bIns="45718" anchor="ctr"/>
          <a:lstStyle/>
          <a:p>
            <a:pPr algn="ctr" defTabSz="1168345" fontAlgn="base">
              <a:spcBef>
                <a:spcPct val="0"/>
              </a:spcBef>
              <a:spcAft>
                <a:spcPct val="0"/>
              </a:spcAft>
              <a:defRPr/>
            </a:pPr>
            <a:endParaRPr lang="en-GB" sz="3100" dirty="0">
              <a:solidFill>
                <a:srgbClr val="FFFFFF"/>
              </a:solidFill>
              <a:latin typeface="Arial"/>
            </a:endParaRPr>
          </a:p>
        </p:txBody>
      </p:sp>
      <p:sp>
        <p:nvSpPr>
          <p:cNvPr id="8" name="Oval 7">
            <a:extLst>
              <a:ext uri="{FF2B5EF4-FFF2-40B4-BE49-F238E27FC236}">
                <a16:creationId xmlns:a16="http://schemas.microsoft.com/office/drawing/2014/main" id="{43DEA474-FDDE-5D12-7A89-EDA8E1C5C0E6}"/>
              </a:ext>
            </a:extLst>
          </p:cNvPr>
          <p:cNvSpPr/>
          <p:nvPr/>
        </p:nvSpPr>
        <p:spPr>
          <a:xfrm>
            <a:off x="2046289" y="2030413"/>
            <a:ext cx="2503487" cy="333851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anchor="ctr"/>
          <a:lstStyle/>
          <a:p>
            <a:pPr algn="ctr" fontAlgn="base">
              <a:spcBef>
                <a:spcPct val="0"/>
              </a:spcBef>
              <a:spcAft>
                <a:spcPct val="0"/>
              </a:spcAft>
              <a:defRPr/>
            </a:pPr>
            <a:endParaRPr lang="en-GB" dirty="0">
              <a:solidFill>
                <a:srgbClr val="5A5A5A"/>
              </a:solidFill>
              <a:latin typeface="Arial"/>
            </a:endParaRPr>
          </a:p>
        </p:txBody>
      </p:sp>
      <p:sp>
        <p:nvSpPr>
          <p:cNvPr id="135172" name="Title 11">
            <a:extLst>
              <a:ext uri="{FF2B5EF4-FFF2-40B4-BE49-F238E27FC236}">
                <a16:creationId xmlns:a16="http://schemas.microsoft.com/office/drawing/2014/main" id="{92779CE3-EC79-5F32-9E75-5398A4749DEC}"/>
              </a:ext>
            </a:extLst>
          </p:cNvPr>
          <p:cNvSpPr>
            <a:spLocks noGrp="1"/>
          </p:cNvSpPr>
          <p:nvPr>
            <p:ph type="title"/>
          </p:nvPr>
        </p:nvSpPr>
        <p:spPr/>
        <p:txBody>
          <a:bodyPr/>
          <a:lstStyle/>
          <a:p>
            <a:pPr eaLnBrk="1" hangingPunct="1"/>
            <a:r>
              <a:rPr lang="el-GR" altLang="el-GR">
                <a:latin typeface="Arial" panose="020B0604020202020204" pitchFamily="34" charset="0"/>
              </a:rPr>
              <a:t>Ο διαβήτης αυξάνει σημαντικά τον κίνδυνο εμφάνισης ΚΔ νόσου </a:t>
            </a:r>
            <a:endParaRPr lang="en-GB" altLang="el-GR">
              <a:latin typeface="Arial" panose="020B0604020202020204" pitchFamily="34" charset="0"/>
            </a:endParaRPr>
          </a:p>
        </p:txBody>
      </p:sp>
      <p:sp>
        <p:nvSpPr>
          <p:cNvPr id="135173" name="Slide Number Placeholder 2">
            <a:extLst>
              <a:ext uri="{FF2B5EF4-FFF2-40B4-BE49-F238E27FC236}">
                <a16:creationId xmlns:a16="http://schemas.microsoft.com/office/drawing/2014/main" id="{E56B6EFC-F2B5-58B2-F01E-F6AD6C115417}"/>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fld id="{80F35D72-BA5F-41D3-8F60-E9E2313D7C55}" type="slidenum">
              <a:rPr lang="en-GB" altLang="el-GR" sz="1100">
                <a:solidFill>
                  <a:srgbClr val="898989"/>
                </a:solidFill>
                <a:cs typeface="Arial" panose="020B0604020202020204" pitchFamily="34" charset="0"/>
              </a:rPr>
              <a:pPr fontAlgn="base">
                <a:spcBef>
                  <a:spcPct val="0"/>
                </a:spcBef>
                <a:spcAft>
                  <a:spcPct val="0"/>
                </a:spcAft>
                <a:buClrTx/>
                <a:buNone/>
              </a:pPr>
              <a:t>5</a:t>
            </a:fld>
            <a:endParaRPr lang="en-GB" altLang="el-GR" sz="1100">
              <a:solidFill>
                <a:srgbClr val="898989"/>
              </a:solidFill>
              <a:cs typeface="Arial" panose="020B0604020202020204" pitchFamily="34" charset="0"/>
            </a:endParaRPr>
          </a:p>
        </p:txBody>
      </p:sp>
      <p:sp>
        <p:nvSpPr>
          <p:cNvPr id="135174" name="Rectangle 20">
            <a:extLst>
              <a:ext uri="{FF2B5EF4-FFF2-40B4-BE49-F238E27FC236}">
                <a16:creationId xmlns:a16="http://schemas.microsoft.com/office/drawing/2014/main" id="{837B0342-53C6-48C6-D1B1-1721154D6BE3}"/>
              </a:ext>
            </a:extLst>
          </p:cNvPr>
          <p:cNvSpPr>
            <a:spLocks noChangeArrowheads="1"/>
          </p:cNvSpPr>
          <p:nvPr/>
        </p:nvSpPr>
        <p:spPr bwMode="auto">
          <a:xfrm>
            <a:off x="4722814" y="2744788"/>
            <a:ext cx="55086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2" tIns="45718" rIns="91222" bIns="45718">
            <a:spAutoFit/>
          </a:bodyPr>
          <a:lstStyle>
            <a:lvl1pPr defTabSz="681038">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681038">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681038">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681038">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681038">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681038"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681038"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681038"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681038"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lnSpc>
                <a:spcPct val="90000"/>
              </a:lnSpc>
              <a:spcBef>
                <a:spcPts val="750"/>
              </a:spcBef>
              <a:spcAft>
                <a:spcPct val="0"/>
              </a:spcAft>
              <a:buClr>
                <a:srgbClr val="8F3089"/>
              </a:buClr>
              <a:buNone/>
            </a:pPr>
            <a:r>
              <a:rPr lang="el-GR" altLang="el-GR" sz="3200">
                <a:solidFill>
                  <a:srgbClr val="5A5A5A"/>
                </a:solidFill>
                <a:cs typeface="Arial" panose="020B0604020202020204" pitchFamily="34" charset="0"/>
              </a:rPr>
              <a:t>Οι ασθενείς με ΣΔτ2 έχουν </a:t>
            </a:r>
          </a:p>
          <a:p>
            <a:pPr fontAlgn="base">
              <a:lnSpc>
                <a:spcPct val="90000"/>
              </a:lnSpc>
              <a:spcBef>
                <a:spcPts val="750"/>
              </a:spcBef>
              <a:spcAft>
                <a:spcPct val="0"/>
              </a:spcAft>
              <a:buClr>
                <a:srgbClr val="8F3089"/>
              </a:buClr>
              <a:buNone/>
            </a:pPr>
            <a:r>
              <a:rPr lang="el-GR" altLang="el-GR" sz="3200" b="1">
                <a:solidFill>
                  <a:srgbClr val="F0414B"/>
                </a:solidFill>
                <a:cs typeface="Arial" panose="020B0604020202020204" pitchFamily="34" charset="0"/>
              </a:rPr>
              <a:t>Διπλάσιο Κίνδυνο</a:t>
            </a:r>
            <a:br>
              <a:rPr lang="en-GB" altLang="el-GR" sz="3200" b="1">
                <a:solidFill>
                  <a:srgbClr val="F0414B"/>
                </a:solidFill>
                <a:cs typeface="Arial" panose="020B0604020202020204" pitchFamily="34" charset="0"/>
              </a:rPr>
            </a:br>
            <a:r>
              <a:rPr lang="el-GR" altLang="el-GR" sz="3200">
                <a:solidFill>
                  <a:srgbClr val="5A5A5A"/>
                </a:solidFill>
                <a:cs typeface="Arial" panose="020B0604020202020204" pitchFamily="34" charset="0"/>
              </a:rPr>
              <a:t>για ΚΔ Νόσο σε σύγκριση με </a:t>
            </a:r>
          </a:p>
          <a:p>
            <a:pPr fontAlgn="base">
              <a:lnSpc>
                <a:spcPct val="90000"/>
              </a:lnSpc>
              <a:spcBef>
                <a:spcPts val="750"/>
              </a:spcBef>
              <a:spcAft>
                <a:spcPct val="0"/>
              </a:spcAft>
              <a:buClr>
                <a:srgbClr val="8F3089"/>
              </a:buClr>
              <a:buNone/>
            </a:pPr>
            <a:r>
              <a:rPr lang="el-GR" altLang="el-GR" sz="3200">
                <a:solidFill>
                  <a:srgbClr val="5A5A5A"/>
                </a:solidFill>
                <a:cs typeface="Arial" panose="020B0604020202020204" pitchFamily="34" charset="0"/>
              </a:rPr>
              <a:t>τον γενικό πληθυσμό</a:t>
            </a:r>
            <a:endParaRPr lang="en-GB" altLang="el-GR" sz="3200">
              <a:solidFill>
                <a:srgbClr val="5A5A5A"/>
              </a:solidFill>
              <a:cs typeface="Arial" panose="020B0604020202020204" pitchFamily="34" charset="0"/>
            </a:endParaRPr>
          </a:p>
        </p:txBody>
      </p:sp>
      <p:cxnSp>
        <p:nvCxnSpPr>
          <p:cNvPr id="25" name="Straight Arrow Connector 24">
            <a:extLst>
              <a:ext uri="{FF2B5EF4-FFF2-40B4-BE49-F238E27FC236}">
                <a16:creationId xmlns:a16="http://schemas.microsoft.com/office/drawing/2014/main" id="{DAADBA65-6902-0F9A-2172-7553CEB5EC10}"/>
              </a:ext>
            </a:extLst>
          </p:cNvPr>
          <p:cNvCxnSpPr>
            <a:cxnSpLocks/>
          </p:cNvCxnSpPr>
          <p:nvPr/>
        </p:nvCxnSpPr>
        <p:spPr>
          <a:xfrm>
            <a:off x="3113088" y="1711326"/>
            <a:ext cx="0" cy="3241675"/>
          </a:xfrm>
          <a:prstGeom prst="straightConnector1">
            <a:avLst/>
          </a:prstGeom>
          <a:ln w="38100">
            <a:solidFill>
              <a:schemeClr val="tx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5176" name="TextBox 29">
            <a:extLst>
              <a:ext uri="{FF2B5EF4-FFF2-40B4-BE49-F238E27FC236}">
                <a16:creationId xmlns:a16="http://schemas.microsoft.com/office/drawing/2014/main" id="{EA8AD31E-B806-18C9-8090-04A1007BFB9E}"/>
              </a:ext>
            </a:extLst>
          </p:cNvPr>
          <p:cNvSpPr txBox="1">
            <a:spLocks noChangeArrowheads="1"/>
          </p:cNvSpPr>
          <p:nvPr/>
        </p:nvSpPr>
        <p:spPr bwMode="auto">
          <a:xfrm>
            <a:off x="2459038" y="2514601"/>
            <a:ext cx="6477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spAutoFit/>
          </a:bodyPr>
          <a:lstStyle>
            <a:lvl1pPr>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r>
              <a:rPr lang="en-GB" altLang="el-GR" sz="4800" b="1">
                <a:solidFill>
                  <a:srgbClr val="F0414B"/>
                </a:solidFill>
                <a:cs typeface="Arial" panose="020B0604020202020204" pitchFamily="34" charset="0"/>
              </a:rPr>
              <a:t>2</a:t>
            </a:r>
            <a:r>
              <a:rPr lang="en-GB" altLang="el-GR" sz="3700" b="1">
                <a:solidFill>
                  <a:srgbClr val="F0414B"/>
                </a:solidFill>
                <a:cs typeface="Arial" panose="020B0604020202020204" pitchFamily="34" charset="0"/>
              </a:rPr>
              <a:t>×</a:t>
            </a:r>
            <a:endParaRPr lang="en-GB" altLang="el-GR" sz="3200">
              <a:solidFill>
                <a:srgbClr val="F0414B"/>
              </a:solidFill>
              <a:cs typeface="Arial" panose="020B0604020202020204" pitchFamily="34" charset="0"/>
            </a:endParaRPr>
          </a:p>
        </p:txBody>
      </p:sp>
      <p:pic>
        <p:nvPicPr>
          <p:cNvPr id="15" name="Picture 9" descr="C:\Users\andrew.watkinson\Downloads\standing-human-body-silhouette (1).png">
            <a:extLst>
              <a:ext uri="{FF2B5EF4-FFF2-40B4-BE49-F238E27FC236}">
                <a16:creationId xmlns:a16="http://schemas.microsoft.com/office/drawing/2014/main" id="{EEE1406C-00BD-9129-0B78-ADF3C7296824}"/>
              </a:ext>
            </a:extLst>
          </p:cNvPr>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2110740" y="3342152"/>
            <a:ext cx="1224000" cy="1632000"/>
          </a:xfrm>
          <a:prstGeom prst="rect">
            <a:avLst/>
          </a:prstGeom>
          <a:noFill/>
          <a:ln>
            <a:noFill/>
          </a:ln>
          <a:effectLst>
            <a:reflection blurRad="6350" stA="52000" endA="300" endPos="13000" dir="5400000" sy="-100000" algn="bl" rotWithShape="0"/>
          </a:effectLst>
        </p:spPr>
      </p:pic>
      <p:pic>
        <p:nvPicPr>
          <p:cNvPr id="28" name="Picture 9" descr="C:\Users\andrew.watkinson\Downloads\standing-human-body-silhouette (1).png">
            <a:extLst>
              <a:ext uri="{FF2B5EF4-FFF2-40B4-BE49-F238E27FC236}">
                <a16:creationId xmlns:a16="http://schemas.microsoft.com/office/drawing/2014/main" id="{7F301EDA-D009-F290-62DA-B2272B5F7C05}"/>
              </a:ext>
            </a:extLst>
          </p:cNvPr>
          <p:cNvPicPr>
            <a:picLocks noChangeAspect="1" noChangeArrowheads="1"/>
          </p:cNvPicPr>
          <p:nvPr/>
        </p:nvPicPr>
        <p:blipFill>
          <a:blip r:embed="rId3"/>
          <a:srcRect/>
          <a:stretch>
            <a:fillRect/>
          </a:stretch>
        </p:blipFill>
        <p:spPr bwMode="auto">
          <a:xfrm>
            <a:off x="2447680" y="1613127"/>
            <a:ext cx="2514560" cy="3352747"/>
          </a:xfrm>
          <a:prstGeom prst="rect">
            <a:avLst/>
          </a:prstGeom>
          <a:noFill/>
          <a:ln>
            <a:noFill/>
          </a:ln>
          <a:effectLst>
            <a:reflection blurRad="6350" stA="52000" endA="300" endPos="13000" dir="5400000" sy="-100000" algn="bl" rotWithShape="0"/>
          </a:effectLst>
        </p:spPr>
      </p:pic>
      <p:sp>
        <p:nvSpPr>
          <p:cNvPr id="13" name="Footer Placeholder 3">
            <a:extLst>
              <a:ext uri="{FF2B5EF4-FFF2-40B4-BE49-F238E27FC236}">
                <a16:creationId xmlns:a16="http://schemas.microsoft.com/office/drawing/2014/main" id="{1A9D9832-F925-E9B3-8DB3-E58CC6A45926}"/>
              </a:ext>
            </a:extLst>
          </p:cNvPr>
          <p:cNvSpPr>
            <a:spLocks noGrp="1"/>
          </p:cNvSpPr>
          <p:nvPr>
            <p:ph type="ftr" sz="quarter" idx="12"/>
          </p:nvPr>
        </p:nvSpPr>
        <p:spPr>
          <a:xfrm>
            <a:off x="2111375" y="6197600"/>
            <a:ext cx="7088188" cy="484188"/>
          </a:xfrm>
        </p:spPr>
        <p:txBody>
          <a:bodyPr/>
          <a:lstStyle/>
          <a:p>
            <a:pPr fontAlgn="base">
              <a:spcBef>
                <a:spcPct val="0"/>
              </a:spcBef>
              <a:spcAft>
                <a:spcPct val="0"/>
              </a:spcAft>
              <a:defRPr/>
            </a:pPr>
            <a:r>
              <a:rPr lang="el-GR" altLang="en-US">
                <a:solidFill>
                  <a:srgbClr val="5A5A5A">
                    <a:lumMod val="60000"/>
                    <a:lumOff val="40000"/>
                  </a:srgbClr>
                </a:solidFill>
                <a:latin typeface="Arial" panose="020B0604020202020204" pitchFamily="34" charset="0"/>
                <a:cs typeface="Arial" panose="020B0604020202020204" pitchFamily="34" charset="0"/>
              </a:rPr>
              <a:t>ΚΔ: Καρδιαγγειακής, ΣΔτ2 Σακχαρώδης Διαβήτης τύπου 2</a:t>
            </a:r>
            <a:endParaRPr lang="en-GB" altLang="en-US">
              <a:solidFill>
                <a:srgbClr val="5A5A5A">
                  <a:lumMod val="60000"/>
                  <a:lumOff val="40000"/>
                </a:srgbClr>
              </a:solidFill>
              <a:latin typeface="Arial" panose="020B0604020202020204" pitchFamily="34" charset="0"/>
              <a:cs typeface="Arial" panose="020B0604020202020204" pitchFamily="34" charset="0"/>
            </a:endParaRPr>
          </a:p>
          <a:p>
            <a:pPr fontAlgn="base">
              <a:spcBef>
                <a:spcPct val="0"/>
              </a:spcBef>
              <a:spcAft>
                <a:spcPct val="0"/>
              </a:spcAft>
              <a:defRPr/>
            </a:pPr>
            <a:r>
              <a:rPr lang="en-GB" altLang="en-US">
                <a:solidFill>
                  <a:srgbClr val="5A5A5A">
                    <a:lumMod val="60000"/>
                    <a:lumOff val="40000"/>
                  </a:srgbClr>
                </a:solidFill>
                <a:latin typeface="Arial" panose="020B0604020202020204" pitchFamily="34" charset="0"/>
                <a:cs typeface="Arial" panose="020B0604020202020204" pitchFamily="34" charset="0"/>
              </a:rPr>
              <a:t>Sarwar N </a:t>
            </a:r>
            <a:r>
              <a:rPr lang="en-GB" altLang="en-US" i="1">
                <a:solidFill>
                  <a:srgbClr val="5A5A5A">
                    <a:lumMod val="60000"/>
                    <a:lumOff val="40000"/>
                  </a:srgbClr>
                </a:solidFill>
                <a:latin typeface="Arial" panose="020B0604020202020204" pitchFamily="34" charset="0"/>
                <a:cs typeface="Arial" panose="020B0604020202020204" pitchFamily="34" charset="0"/>
              </a:rPr>
              <a:t>et al. Lancet </a:t>
            </a:r>
            <a:r>
              <a:rPr lang="en-GB" altLang="en-US">
                <a:solidFill>
                  <a:srgbClr val="5A5A5A">
                    <a:lumMod val="60000"/>
                    <a:lumOff val="40000"/>
                  </a:srgbClr>
                </a:solidFill>
                <a:latin typeface="Arial" panose="020B0604020202020204" pitchFamily="34" charset="0"/>
                <a:cs typeface="Arial" panose="020B0604020202020204" pitchFamily="34" charset="0"/>
              </a:rPr>
              <a:t>2010;375:2215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3">
            <a:extLst>
              <a:ext uri="{FF2B5EF4-FFF2-40B4-BE49-F238E27FC236}">
                <a16:creationId xmlns:a16="http://schemas.microsoft.com/office/drawing/2014/main" id="{DA413CB0-7058-32F4-41DD-1481F535D27A}"/>
              </a:ext>
            </a:extLst>
          </p:cNvPr>
          <p:cNvGrpSpPr>
            <a:grpSpLocks/>
          </p:cNvGrpSpPr>
          <p:nvPr/>
        </p:nvGrpSpPr>
        <p:grpSpPr bwMode="auto">
          <a:xfrm>
            <a:off x="2901951" y="3076576"/>
            <a:ext cx="2703513" cy="2068513"/>
            <a:chOff x="1480690" y="2863321"/>
            <a:chExt cx="2703000" cy="2068262"/>
          </a:xfrm>
        </p:grpSpPr>
        <p:sp>
          <p:nvSpPr>
            <p:cNvPr id="47" name="Freeform 46">
              <a:extLst>
                <a:ext uri="{FF2B5EF4-FFF2-40B4-BE49-F238E27FC236}">
                  <a16:creationId xmlns:a16="http://schemas.microsoft.com/office/drawing/2014/main" id="{4FA028C7-5574-2EB6-B93E-2E4A2C4E5651}"/>
                </a:ext>
              </a:extLst>
            </p:cNvPr>
            <p:cNvSpPr/>
            <p:nvPr/>
          </p:nvSpPr>
          <p:spPr>
            <a:xfrm>
              <a:off x="1529894" y="2931576"/>
              <a:ext cx="2604593" cy="1960324"/>
            </a:xfrm>
            <a:custGeom>
              <a:avLst/>
              <a:gdLst>
                <a:gd name="connsiteX0" fmla="*/ 0 w 2604127"/>
                <a:gd name="connsiteY0" fmla="*/ 1960918 h 1960918"/>
                <a:gd name="connsiteX1" fmla="*/ 518044 w 2604127"/>
                <a:gd name="connsiteY1" fmla="*/ 1877475 h 1960918"/>
                <a:gd name="connsiteX2" fmla="*/ 1036088 w 2604127"/>
                <a:gd name="connsiteY2" fmla="*/ 1783601 h 1960918"/>
                <a:gd name="connsiteX3" fmla="*/ 1564562 w 2604127"/>
                <a:gd name="connsiteY3" fmla="*/ 1547178 h 1960918"/>
                <a:gd name="connsiteX4" fmla="*/ 2079130 w 2604127"/>
                <a:gd name="connsiteY4" fmla="*/ 1025657 h 1960918"/>
                <a:gd name="connsiteX5" fmla="*/ 2604127 w 2604127"/>
                <a:gd name="connsiteY5" fmla="*/ 0 h 196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127" h="1960918">
                  <a:moveTo>
                    <a:pt x="0" y="1960918"/>
                  </a:moveTo>
                  <a:lnTo>
                    <a:pt x="518044" y="1877475"/>
                  </a:lnTo>
                  <a:lnTo>
                    <a:pt x="1036088" y="1783601"/>
                  </a:lnTo>
                  <a:lnTo>
                    <a:pt x="1564562" y="1547178"/>
                  </a:lnTo>
                  <a:lnTo>
                    <a:pt x="2079130" y="1025657"/>
                  </a:lnTo>
                  <a:lnTo>
                    <a:pt x="2604127"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nvGrpSpPr>
            <p:cNvPr id="137519" name="Group 342">
              <a:extLst>
                <a:ext uri="{FF2B5EF4-FFF2-40B4-BE49-F238E27FC236}">
                  <a16:creationId xmlns:a16="http://schemas.microsoft.com/office/drawing/2014/main" id="{D5C82738-1BBC-7BF6-C76C-FF290B9E8782}"/>
                </a:ext>
              </a:extLst>
            </p:cNvPr>
            <p:cNvGrpSpPr>
              <a:grpSpLocks/>
            </p:cNvGrpSpPr>
            <p:nvPr/>
          </p:nvGrpSpPr>
          <p:grpSpPr bwMode="auto">
            <a:xfrm>
              <a:off x="1480690" y="2863321"/>
              <a:ext cx="2703000" cy="2050340"/>
              <a:chOff x="1480690" y="2863321"/>
              <a:chExt cx="2703000" cy="2050340"/>
            </a:xfrm>
          </p:grpSpPr>
          <p:grpSp>
            <p:nvGrpSpPr>
              <p:cNvPr id="137527" name="Group 56">
                <a:extLst>
                  <a:ext uri="{FF2B5EF4-FFF2-40B4-BE49-F238E27FC236}">
                    <a16:creationId xmlns:a16="http://schemas.microsoft.com/office/drawing/2014/main" id="{A4C2078F-9827-2D26-00F7-091F9999A4F7}"/>
                  </a:ext>
                </a:extLst>
              </p:cNvPr>
              <p:cNvGrpSpPr>
                <a:grpSpLocks/>
              </p:cNvGrpSpPr>
              <p:nvPr/>
            </p:nvGrpSpPr>
            <p:grpSpPr bwMode="auto">
              <a:xfrm>
                <a:off x="2519498" y="4697271"/>
                <a:ext cx="102870" cy="36000"/>
                <a:chOff x="1474470" y="3771900"/>
                <a:chExt cx="102870" cy="1028700"/>
              </a:xfrm>
            </p:grpSpPr>
            <p:cxnSp>
              <p:nvCxnSpPr>
                <p:cNvPr id="147" name="Straight Connector 146">
                  <a:extLst>
                    <a:ext uri="{FF2B5EF4-FFF2-40B4-BE49-F238E27FC236}">
                      <a16:creationId xmlns:a16="http://schemas.microsoft.com/office/drawing/2014/main" id="{494310C9-4B74-94CA-7AB9-E2F485BF100A}"/>
                    </a:ext>
                  </a:extLst>
                </p:cNvPr>
                <p:cNvCxnSpPr/>
                <p:nvPr/>
              </p:nvCxnSpPr>
              <p:spPr>
                <a:xfrm>
                  <a:off x="1472103" y="3981246"/>
                  <a:ext cx="10475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20409D9-14AF-B443-44EC-253089D7D2EC}"/>
                    </a:ext>
                  </a:extLst>
                </p:cNvPr>
                <p:cNvCxnSpPr/>
                <p:nvPr/>
              </p:nvCxnSpPr>
              <p:spPr>
                <a:xfrm>
                  <a:off x="1472103" y="4797686"/>
                  <a:ext cx="10475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A727260-CED2-8843-C576-A98F14A14C2A}"/>
                    </a:ext>
                  </a:extLst>
                </p:cNvPr>
                <p:cNvCxnSpPr/>
                <p:nvPr/>
              </p:nvCxnSpPr>
              <p:spPr>
                <a:xfrm>
                  <a:off x="1526068" y="3981246"/>
                  <a:ext cx="0" cy="81644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528" name="Group 57">
                <a:extLst>
                  <a:ext uri="{FF2B5EF4-FFF2-40B4-BE49-F238E27FC236}">
                    <a16:creationId xmlns:a16="http://schemas.microsoft.com/office/drawing/2014/main" id="{BC71AAA0-F3B5-DD07-A27F-2ED9F23C9B3B}"/>
                  </a:ext>
                </a:extLst>
              </p:cNvPr>
              <p:cNvGrpSpPr>
                <a:grpSpLocks/>
              </p:cNvGrpSpPr>
              <p:nvPr/>
            </p:nvGrpSpPr>
            <p:grpSpPr bwMode="auto">
              <a:xfrm>
                <a:off x="3038902" y="4457785"/>
                <a:ext cx="102870" cy="36000"/>
                <a:chOff x="1474470" y="3771900"/>
                <a:chExt cx="102870" cy="1028700"/>
              </a:xfrm>
            </p:grpSpPr>
            <p:cxnSp>
              <p:nvCxnSpPr>
                <p:cNvPr id="144" name="Straight Connector 143">
                  <a:extLst>
                    <a:ext uri="{FF2B5EF4-FFF2-40B4-BE49-F238E27FC236}">
                      <a16:creationId xmlns:a16="http://schemas.microsoft.com/office/drawing/2014/main" id="{9290CF9F-4CC8-0893-D1D4-47CA7DDAB186}"/>
                    </a:ext>
                  </a:extLst>
                </p:cNvPr>
                <p:cNvCxnSpPr/>
                <p:nvPr/>
              </p:nvCxnSpPr>
              <p:spPr>
                <a:xfrm>
                  <a:off x="1474887" y="3794186"/>
                  <a:ext cx="10475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BD6EBC2-AD78-3840-6007-69EEF3F862D5}"/>
                    </a:ext>
                  </a:extLst>
                </p:cNvPr>
                <p:cNvCxnSpPr/>
                <p:nvPr/>
              </p:nvCxnSpPr>
              <p:spPr>
                <a:xfrm>
                  <a:off x="1474887" y="4792057"/>
                  <a:ext cx="10475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1DFE351-2058-92AA-FBD3-90F80AF3A9AF}"/>
                    </a:ext>
                  </a:extLst>
                </p:cNvPr>
                <p:cNvCxnSpPr/>
                <p:nvPr/>
              </p:nvCxnSpPr>
              <p:spPr>
                <a:xfrm>
                  <a:off x="1528851" y="3794186"/>
                  <a:ext cx="0" cy="997871"/>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529" name="Group 58">
                <a:extLst>
                  <a:ext uri="{FF2B5EF4-FFF2-40B4-BE49-F238E27FC236}">
                    <a16:creationId xmlns:a16="http://schemas.microsoft.com/office/drawing/2014/main" id="{0BDD2F4C-D8D1-8787-EB15-20FA6E556BA9}"/>
                  </a:ext>
                </a:extLst>
              </p:cNvPr>
              <p:cNvGrpSpPr>
                <a:grpSpLocks/>
              </p:cNvGrpSpPr>
              <p:nvPr/>
            </p:nvGrpSpPr>
            <p:grpSpPr bwMode="auto">
              <a:xfrm>
                <a:off x="3558306" y="3935271"/>
                <a:ext cx="102870" cy="36000"/>
                <a:chOff x="1474470" y="3771900"/>
                <a:chExt cx="102870" cy="1028700"/>
              </a:xfrm>
            </p:grpSpPr>
            <p:cxnSp>
              <p:nvCxnSpPr>
                <p:cNvPr id="141" name="Straight Connector 140">
                  <a:extLst>
                    <a:ext uri="{FF2B5EF4-FFF2-40B4-BE49-F238E27FC236}">
                      <a16:creationId xmlns:a16="http://schemas.microsoft.com/office/drawing/2014/main" id="{D4EC0851-AB65-320E-F23C-A35759C3591F}"/>
                    </a:ext>
                  </a:extLst>
                </p:cNvPr>
                <p:cNvCxnSpPr/>
                <p:nvPr/>
              </p:nvCxnSpPr>
              <p:spPr>
                <a:xfrm>
                  <a:off x="1474498" y="3757128"/>
                  <a:ext cx="10316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5E9C0C5-4BE3-20B2-DA4C-97F1C05D07AE}"/>
                    </a:ext>
                  </a:extLst>
                </p:cNvPr>
                <p:cNvCxnSpPr/>
                <p:nvPr/>
              </p:nvCxnSpPr>
              <p:spPr>
                <a:xfrm>
                  <a:off x="1474498" y="4800343"/>
                  <a:ext cx="10316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4A3A164-2211-ECDA-D612-23719D2721E7}"/>
                    </a:ext>
                  </a:extLst>
                </p:cNvPr>
                <p:cNvCxnSpPr/>
                <p:nvPr/>
              </p:nvCxnSpPr>
              <p:spPr>
                <a:xfrm>
                  <a:off x="1526875" y="3757128"/>
                  <a:ext cx="0" cy="1043214"/>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530" name="Group 59">
                <a:extLst>
                  <a:ext uri="{FF2B5EF4-FFF2-40B4-BE49-F238E27FC236}">
                    <a16:creationId xmlns:a16="http://schemas.microsoft.com/office/drawing/2014/main" id="{8A361A16-86BD-BD21-E9CD-029E2F785FC5}"/>
                  </a:ext>
                </a:extLst>
              </p:cNvPr>
              <p:cNvGrpSpPr>
                <a:grpSpLocks/>
              </p:cNvGrpSpPr>
              <p:nvPr/>
            </p:nvGrpSpPr>
            <p:grpSpPr bwMode="auto">
              <a:xfrm>
                <a:off x="4080820" y="2863321"/>
                <a:ext cx="102870" cy="139608"/>
                <a:chOff x="1474470" y="3771900"/>
                <a:chExt cx="102870" cy="1028700"/>
              </a:xfrm>
            </p:grpSpPr>
            <p:cxnSp>
              <p:nvCxnSpPr>
                <p:cNvPr id="138" name="Straight Connector 137">
                  <a:extLst>
                    <a:ext uri="{FF2B5EF4-FFF2-40B4-BE49-F238E27FC236}">
                      <a16:creationId xmlns:a16="http://schemas.microsoft.com/office/drawing/2014/main" id="{C13CE79C-38AC-CB1C-63E5-21FE8F2DF076}"/>
                    </a:ext>
                  </a:extLst>
                </p:cNvPr>
                <p:cNvCxnSpPr/>
                <p:nvPr/>
              </p:nvCxnSpPr>
              <p:spPr>
                <a:xfrm>
                  <a:off x="1474172" y="3771900"/>
                  <a:ext cx="1031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F30F5B1-170D-2204-E1E3-E3B2DB4FEED8}"/>
                    </a:ext>
                  </a:extLst>
                </p:cNvPr>
                <p:cNvCxnSpPr/>
                <p:nvPr/>
              </p:nvCxnSpPr>
              <p:spPr>
                <a:xfrm>
                  <a:off x="1474172" y="4801153"/>
                  <a:ext cx="1031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96163C9-BA6E-35AB-5745-D766F2A5954B}"/>
                    </a:ext>
                  </a:extLst>
                </p:cNvPr>
                <p:cNvCxnSpPr/>
                <p:nvPr/>
              </p:nvCxnSpPr>
              <p:spPr>
                <a:xfrm>
                  <a:off x="1526550" y="3771900"/>
                  <a:ext cx="0" cy="1029253"/>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531" name="Group 60">
                <a:extLst>
                  <a:ext uri="{FF2B5EF4-FFF2-40B4-BE49-F238E27FC236}">
                    <a16:creationId xmlns:a16="http://schemas.microsoft.com/office/drawing/2014/main" id="{31EC07BB-37D7-2B1E-86AC-68472661CB1E}"/>
                  </a:ext>
                </a:extLst>
              </p:cNvPr>
              <p:cNvGrpSpPr>
                <a:grpSpLocks/>
              </p:cNvGrpSpPr>
              <p:nvPr/>
            </p:nvGrpSpPr>
            <p:grpSpPr bwMode="auto">
              <a:xfrm>
                <a:off x="2003204" y="4790576"/>
                <a:ext cx="102870" cy="36000"/>
                <a:chOff x="1474470" y="3771900"/>
                <a:chExt cx="102870" cy="1028700"/>
              </a:xfrm>
            </p:grpSpPr>
            <p:cxnSp>
              <p:nvCxnSpPr>
                <p:cNvPr id="135" name="Straight Connector 134">
                  <a:extLst>
                    <a:ext uri="{FF2B5EF4-FFF2-40B4-BE49-F238E27FC236}">
                      <a16:creationId xmlns:a16="http://schemas.microsoft.com/office/drawing/2014/main" id="{0FAD59B5-05D6-AD5A-B9AC-1DFC1B2E4A31}"/>
                    </a:ext>
                  </a:extLst>
                </p:cNvPr>
                <p:cNvCxnSpPr/>
                <p:nvPr/>
              </p:nvCxnSpPr>
              <p:spPr>
                <a:xfrm>
                  <a:off x="1474145" y="3764357"/>
                  <a:ext cx="10316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BB1FCC1-4E02-DD2E-B150-8889055B4D74}"/>
                    </a:ext>
                  </a:extLst>
                </p:cNvPr>
                <p:cNvCxnSpPr/>
                <p:nvPr/>
              </p:nvCxnSpPr>
              <p:spPr>
                <a:xfrm>
                  <a:off x="1474145" y="4807600"/>
                  <a:ext cx="10316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85B2CCA-577B-1DDD-BB67-37894904A993}"/>
                    </a:ext>
                  </a:extLst>
                </p:cNvPr>
                <p:cNvCxnSpPr/>
                <p:nvPr/>
              </p:nvCxnSpPr>
              <p:spPr>
                <a:xfrm>
                  <a:off x="1526522" y="3764357"/>
                  <a:ext cx="0" cy="1043243"/>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532" name="Group 61">
                <a:extLst>
                  <a:ext uri="{FF2B5EF4-FFF2-40B4-BE49-F238E27FC236}">
                    <a16:creationId xmlns:a16="http://schemas.microsoft.com/office/drawing/2014/main" id="{F5EB62E2-1D81-A6FB-128C-1BE74137FE09}"/>
                  </a:ext>
                </a:extLst>
              </p:cNvPr>
              <p:cNvGrpSpPr>
                <a:grpSpLocks/>
              </p:cNvGrpSpPr>
              <p:nvPr/>
            </p:nvGrpSpPr>
            <p:grpSpPr bwMode="auto">
              <a:xfrm>
                <a:off x="1480690" y="4877661"/>
                <a:ext cx="102870" cy="36000"/>
                <a:chOff x="1474470" y="3771900"/>
                <a:chExt cx="102870" cy="1028700"/>
              </a:xfrm>
            </p:grpSpPr>
            <p:cxnSp>
              <p:nvCxnSpPr>
                <p:cNvPr id="132" name="Straight Connector 131">
                  <a:extLst>
                    <a:ext uri="{FF2B5EF4-FFF2-40B4-BE49-F238E27FC236}">
                      <a16:creationId xmlns:a16="http://schemas.microsoft.com/office/drawing/2014/main" id="{A05A2603-01C1-D95E-09D7-0D3C99334CB4}"/>
                    </a:ext>
                  </a:extLst>
                </p:cNvPr>
                <p:cNvCxnSpPr/>
                <p:nvPr/>
              </p:nvCxnSpPr>
              <p:spPr>
                <a:xfrm>
                  <a:off x="1474470" y="3770557"/>
                  <a:ext cx="1031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34E5879-E922-FCB2-262C-F1B587C74044}"/>
                    </a:ext>
                  </a:extLst>
                </p:cNvPr>
                <p:cNvCxnSpPr/>
                <p:nvPr/>
              </p:nvCxnSpPr>
              <p:spPr>
                <a:xfrm>
                  <a:off x="1474470" y="4813772"/>
                  <a:ext cx="1031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5561598-41FE-C97B-D919-6FE54E85CFCB}"/>
                    </a:ext>
                  </a:extLst>
                </p:cNvPr>
                <p:cNvCxnSpPr/>
                <p:nvPr/>
              </p:nvCxnSpPr>
              <p:spPr>
                <a:xfrm>
                  <a:off x="1526848" y="3770557"/>
                  <a:ext cx="0" cy="1043214"/>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grpSp>
          <p:nvGrpSpPr>
            <p:cNvPr id="137520" name="Group 62">
              <a:extLst>
                <a:ext uri="{FF2B5EF4-FFF2-40B4-BE49-F238E27FC236}">
                  <a16:creationId xmlns:a16="http://schemas.microsoft.com/office/drawing/2014/main" id="{1F39265D-5FD4-2208-54E8-A580D34B1754}"/>
                </a:ext>
              </a:extLst>
            </p:cNvPr>
            <p:cNvGrpSpPr>
              <a:grpSpLocks/>
            </p:cNvGrpSpPr>
            <p:nvPr/>
          </p:nvGrpSpPr>
          <p:grpSpPr bwMode="auto">
            <a:xfrm>
              <a:off x="1496047" y="2897047"/>
              <a:ext cx="2672130" cy="2034536"/>
              <a:chOff x="1496047" y="2913775"/>
              <a:chExt cx="2672130" cy="2034536"/>
            </a:xfrm>
          </p:grpSpPr>
          <p:sp>
            <p:nvSpPr>
              <p:cNvPr id="126" name="Oval 125">
                <a:extLst>
                  <a:ext uri="{FF2B5EF4-FFF2-40B4-BE49-F238E27FC236}">
                    <a16:creationId xmlns:a16="http://schemas.microsoft.com/office/drawing/2014/main" id="{FBAB6A16-253E-951B-CE1D-7A77F3151047}"/>
                  </a:ext>
                </a:extLst>
              </p:cNvPr>
              <p:cNvSpPr/>
              <p:nvPr/>
            </p:nvSpPr>
            <p:spPr>
              <a:xfrm>
                <a:off x="2536178" y="4695929"/>
                <a:ext cx="71423" cy="714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27" name="Oval 126">
                <a:extLst>
                  <a:ext uri="{FF2B5EF4-FFF2-40B4-BE49-F238E27FC236}">
                    <a16:creationId xmlns:a16="http://schemas.microsoft.com/office/drawing/2014/main" id="{EA693AD3-9C84-D0EF-265B-E9B5B6C9421D}"/>
                  </a:ext>
                </a:extLst>
              </p:cNvPr>
              <p:cNvSpPr/>
              <p:nvPr/>
            </p:nvSpPr>
            <p:spPr>
              <a:xfrm>
                <a:off x="3053604" y="4456246"/>
                <a:ext cx="73011" cy="714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28" name="Oval 127">
                <a:extLst>
                  <a:ext uri="{FF2B5EF4-FFF2-40B4-BE49-F238E27FC236}">
                    <a16:creationId xmlns:a16="http://schemas.microsoft.com/office/drawing/2014/main" id="{B3291808-FC5E-5072-B09E-34CB805E9DC9}"/>
                  </a:ext>
                </a:extLst>
              </p:cNvPr>
              <p:cNvSpPr/>
              <p:nvPr/>
            </p:nvSpPr>
            <p:spPr>
              <a:xfrm>
                <a:off x="3574206" y="3934021"/>
                <a:ext cx="71423" cy="714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29" name="Oval 128">
                <a:extLst>
                  <a:ext uri="{FF2B5EF4-FFF2-40B4-BE49-F238E27FC236}">
                    <a16:creationId xmlns:a16="http://schemas.microsoft.com/office/drawing/2014/main" id="{83416252-0F61-2FC4-C75B-8AB03B6258F5}"/>
                  </a:ext>
                </a:extLst>
              </p:cNvPr>
              <p:cNvSpPr/>
              <p:nvPr/>
            </p:nvSpPr>
            <p:spPr>
              <a:xfrm>
                <a:off x="4096394" y="2913383"/>
                <a:ext cx="71424" cy="714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30" name="Oval 129">
                <a:extLst>
                  <a:ext uri="{FF2B5EF4-FFF2-40B4-BE49-F238E27FC236}">
                    <a16:creationId xmlns:a16="http://schemas.microsoft.com/office/drawing/2014/main" id="{D56AD99F-DFA8-A8CB-B666-AF8DFDF309F3}"/>
                  </a:ext>
                </a:extLst>
              </p:cNvPr>
              <p:cNvSpPr/>
              <p:nvPr/>
            </p:nvSpPr>
            <p:spPr>
              <a:xfrm>
                <a:off x="2018751" y="4789580"/>
                <a:ext cx="71423" cy="714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31" name="Oval 130">
                <a:extLst>
                  <a:ext uri="{FF2B5EF4-FFF2-40B4-BE49-F238E27FC236}">
                    <a16:creationId xmlns:a16="http://schemas.microsoft.com/office/drawing/2014/main" id="{7385C4F4-454C-9281-17EE-DF1E95409D6C}"/>
                  </a:ext>
                </a:extLst>
              </p:cNvPr>
              <p:cNvSpPr/>
              <p:nvPr/>
            </p:nvSpPr>
            <p:spPr>
              <a:xfrm>
                <a:off x="1496562" y="4876882"/>
                <a:ext cx="71424" cy="7142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grpSp>
      <p:grpSp>
        <p:nvGrpSpPr>
          <p:cNvPr id="11" name="Group 345">
            <a:extLst>
              <a:ext uri="{FF2B5EF4-FFF2-40B4-BE49-F238E27FC236}">
                <a16:creationId xmlns:a16="http://schemas.microsoft.com/office/drawing/2014/main" id="{41C89C95-C110-E0C7-D74B-7645CE4C7D4C}"/>
              </a:ext>
            </a:extLst>
          </p:cNvPr>
          <p:cNvGrpSpPr>
            <a:grpSpLocks/>
          </p:cNvGrpSpPr>
          <p:nvPr/>
        </p:nvGrpSpPr>
        <p:grpSpPr bwMode="auto">
          <a:xfrm>
            <a:off x="2901951" y="3160713"/>
            <a:ext cx="2703513" cy="1962150"/>
            <a:chOff x="1480690" y="2947296"/>
            <a:chExt cx="2703001" cy="1962515"/>
          </a:xfrm>
        </p:grpSpPr>
        <p:sp>
          <p:nvSpPr>
            <p:cNvPr id="48" name="Freeform 47">
              <a:extLst>
                <a:ext uri="{FF2B5EF4-FFF2-40B4-BE49-F238E27FC236}">
                  <a16:creationId xmlns:a16="http://schemas.microsoft.com/office/drawing/2014/main" id="{6B23A0F7-2FC8-9314-DB13-2A17B1450D6F}"/>
                </a:ext>
              </a:extLst>
            </p:cNvPr>
            <p:cNvSpPr/>
            <p:nvPr/>
          </p:nvSpPr>
          <p:spPr>
            <a:xfrm>
              <a:off x="1529894" y="3045739"/>
              <a:ext cx="2604594" cy="1825965"/>
            </a:xfrm>
            <a:custGeom>
              <a:avLst/>
              <a:gdLst>
                <a:gd name="connsiteX0" fmla="*/ 0 w 2604127"/>
                <a:gd name="connsiteY0" fmla="*/ 1825323 h 1825323"/>
                <a:gd name="connsiteX1" fmla="*/ 521521 w 2604127"/>
                <a:gd name="connsiteY1" fmla="*/ 1783602 h 1825323"/>
                <a:gd name="connsiteX2" fmla="*/ 1036088 w 2604127"/>
                <a:gd name="connsiteY2" fmla="*/ 1689728 h 1825323"/>
                <a:gd name="connsiteX3" fmla="*/ 1564562 w 2604127"/>
                <a:gd name="connsiteY3" fmla="*/ 1463736 h 1825323"/>
                <a:gd name="connsiteX4" fmla="*/ 2082607 w 2604127"/>
                <a:gd name="connsiteY4" fmla="*/ 952645 h 1825323"/>
                <a:gd name="connsiteX5" fmla="*/ 2604127 w 2604127"/>
                <a:gd name="connsiteY5" fmla="*/ 0 h 182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127" h="1825323">
                  <a:moveTo>
                    <a:pt x="0" y="1825323"/>
                  </a:moveTo>
                  <a:lnTo>
                    <a:pt x="521521" y="1783602"/>
                  </a:lnTo>
                  <a:lnTo>
                    <a:pt x="1036088" y="1689728"/>
                  </a:lnTo>
                  <a:lnTo>
                    <a:pt x="1564562" y="1463736"/>
                  </a:lnTo>
                  <a:lnTo>
                    <a:pt x="2082607" y="952645"/>
                  </a:lnTo>
                  <a:lnTo>
                    <a:pt x="2604127"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nvGrpSpPr>
            <p:cNvPr id="137492" name="Group 344">
              <a:extLst>
                <a:ext uri="{FF2B5EF4-FFF2-40B4-BE49-F238E27FC236}">
                  <a16:creationId xmlns:a16="http://schemas.microsoft.com/office/drawing/2014/main" id="{71B1D2CA-B7B1-26C3-8B9A-9E6C4A58E6F0}"/>
                </a:ext>
              </a:extLst>
            </p:cNvPr>
            <p:cNvGrpSpPr>
              <a:grpSpLocks/>
            </p:cNvGrpSpPr>
            <p:nvPr/>
          </p:nvGrpSpPr>
          <p:grpSpPr bwMode="auto">
            <a:xfrm>
              <a:off x="1480690" y="2947296"/>
              <a:ext cx="2703001" cy="1941483"/>
              <a:chOff x="1480690" y="2947296"/>
              <a:chExt cx="2703001" cy="1941483"/>
            </a:xfrm>
          </p:grpSpPr>
          <p:grpSp>
            <p:nvGrpSpPr>
              <p:cNvPr id="137494" name="Group 63">
                <a:extLst>
                  <a:ext uri="{FF2B5EF4-FFF2-40B4-BE49-F238E27FC236}">
                    <a16:creationId xmlns:a16="http://schemas.microsoft.com/office/drawing/2014/main" id="{B505C90A-4866-3A06-F45B-A5CB1E803086}"/>
                  </a:ext>
                </a:extLst>
              </p:cNvPr>
              <p:cNvGrpSpPr>
                <a:grpSpLocks/>
              </p:cNvGrpSpPr>
              <p:nvPr/>
            </p:nvGrpSpPr>
            <p:grpSpPr bwMode="auto">
              <a:xfrm>
                <a:off x="2519498" y="4719040"/>
                <a:ext cx="102870" cy="36000"/>
                <a:chOff x="1474470" y="3771900"/>
                <a:chExt cx="102870" cy="1028700"/>
              </a:xfrm>
            </p:grpSpPr>
            <p:cxnSp>
              <p:nvCxnSpPr>
                <p:cNvPr id="123" name="Straight Connector 122">
                  <a:extLst>
                    <a:ext uri="{FF2B5EF4-FFF2-40B4-BE49-F238E27FC236}">
                      <a16:creationId xmlns:a16="http://schemas.microsoft.com/office/drawing/2014/main" id="{402C03B9-7B59-0499-CCC3-4DE29BA4EDE1}"/>
                    </a:ext>
                  </a:extLst>
                </p:cNvPr>
                <p:cNvCxnSpPr/>
                <p:nvPr/>
              </p:nvCxnSpPr>
              <p:spPr>
                <a:xfrm>
                  <a:off x="1472103" y="3778616"/>
                  <a:ext cx="1047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3AF72BD-8A39-B428-00D1-078CAB0E46E7}"/>
                    </a:ext>
                  </a:extLst>
                </p:cNvPr>
                <p:cNvCxnSpPr/>
                <p:nvPr/>
              </p:nvCxnSpPr>
              <p:spPr>
                <a:xfrm>
                  <a:off x="1472103" y="4822150"/>
                  <a:ext cx="1047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503F04B-9BA4-5BCC-4926-1EA2AC5CAED4}"/>
                    </a:ext>
                  </a:extLst>
                </p:cNvPr>
                <p:cNvCxnSpPr/>
                <p:nvPr/>
              </p:nvCxnSpPr>
              <p:spPr>
                <a:xfrm>
                  <a:off x="1526068" y="3778616"/>
                  <a:ext cx="0" cy="1043533"/>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95" name="Group 64">
                <a:extLst>
                  <a:ext uri="{FF2B5EF4-FFF2-40B4-BE49-F238E27FC236}">
                    <a16:creationId xmlns:a16="http://schemas.microsoft.com/office/drawing/2014/main" id="{260901A4-F998-D305-2BA6-C4F8EC092C21}"/>
                  </a:ext>
                </a:extLst>
              </p:cNvPr>
              <p:cNvGrpSpPr>
                <a:grpSpLocks/>
              </p:cNvGrpSpPr>
              <p:nvPr/>
            </p:nvGrpSpPr>
            <p:grpSpPr bwMode="auto">
              <a:xfrm>
                <a:off x="2003205" y="4812346"/>
                <a:ext cx="102870" cy="36000"/>
                <a:chOff x="1474470" y="3771900"/>
                <a:chExt cx="102870" cy="1028700"/>
              </a:xfrm>
            </p:grpSpPr>
            <p:cxnSp>
              <p:nvCxnSpPr>
                <p:cNvPr id="120" name="Straight Connector 119">
                  <a:extLst>
                    <a:ext uri="{FF2B5EF4-FFF2-40B4-BE49-F238E27FC236}">
                      <a16:creationId xmlns:a16="http://schemas.microsoft.com/office/drawing/2014/main" id="{AE4EF243-4E8E-C190-0099-65DF8B151FE3}"/>
                    </a:ext>
                  </a:extLst>
                </p:cNvPr>
                <p:cNvCxnSpPr/>
                <p:nvPr/>
              </p:nvCxnSpPr>
              <p:spPr>
                <a:xfrm>
                  <a:off x="1474144" y="3789306"/>
                  <a:ext cx="103168"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15F835F-9568-5CC0-8486-2347DBCBE0DB}"/>
                    </a:ext>
                  </a:extLst>
                </p:cNvPr>
                <p:cNvCxnSpPr/>
                <p:nvPr/>
              </p:nvCxnSpPr>
              <p:spPr>
                <a:xfrm>
                  <a:off x="1474144" y="5876401"/>
                  <a:ext cx="103168"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742DE9C-4A0A-E177-4C39-AE59DF359332}"/>
                    </a:ext>
                  </a:extLst>
                </p:cNvPr>
                <p:cNvCxnSpPr/>
                <p:nvPr/>
              </p:nvCxnSpPr>
              <p:spPr>
                <a:xfrm>
                  <a:off x="1526521" y="3789306"/>
                  <a:ext cx="0" cy="208709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7496" name="Group 65">
                <a:extLst>
                  <a:ext uri="{FF2B5EF4-FFF2-40B4-BE49-F238E27FC236}">
                    <a16:creationId xmlns:a16="http://schemas.microsoft.com/office/drawing/2014/main" id="{E954C60B-A49A-D8A9-9480-5765CD56AD70}"/>
                  </a:ext>
                </a:extLst>
              </p:cNvPr>
              <p:cNvGrpSpPr>
                <a:grpSpLocks/>
              </p:cNvGrpSpPr>
              <p:nvPr/>
            </p:nvGrpSpPr>
            <p:grpSpPr bwMode="auto">
              <a:xfrm>
                <a:off x="3038903" y="4498216"/>
                <a:ext cx="102870" cy="36000"/>
                <a:chOff x="1474470" y="3771900"/>
                <a:chExt cx="102870" cy="1028700"/>
              </a:xfrm>
            </p:grpSpPr>
            <p:cxnSp>
              <p:nvCxnSpPr>
                <p:cNvPr id="117" name="Straight Connector 116">
                  <a:extLst>
                    <a:ext uri="{FF2B5EF4-FFF2-40B4-BE49-F238E27FC236}">
                      <a16:creationId xmlns:a16="http://schemas.microsoft.com/office/drawing/2014/main" id="{39D4D0FB-07A9-F0C8-891E-E7FB2B19EDFB}"/>
                    </a:ext>
                  </a:extLst>
                </p:cNvPr>
                <p:cNvCxnSpPr/>
                <p:nvPr/>
              </p:nvCxnSpPr>
              <p:spPr>
                <a:xfrm>
                  <a:off x="1474887" y="3782046"/>
                  <a:ext cx="1047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0C0E6CB-5FF2-551B-D956-52F6438FEB3A}"/>
                    </a:ext>
                  </a:extLst>
                </p:cNvPr>
                <p:cNvCxnSpPr/>
                <p:nvPr/>
              </p:nvCxnSpPr>
              <p:spPr>
                <a:xfrm>
                  <a:off x="1474887" y="5869141"/>
                  <a:ext cx="1047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229A44F-E1D1-6E8F-DBFC-E6E6F2C910D1}"/>
                    </a:ext>
                  </a:extLst>
                </p:cNvPr>
                <p:cNvCxnSpPr/>
                <p:nvPr/>
              </p:nvCxnSpPr>
              <p:spPr>
                <a:xfrm>
                  <a:off x="1528852" y="3782046"/>
                  <a:ext cx="0" cy="2087095"/>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97" name="Group 66">
                <a:extLst>
                  <a:ext uri="{FF2B5EF4-FFF2-40B4-BE49-F238E27FC236}">
                    <a16:creationId xmlns:a16="http://schemas.microsoft.com/office/drawing/2014/main" id="{F11C2C5D-10F9-2A76-6470-4817E6369FE7}"/>
                  </a:ext>
                </a:extLst>
              </p:cNvPr>
              <p:cNvGrpSpPr>
                <a:grpSpLocks/>
              </p:cNvGrpSpPr>
              <p:nvPr/>
            </p:nvGrpSpPr>
            <p:grpSpPr bwMode="auto">
              <a:xfrm>
                <a:off x="3558307" y="3981922"/>
                <a:ext cx="102870" cy="60166"/>
                <a:chOff x="1474470" y="3771900"/>
                <a:chExt cx="102870" cy="1028700"/>
              </a:xfrm>
            </p:grpSpPr>
            <p:cxnSp>
              <p:nvCxnSpPr>
                <p:cNvPr id="114" name="Straight Connector 113">
                  <a:extLst>
                    <a:ext uri="{FF2B5EF4-FFF2-40B4-BE49-F238E27FC236}">
                      <a16:creationId xmlns:a16="http://schemas.microsoft.com/office/drawing/2014/main" id="{6FCBD49B-2266-7CF4-45D5-AA79F142F165}"/>
                    </a:ext>
                  </a:extLst>
                </p:cNvPr>
                <p:cNvCxnSpPr/>
                <p:nvPr/>
              </p:nvCxnSpPr>
              <p:spPr>
                <a:xfrm>
                  <a:off x="1474497" y="3782434"/>
                  <a:ext cx="1031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DD090AA-E523-ECAB-7DD6-2DC01552D20B}"/>
                    </a:ext>
                  </a:extLst>
                </p:cNvPr>
                <p:cNvCxnSpPr/>
                <p:nvPr/>
              </p:nvCxnSpPr>
              <p:spPr>
                <a:xfrm>
                  <a:off x="1474497" y="4814041"/>
                  <a:ext cx="1031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5C17AE6-BFF7-8CF3-0892-56EC7F37898D}"/>
                    </a:ext>
                  </a:extLst>
                </p:cNvPr>
                <p:cNvCxnSpPr/>
                <p:nvPr/>
              </p:nvCxnSpPr>
              <p:spPr>
                <a:xfrm>
                  <a:off x="1526874" y="3782434"/>
                  <a:ext cx="0" cy="1031607"/>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98" name="Group 67">
                <a:extLst>
                  <a:ext uri="{FF2B5EF4-FFF2-40B4-BE49-F238E27FC236}">
                    <a16:creationId xmlns:a16="http://schemas.microsoft.com/office/drawing/2014/main" id="{45C94063-EF75-57E6-F93B-69734E1A1F36}"/>
                  </a:ext>
                </a:extLst>
              </p:cNvPr>
              <p:cNvGrpSpPr>
                <a:grpSpLocks/>
              </p:cNvGrpSpPr>
              <p:nvPr/>
            </p:nvGrpSpPr>
            <p:grpSpPr bwMode="auto">
              <a:xfrm>
                <a:off x="4080821" y="2947296"/>
                <a:ext cx="102870" cy="202164"/>
                <a:chOff x="1474470" y="3771900"/>
                <a:chExt cx="102870" cy="1028700"/>
              </a:xfrm>
            </p:grpSpPr>
            <p:cxnSp>
              <p:nvCxnSpPr>
                <p:cNvPr id="111" name="Straight Connector 110">
                  <a:extLst>
                    <a:ext uri="{FF2B5EF4-FFF2-40B4-BE49-F238E27FC236}">
                      <a16:creationId xmlns:a16="http://schemas.microsoft.com/office/drawing/2014/main" id="{C097B121-A02C-CDAA-8C24-55034FC83EF7}"/>
                    </a:ext>
                  </a:extLst>
                </p:cNvPr>
                <p:cNvCxnSpPr/>
                <p:nvPr/>
              </p:nvCxnSpPr>
              <p:spPr>
                <a:xfrm>
                  <a:off x="1474171" y="3771900"/>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15A1E03-75B5-0256-F44A-5D8245BF3953}"/>
                    </a:ext>
                  </a:extLst>
                </p:cNvPr>
                <p:cNvCxnSpPr/>
                <p:nvPr/>
              </p:nvCxnSpPr>
              <p:spPr>
                <a:xfrm>
                  <a:off x="1474171" y="4797984"/>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1DADABD-D827-26C1-33FA-DAA651ACBBE1}"/>
                    </a:ext>
                  </a:extLst>
                </p:cNvPr>
                <p:cNvCxnSpPr/>
                <p:nvPr/>
              </p:nvCxnSpPr>
              <p:spPr>
                <a:xfrm>
                  <a:off x="1526549" y="3771900"/>
                  <a:ext cx="0" cy="1026084"/>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99" name="Group 68">
                <a:extLst>
                  <a:ext uri="{FF2B5EF4-FFF2-40B4-BE49-F238E27FC236}">
                    <a16:creationId xmlns:a16="http://schemas.microsoft.com/office/drawing/2014/main" id="{2D3D23D0-00BC-AED6-916D-5CBA7979120E}"/>
                  </a:ext>
                </a:extLst>
              </p:cNvPr>
              <p:cNvGrpSpPr>
                <a:grpSpLocks/>
              </p:cNvGrpSpPr>
              <p:nvPr/>
            </p:nvGrpSpPr>
            <p:grpSpPr bwMode="auto">
              <a:xfrm>
                <a:off x="1480690" y="4852779"/>
                <a:ext cx="102870" cy="36000"/>
                <a:chOff x="1474470" y="3771900"/>
                <a:chExt cx="102870" cy="1028700"/>
              </a:xfrm>
            </p:grpSpPr>
            <p:cxnSp>
              <p:nvCxnSpPr>
                <p:cNvPr id="108" name="Straight Connector 107">
                  <a:extLst>
                    <a:ext uri="{FF2B5EF4-FFF2-40B4-BE49-F238E27FC236}">
                      <a16:creationId xmlns:a16="http://schemas.microsoft.com/office/drawing/2014/main" id="{2CA12C98-4772-E950-3E77-C89CCC733E50}"/>
                    </a:ext>
                  </a:extLst>
                </p:cNvPr>
                <p:cNvCxnSpPr/>
                <p:nvPr/>
              </p:nvCxnSpPr>
              <p:spPr>
                <a:xfrm>
                  <a:off x="1474470" y="3768213"/>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CE1E8B7-0C16-EA1E-E618-F446FCB31BD5}"/>
                    </a:ext>
                  </a:extLst>
                </p:cNvPr>
                <p:cNvCxnSpPr/>
                <p:nvPr/>
              </p:nvCxnSpPr>
              <p:spPr>
                <a:xfrm>
                  <a:off x="1474470" y="4811746"/>
                  <a:ext cx="10316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742F6E1-79EC-EDF7-38DC-2473C2AB2641}"/>
                    </a:ext>
                  </a:extLst>
                </p:cNvPr>
                <p:cNvCxnSpPr/>
                <p:nvPr/>
              </p:nvCxnSpPr>
              <p:spPr>
                <a:xfrm>
                  <a:off x="1526848" y="3768213"/>
                  <a:ext cx="0" cy="104353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25" name="Group 69">
              <a:extLst>
                <a:ext uri="{FF2B5EF4-FFF2-40B4-BE49-F238E27FC236}">
                  <a16:creationId xmlns:a16="http://schemas.microsoft.com/office/drawing/2014/main" id="{8185BBFD-39F4-0D33-8C77-7DDA275BB6AA}"/>
                </a:ext>
              </a:extLst>
            </p:cNvPr>
            <p:cNvGrpSpPr/>
            <p:nvPr/>
          </p:nvGrpSpPr>
          <p:grpSpPr>
            <a:xfrm>
              <a:off x="1496665" y="3012122"/>
              <a:ext cx="2671513" cy="1897689"/>
              <a:chOff x="1496665" y="3028850"/>
              <a:chExt cx="2671513" cy="1897689"/>
            </a:xfrm>
            <a:solidFill>
              <a:schemeClr val="accent2"/>
            </a:solidFill>
          </p:grpSpPr>
          <p:sp>
            <p:nvSpPr>
              <p:cNvPr id="102" name="Oval 101">
                <a:extLst>
                  <a:ext uri="{FF2B5EF4-FFF2-40B4-BE49-F238E27FC236}">
                    <a16:creationId xmlns:a16="http://schemas.microsoft.com/office/drawing/2014/main" id="{88667180-CADB-22F3-02F0-B08511925615}"/>
                  </a:ext>
                </a:extLst>
              </p:cNvPr>
              <p:cNvSpPr/>
              <p:nvPr/>
            </p:nvSpPr>
            <p:spPr>
              <a:xfrm>
                <a:off x="2534851" y="471773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03" name="Oval 102">
                <a:extLst>
                  <a:ext uri="{FF2B5EF4-FFF2-40B4-BE49-F238E27FC236}">
                    <a16:creationId xmlns:a16="http://schemas.microsoft.com/office/drawing/2014/main" id="{B82C8F08-2A23-3502-28D4-C53C6F48218E}"/>
                  </a:ext>
                </a:extLst>
              </p:cNvPr>
              <p:cNvSpPr/>
              <p:nvPr/>
            </p:nvSpPr>
            <p:spPr>
              <a:xfrm>
                <a:off x="2018562" y="481410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04" name="Oval 103">
                <a:extLst>
                  <a:ext uri="{FF2B5EF4-FFF2-40B4-BE49-F238E27FC236}">
                    <a16:creationId xmlns:a16="http://schemas.microsoft.com/office/drawing/2014/main" id="{D95D6C25-D56C-2F74-0F83-BA55086946B5}"/>
                  </a:ext>
                </a:extLst>
              </p:cNvPr>
              <p:cNvSpPr/>
              <p:nvPr/>
            </p:nvSpPr>
            <p:spPr>
              <a:xfrm>
                <a:off x="3048324" y="449997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05" name="Oval 104">
                <a:extLst>
                  <a:ext uri="{FF2B5EF4-FFF2-40B4-BE49-F238E27FC236}">
                    <a16:creationId xmlns:a16="http://schemas.microsoft.com/office/drawing/2014/main" id="{8E09A571-212D-53B2-9CCB-17D6C2DEB694}"/>
                  </a:ext>
                </a:extLst>
              </p:cNvPr>
              <p:cNvSpPr/>
              <p:nvPr/>
            </p:nvSpPr>
            <p:spPr>
              <a:xfrm>
                <a:off x="3572929" y="398368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06" name="Oval 105">
                <a:extLst>
                  <a:ext uri="{FF2B5EF4-FFF2-40B4-BE49-F238E27FC236}">
                    <a16:creationId xmlns:a16="http://schemas.microsoft.com/office/drawing/2014/main" id="{18247603-EA7B-B532-DD09-D999068E264C}"/>
                  </a:ext>
                </a:extLst>
              </p:cNvPr>
              <p:cNvSpPr/>
              <p:nvPr/>
            </p:nvSpPr>
            <p:spPr>
              <a:xfrm>
                <a:off x="4096178" y="302885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07" name="Oval 106">
                <a:extLst>
                  <a:ext uri="{FF2B5EF4-FFF2-40B4-BE49-F238E27FC236}">
                    <a16:creationId xmlns:a16="http://schemas.microsoft.com/office/drawing/2014/main" id="{D87F31DF-D5CD-D8A1-7355-E2E8821EE1D3}"/>
                  </a:ext>
                </a:extLst>
              </p:cNvPr>
              <p:cNvSpPr/>
              <p:nvPr/>
            </p:nvSpPr>
            <p:spPr>
              <a:xfrm>
                <a:off x="1496665" y="485453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grpSp>
      <p:sp>
        <p:nvSpPr>
          <p:cNvPr id="137220" name="Title 5">
            <a:extLst>
              <a:ext uri="{FF2B5EF4-FFF2-40B4-BE49-F238E27FC236}">
                <a16:creationId xmlns:a16="http://schemas.microsoft.com/office/drawing/2014/main" id="{7FD58959-30E4-D0D9-92B4-E68A2A3336E5}"/>
              </a:ext>
            </a:extLst>
          </p:cNvPr>
          <p:cNvSpPr>
            <a:spLocks noGrp="1"/>
          </p:cNvSpPr>
          <p:nvPr>
            <p:ph type="title"/>
          </p:nvPr>
        </p:nvSpPr>
        <p:spPr>
          <a:xfrm>
            <a:off x="1809750" y="642938"/>
            <a:ext cx="9144000" cy="914400"/>
          </a:xfrm>
        </p:spPr>
        <p:txBody>
          <a:bodyPr/>
          <a:lstStyle/>
          <a:p>
            <a:pPr eaLnBrk="1" hangingPunct="1"/>
            <a:r>
              <a:rPr lang="el-GR" altLang="el-GR">
                <a:solidFill>
                  <a:srgbClr val="00B0F0"/>
                </a:solidFill>
                <a:latin typeface="Arial" panose="020B0604020202020204" pitchFamily="34" charset="0"/>
              </a:rPr>
              <a:t>Ο ΣΔτ2 επιφέρει σημαντικό ΚΔ κίνδυνο: </a:t>
            </a:r>
            <a:br>
              <a:rPr lang="el-GR" altLang="el-GR">
                <a:solidFill>
                  <a:srgbClr val="00B0F0"/>
                </a:solidFill>
                <a:latin typeface="Arial" panose="020B0604020202020204" pitchFamily="34" charset="0"/>
              </a:rPr>
            </a:br>
            <a:r>
              <a:rPr lang="el-GR" altLang="el-GR">
                <a:solidFill>
                  <a:srgbClr val="00B0F0"/>
                </a:solidFill>
                <a:latin typeface="Arial" panose="020B0604020202020204" pitchFamily="34" charset="0"/>
              </a:rPr>
              <a:t>συνδυασμός ΣΔτ2 και ιστορικό ΕΜ αυξάνει περαιτέρω τον κίνδυνο</a:t>
            </a:r>
            <a:endParaRPr lang="en-GB" altLang="el-GR">
              <a:solidFill>
                <a:srgbClr val="00B0F0"/>
              </a:solidFill>
              <a:latin typeface="Arial" panose="020B0604020202020204" pitchFamily="34" charset="0"/>
            </a:endParaRPr>
          </a:p>
        </p:txBody>
      </p:sp>
      <p:sp>
        <p:nvSpPr>
          <p:cNvPr id="137221" name="TextBox 15">
            <a:extLst>
              <a:ext uri="{FF2B5EF4-FFF2-40B4-BE49-F238E27FC236}">
                <a16:creationId xmlns:a16="http://schemas.microsoft.com/office/drawing/2014/main" id="{439BD969-B8DF-477C-D795-7FB135983982}"/>
              </a:ext>
            </a:extLst>
          </p:cNvPr>
          <p:cNvSpPr txBox="1">
            <a:spLocks noChangeArrowheads="1"/>
          </p:cNvSpPr>
          <p:nvPr/>
        </p:nvSpPr>
        <p:spPr bwMode="auto">
          <a:xfrm rot="16200000">
            <a:off x="350045" y="3415507"/>
            <a:ext cx="3349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b="1">
                <a:solidFill>
                  <a:srgbClr val="5A5A5A"/>
                </a:solidFill>
                <a:cs typeface="Arial" panose="020B0604020202020204" pitchFamily="34" charset="0"/>
              </a:rPr>
              <a:t> CV mortality event rate/1000 person-years</a:t>
            </a:r>
          </a:p>
        </p:txBody>
      </p:sp>
      <p:cxnSp>
        <p:nvCxnSpPr>
          <p:cNvPr id="17" name="Straight Connector 16">
            <a:extLst>
              <a:ext uri="{FF2B5EF4-FFF2-40B4-BE49-F238E27FC236}">
                <a16:creationId xmlns:a16="http://schemas.microsoft.com/office/drawing/2014/main" id="{11D35DB2-72F4-1470-503F-5A6587C2467B}"/>
              </a:ext>
            </a:extLst>
          </p:cNvPr>
          <p:cNvCxnSpPr/>
          <p:nvPr/>
        </p:nvCxnSpPr>
        <p:spPr>
          <a:xfrm>
            <a:off x="2681288" y="1671638"/>
            <a:ext cx="0" cy="3517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9C71C5-E5E6-E5B3-FB74-BB83B6244D55}"/>
              </a:ext>
            </a:extLst>
          </p:cNvPr>
          <p:cNvCxnSpPr/>
          <p:nvPr/>
        </p:nvCxnSpPr>
        <p:spPr>
          <a:xfrm>
            <a:off x="2613026" y="5132388"/>
            <a:ext cx="1746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0A22AD-EEA6-972D-FFE0-2D0B5DDF32CA}"/>
              </a:ext>
            </a:extLst>
          </p:cNvPr>
          <p:cNvCxnSpPr/>
          <p:nvPr/>
        </p:nvCxnSpPr>
        <p:spPr>
          <a:xfrm>
            <a:off x="2860676" y="5132388"/>
            <a:ext cx="26971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6333C5-5A2E-D064-AAD6-453159D9C3FE}"/>
              </a:ext>
            </a:extLst>
          </p:cNvPr>
          <p:cNvCxnSpPr/>
          <p:nvPr/>
        </p:nvCxnSpPr>
        <p:spPr>
          <a:xfrm flipH="1">
            <a:off x="2613026" y="2046288"/>
            <a:ext cx="730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26" name="TextBox 20">
            <a:extLst>
              <a:ext uri="{FF2B5EF4-FFF2-40B4-BE49-F238E27FC236}">
                <a16:creationId xmlns:a16="http://schemas.microsoft.com/office/drawing/2014/main" id="{2A4010C1-899B-9DFE-1383-AC5A458213F0}"/>
              </a:ext>
            </a:extLst>
          </p:cNvPr>
          <p:cNvSpPr txBox="1">
            <a:spLocks noChangeArrowheads="1"/>
          </p:cNvSpPr>
          <p:nvPr/>
        </p:nvSpPr>
        <p:spPr bwMode="auto">
          <a:xfrm>
            <a:off x="2306639" y="1958975"/>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250</a:t>
            </a:r>
          </a:p>
        </p:txBody>
      </p:sp>
      <p:cxnSp>
        <p:nvCxnSpPr>
          <p:cNvPr id="22" name="Straight Connector 21">
            <a:extLst>
              <a:ext uri="{FF2B5EF4-FFF2-40B4-BE49-F238E27FC236}">
                <a16:creationId xmlns:a16="http://schemas.microsoft.com/office/drawing/2014/main" id="{A7894F20-3742-0EE7-8058-94D0F06F2E48}"/>
              </a:ext>
            </a:extLst>
          </p:cNvPr>
          <p:cNvCxnSpPr/>
          <p:nvPr/>
        </p:nvCxnSpPr>
        <p:spPr>
          <a:xfrm flipH="1">
            <a:off x="2613026" y="2660650"/>
            <a:ext cx="730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28" name="TextBox 22">
            <a:extLst>
              <a:ext uri="{FF2B5EF4-FFF2-40B4-BE49-F238E27FC236}">
                <a16:creationId xmlns:a16="http://schemas.microsoft.com/office/drawing/2014/main" id="{57BA36DC-7146-D840-E876-B707559F642B}"/>
              </a:ext>
            </a:extLst>
          </p:cNvPr>
          <p:cNvSpPr txBox="1">
            <a:spLocks noChangeArrowheads="1"/>
          </p:cNvSpPr>
          <p:nvPr/>
        </p:nvSpPr>
        <p:spPr bwMode="auto">
          <a:xfrm>
            <a:off x="2306639" y="2574925"/>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200</a:t>
            </a:r>
          </a:p>
        </p:txBody>
      </p:sp>
      <p:cxnSp>
        <p:nvCxnSpPr>
          <p:cNvPr id="24" name="Straight Connector 23">
            <a:extLst>
              <a:ext uri="{FF2B5EF4-FFF2-40B4-BE49-F238E27FC236}">
                <a16:creationId xmlns:a16="http://schemas.microsoft.com/office/drawing/2014/main" id="{5B282551-7DBB-1091-1CD0-8F3FC3046C40}"/>
              </a:ext>
            </a:extLst>
          </p:cNvPr>
          <p:cNvCxnSpPr/>
          <p:nvPr/>
        </p:nvCxnSpPr>
        <p:spPr>
          <a:xfrm flipH="1">
            <a:off x="2613026" y="3279775"/>
            <a:ext cx="730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30" name="TextBox 24">
            <a:extLst>
              <a:ext uri="{FF2B5EF4-FFF2-40B4-BE49-F238E27FC236}">
                <a16:creationId xmlns:a16="http://schemas.microsoft.com/office/drawing/2014/main" id="{8239B0CF-A098-CA1A-C424-C3E3BCB781C9}"/>
              </a:ext>
            </a:extLst>
          </p:cNvPr>
          <p:cNvSpPr txBox="1">
            <a:spLocks noChangeArrowheads="1"/>
          </p:cNvSpPr>
          <p:nvPr/>
        </p:nvSpPr>
        <p:spPr bwMode="auto">
          <a:xfrm>
            <a:off x="2306639" y="3192463"/>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150</a:t>
            </a:r>
          </a:p>
        </p:txBody>
      </p:sp>
      <p:cxnSp>
        <p:nvCxnSpPr>
          <p:cNvPr id="26" name="Straight Connector 25">
            <a:extLst>
              <a:ext uri="{FF2B5EF4-FFF2-40B4-BE49-F238E27FC236}">
                <a16:creationId xmlns:a16="http://schemas.microsoft.com/office/drawing/2014/main" id="{C0148BB6-477C-98F2-4C36-8C10CDCF8A2C}"/>
              </a:ext>
            </a:extLst>
          </p:cNvPr>
          <p:cNvCxnSpPr/>
          <p:nvPr/>
        </p:nvCxnSpPr>
        <p:spPr>
          <a:xfrm flipH="1">
            <a:off x="2613026" y="3895725"/>
            <a:ext cx="730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32" name="TextBox 26">
            <a:extLst>
              <a:ext uri="{FF2B5EF4-FFF2-40B4-BE49-F238E27FC236}">
                <a16:creationId xmlns:a16="http://schemas.microsoft.com/office/drawing/2014/main" id="{B8246C39-5636-4020-652C-1C02E5BFD55F}"/>
              </a:ext>
            </a:extLst>
          </p:cNvPr>
          <p:cNvSpPr txBox="1">
            <a:spLocks noChangeArrowheads="1"/>
          </p:cNvSpPr>
          <p:nvPr/>
        </p:nvSpPr>
        <p:spPr bwMode="auto">
          <a:xfrm>
            <a:off x="2306639" y="3808413"/>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100</a:t>
            </a:r>
          </a:p>
        </p:txBody>
      </p:sp>
      <p:cxnSp>
        <p:nvCxnSpPr>
          <p:cNvPr id="28" name="Straight Connector 27">
            <a:extLst>
              <a:ext uri="{FF2B5EF4-FFF2-40B4-BE49-F238E27FC236}">
                <a16:creationId xmlns:a16="http://schemas.microsoft.com/office/drawing/2014/main" id="{D9C8D840-99F9-9F5B-4B87-991D1DC51428}"/>
              </a:ext>
            </a:extLst>
          </p:cNvPr>
          <p:cNvCxnSpPr/>
          <p:nvPr/>
        </p:nvCxnSpPr>
        <p:spPr>
          <a:xfrm flipH="1">
            <a:off x="2613026" y="4510088"/>
            <a:ext cx="730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34" name="TextBox 28">
            <a:extLst>
              <a:ext uri="{FF2B5EF4-FFF2-40B4-BE49-F238E27FC236}">
                <a16:creationId xmlns:a16="http://schemas.microsoft.com/office/drawing/2014/main" id="{8DCF29B3-A2AC-17B5-C8B9-D00D8F7B5ADB}"/>
              </a:ext>
            </a:extLst>
          </p:cNvPr>
          <p:cNvSpPr txBox="1">
            <a:spLocks noChangeArrowheads="1"/>
          </p:cNvSpPr>
          <p:nvPr/>
        </p:nvSpPr>
        <p:spPr bwMode="auto">
          <a:xfrm>
            <a:off x="2392363" y="4422775"/>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50</a:t>
            </a:r>
          </a:p>
        </p:txBody>
      </p:sp>
      <p:cxnSp>
        <p:nvCxnSpPr>
          <p:cNvPr id="30" name="Straight Connector 29">
            <a:extLst>
              <a:ext uri="{FF2B5EF4-FFF2-40B4-BE49-F238E27FC236}">
                <a16:creationId xmlns:a16="http://schemas.microsoft.com/office/drawing/2014/main" id="{7F22A8C4-0FA9-3318-AE62-43BB4162B60A}"/>
              </a:ext>
            </a:extLst>
          </p:cNvPr>
          <p:cNvCxnSpPr/>
          <p:nvPr/>
        </p:nvCxnSpPr>
        <p:spPr>
          <a:xfrm flipV="1">
            <a:off x="2746375" y="5091114"/>
            <a:ext cx="84138" cy="8413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0043B37-639B-C35E-2194-8FD226BB7D0B}"/>
              </a:ext>
            </a:extLst>
          </p:cNvPr>
          <p:cNvCxnSpPr/>
          <p:nvPr/>
        </p:nvCxnSpPr>
        <p:spPr>
          <a:xfrm flipV="1">
            <a:off x="2805114" y="5091114"/>
            <a:ext cx="84137" cy="8413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37" name="TextBox 31">
            <a:extLst>
              <a:ext uri="{FF2B5EF4-FFF2-40B4-BE49-F238E27FC236}">
                <a16:creationId xmlns:a16="http://schemas.microsoft.com/office/drawing/2014/main" id="{CC6FE737-BE33-D166-44A1-43E8C706C33F}"/>
              </a:ext>
            </a:extLst>
          </p:cNvPr>
          <p:cNvSpPr txBox="1">
            <a:spLocks noChangeArrowheads="1"/>
          </p:cNvSpPr>
          <p:nvPr/>
        </p:nvSpPr>
        <p:spPr bwMode="auto">
          <a:xfrm>
            <a:off x="2476501" y="5045075"/>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0</a:t>
            </a:r>
          </a:p>
        </p:txBody>
      </p:sp>
      <p:sp>
        <p:nvSpPr>
          <p:cNvPr id="137238" name="TextBox 32">
            <a:extLst>
              <a:ext uri="{FF2B5EF4-FFF2-40B4-BE49-F238E27FC236}">
                <a16:creationId xmlns:a16="http://schemas.microsoft.com/office/drawing/2014/main" id="{7F049F83-740C-CF56-4A54-BD1F3CD762E3}"/>
              </a:ext>
            </a:extLst>
          </p:cNvPr>
          <p:cNvSpPr txBox="1">
            <a:spLocks noChangeArrowheads="1"/>
          </p:cNvSpPr>
          <p:nvPr/>
        </p:nvSpPr>
        <p:spPr bwMode="auto">
          <a:xfrm>
            <a:off x="2744788" y="5229225"/>
            <a:ext cx="423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30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39</a:t>
            </a:r>
          </a:p>
        </p:txBody>
      </p:sp>
      <p:cxnSp>
        <p:nvCxnSpPr>
          <p:cNvPr id="34" name="Straight Connector 33">
            <a:extLst>
              <a:ext uri="{FF2B5EF4-FFF2-40B4-BE49-F238E27FC236}">
                <a16:creationId xmlns:a16="http://schemas.microsoft.com/office/drawing/2014/main" id="{53F1E388-8AF6-EA68-4A77-D605861FCF32}"/>
              </a:ext>
            </a:extLst>
          </p:cNvPr>
          <p:cNvCxnSpPr/>
          <p:nvPr/>
        </p:nvCxnSpPr>
        <p:spPr>
          <a:xfrm>
            <a:off x="2955925" y="51339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40" name="TextBox 34">
            <a:extLst>
              <a:ext uri="{FF2B5EF4-FFF2-40B4-BE49-F238E27FC236}">
                <a16:creationId xmlns:a16="http://schemas.microsoft.com/office/drawing/2014/main" id="{D2A4E997-0946-50BD-097E-1AB2DD877121}"/>
              </a:ext>
            </a:extLst>
          </p:cNvPr>
          <p:cNvSpPr txBox="1">
            <a:spLocks noChangeArrowheads="1"/>
          </p:cNvSpPr>
          <p:nvPr/>
        </p:nvSpPr>
        <p:spPr bwMode="auto">
          <a:xfrm>
            <a:off x="3263901" y="5229225"/>
            <a:ext cx="423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40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49</a:t>
            </a:r>
          </a:p>
        </p:txBody>
      </p:sp>
      <p:cxnSp>
        <p:nvCxnSpPr>
          <p:cNvPr id="36" name="Straight Connector 35">
            <a:extLst>
              <a:ext uri="{FF2B5EF4-FFF2-40B4-BE49-F238E27FC236}">
                <a16:creationId xmlns:a16="http://schemas.microsoft.com/office/drawing/2014/main" id="{CDD79568-B74A-9167-6087-5467227D9B3D}"/>
              </a:ext>
            </a:extLst>
          </p:cNvPr>
          <p:cNvCxnSpPr/>
          <p:nvPr/>
        </p:nvCxnSpPr>
        <p:spPr>
          <a:xfrm>
            <a:off x="3473450" y="51339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42" name="TextBox 36">
            <a:extLst>
              <a:ext uri="{FF2B5EF4-FFF2-40B4-BE49-F238E27FC236}">
                <a16:creationId xmlns:a16="http://schemas.microsoft.com/office/drawing/2014/main" id="{F4CDCB9E-FC66-E449-695D-458066AE739D}"/>
              </a:ext>
            </a:extLst>
          </p:cNvPr>
          <p:cNvSpPr txBox="1">
            <a:spLocks noChangeArrowheads="1"/>
          </p:cNvSpPr>
          <p:nvPr/>
        </p:nvSpPr>
        <p:spPr bwMode="auto">
          <a:xfrm>
            <a:off x="3784600" y="5229225"/>
            <a:ext cx="42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50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59</a:t>
            </a:r>
          </a:p>
        </p:txBody>
      </p:sp>
      <p:cxnSp>
        <p:nvCxnSpPr>
          <p:cNvPr id="38" name="Straight Connector 37">
            <a:extLst>
              <a:ext uri="{FF2B5EF4-FFF2-40B4-BE49-F238E27FC236}">
                <a16:creationId xmlns:a16="http://schemas.microsoft.com/office/drawing/2014/main" id="{07142487-59AC-D928-D5B8-67CAE549AF91}"/>
              </a:ext>
            </a:extLst>
          </p:cNvPr>
          <p:cNvCxnSpPr/>
          <p:nvPr/>
        </p:nvCxnSpPr>
        <p:spPr>
          <a:xfrm>
            <a:off x="3994150" y="51339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44" name="TextBox 38">
            <a:extLst>
              <a:ext uri="{FF2B5EF4-FFF2-40B4-BE49-F238E27FC236}">
                <a16:creationId xmlns:a16="http://schemas.microsoft.com/office/drawing/2014/main" id="{6E6FF73D-07D0-CD2D-FBCC-9C0D03329555}"/>
              </a:ext>
            </a:extLst>
          </p:cNvPr>
          <p:cNvSpPr txBox="1">
            <a:spLocks noChangeArrowheads="1"/>
          </p:cNvSpPr>
          <p:nvPr/>
        </p:nvSpPr>
        <p:spPr bwMode="auto">
          <a:xfrm>
            <a:off x="4306888" y="5229225"/>
            <a:ext cx="423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60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69</a:t>
            </a:r>
          </a:p>
        </p:txBody>
      </p:sp>
      <p:cxnSp>
        <p:nvCxnSpPr>
          <p:cNvPr id="40" name="Straight Connector 39">
            <a:extLst>
              <a:ext uri="{FF2B5EF4-FFF2-40B4-BE49-F238E27FC236}">
                <a16:creationId xmlns:a16="http://schemas.microsoft.com/office/drawing/2014/main" id="{A5673FA5-4187-CFF1-5BE4-1BBB7FF9986E}"/>
              </a:ext>
            </a:extLst>
          </p:cNvPr>
          <p:cNvCxnSpPr/>
          <p:nvPr/>
        </p:nvCxnSpPr>
        <p:spPr>
          <a:xfrm>
            <a:off x="4516438" y="51339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46" name="TextBox 40">
            <a:extLst>
              <a:ext uri="{FF2B5EF4-FFF2-40B4-BE49-F238E27FC236}">
                <a16:creationId xmlns:a16="http://schemas.microsoft.com/office/drawing/2014/main" id="{0D03A73D-3712-A714-80EB-E8B6CAB5525A}"/>
              </a:ext>
            </a:extLst>
          </p:cNvPr>
          <p:cNvSpPr txBox="1">
            <a:spLocks noChangeArrowheads="1"/>
          </p:cNvSpPr>
          <p:nvPr/>
        </p:nvSpPr>
        <p:spPr bwMode="auto">
          <a:xfrm>
            <a:off x="4824413" y="5229225"/>
            <a:ext cx="42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70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79</a:t>
            </a:r>
          </a:p>
        </p:txBody>
      </p:sp>
      <p:cxnSp>
        <p:nvCxnSpPr>
          <p:cNvPr id="42" name="Straight Connector 41">
            <a:extLst>
              <a:ext uri="{FF2B5EF4-FFF2-40B4-BE49-F238E27FC236}">
                <a16:creationId xmlns:a16="http://schemas.microsoft.com/office/drawing/2014/main" id="{4CE41AD2-1F76-AF8B-E1CC-4D64054D9F58}"/>
              </a:ext>
            </a:extLst>
          </p:cNvPr>
          <p:cNvCxnSpPr/>
          <p:nvPr/>
        </p:nvCxnSpPr>
        <p:spPr>
          <a:xfrm>
            <a:off x="5033963" y="51339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48" name="TextBox 42">
            <a:extLst>
              <a:ext uri="{FF2B5EF4-FFF2-40B4-BE49-F238E27FC236}">
                <a16:creationId xmlns:a16="http://schemas.microsoft.com/office/drawing/2014/main" id="{F7AC1BE3-982F-34E3-32DB-40C54D72F05C}"/>
              </a:ext>
            </a:extLst>
          </p:cNvPr>
          <p:cNvSpPr txBox="1">
            <a:spLocks noChangeArrowheads="1"/>
          </p:cNvSpPr>
          <p:nvPr/>
        </p:nvSpPr>
        <p:spPr bwMode="auto">
          <a:xfrm>
            <a:off x="5345113" y="5229225"/>
            <a:ext cx="423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80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89</a:t>
            </a:r>
          </a:p>
        </p:txBody>
      </p:sp>
      <p:cxnSp>
        <p:nvCxnSpPr>
          <p:cNvPr id="44" name="Straight Connector 43">
            <a:extLst>
              <a:ext uri="{FF2B5EF4-FFF2-40B4-BE49-F238E27FC236}">
                <a16:creationId xmlns:a16="http://schemas.microsoft.com/office/drawing/2014/main" id="{907C9824-37E8-0F53-2BB9-FB6B22E71D69}"/>
              </a:ext>
            </a:extLst>
          </p:cNvPr>
          <p:cNvCxnSpPr/>
          <p:nvPr/>
        </p:nvCxnSpPr>
        <p:spPr>
          <a:xfrm>
            <a:off x="5556250" y="51339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50" name="TextBox 44">
            <a:extLst>
              <a:ext uri="{FF2B5EF4-FFF2-40B4-BE49-F238E27FC236}">
                <a16:creationId xmlns:a16="http://schemas.microsoft.com/office/drawing/2014/main" id="{AA7A7E04-E97A-779F-9514-3F14C3349512}"/>
              </a:ext>
            </a:extLst>
          </p:cNvPr>
          <p:cNvSpPr txBox="1">
            <a:spLocks noChangeArrowheads="1"/>
          </p:cNvSpPr>
          <p:nvPr/>
        </p:nvSpPr>
        <p:spPr bwMode="auto">
          <a:xfrm>
            <a:off x="3975101" y="5434013"/>
            <a:ext cx="2905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b="1">
                <a:solidFill>
                  <a:srgbClr val="5A5A5A"/>
                </a:solidFill>
                <a:cs typeface="Arial" panose="020B0604020202020204" pitchFamily="34" charset="0"/>
              </a:rPr>
              <a:t>Age</a:t>
            </a:r>
          </a:p>
        </p:txBody>
      </p:sp>
      <p:grpSp>
        <p:nvGrpSpPr>
          <p:cNvPr id="27" name="Group 341">
            <a:extLst>
              <a:ext uri="{FF2B5EF4-FFF2-40B4-BE49-F238E27FC236}">
                <a16:creationId xmlns:a16="http://schemas.microsoft.com/office/drawing/2014/main" id="{E91A1829-4513-6981-7982-ABC42EEEAF9B}"/>
              </a:ext>
            </a:extLst>
          </p:cNvPr>
          <p:cNvGrpSpPr>
            <a:grpSpLocks/>
          </p:cNvGrpSpPr>
          <p:nvPr/>
        </p:nvGrpSpPr>
        <p:grpSpPr bwMode="auto">
          <a:xfrm>
            <a:off x="2898776" y="1682750"/>
            <a:ext cx="2709863" cy="3314700"/>
            <a:chOff x="1477580" y="1469950"/>
            <a:chExt cx="2709220" cy="3313922"/>
          </a:xfrm>
        </p:grpSpPr>
        <p:sp>
          <p:nvSpPr>
            <p:cNvPr id="49" name="Freeform 48">
              <a:extLst>
                <a:ext uri="{FF2B5EF4-FFF2-40B4-BE49-F238E27FC236}">
                  <a16:creationId xmlns:a16="http://schemas.microsoft.com/office/drawing/2014/main" id="{2198A0F9-1025-87B0-CC2D-99913C0A9CC7}"/>
                </a:ext>
              </a:extLst>
            </p:cNvPr>
            <p:cNvSpPr/>
            <p:nvPr/>
          </p:nvSpPr>
          <p:spPr>
            <a:xfrm>
              <a:off x="1528368" y="1815944"/>
              <a:ext cx="2606056" cy="2812390"/>
            </a:xfrm>
            <a:custGeom>
              <a:avLst/>
              <a:gdLst>
                <a:gd name="connsiteX0" fmla="*/ 0 w 2606040"/>
                <a:gd name="connsiteY0" fmla="*/ 2453640 h 2811780"/>
                <a:gd name="connsiteX1" fmla="*/ 525780 w 2606040"/>
                <a:gd name="connsiteY1" fmla="*/ 2811780 h 2811780"/>
                <a:gd name="connsiteX2" fmla="*/ 1043940 w 2606040"/>
                <a:gd name="connsiteY2" fmla="*/ 2644140 h 2811780"/>
                <a:gd name="connsiteX3" fmla="*/ 1565910 w 2606040"/>
                <a:gd name="connsiteY3" fmla="*/ 2152650 h 2811780"/>
                <a:gd name="connsiteX4" fmla="*/ 2084070 w 2606040"/>
                <a:gd name="connsiteY4" fmla="*/ 1367790 h 2811780"/>
                <a:gd name="connsiteX5" fmla="*/ 2606040 w 2606040"/>
                <a:gd name="connsiteY5" fmla="*/ 0 h 281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6040" h="2811780">
                  <a:moveTo>
                    <a:pt x="0" y="2453640"/>
                  </a:moveTo>
                  <a:lnTo>
                    <a:pt x="525780" y="2811780"/>
                  </a:lnTo>
                  <a:lnTo>
                    <a:pt x="1043940" y="2644140"/>
                  </a:lnTo>
                  <a:lnTo>
                    <a:pt x="1565910" y="2152650"/>
                  </a:lnTo>
                  <a:lnTo>
                    <a:pt x="2084070" y="1367790"/>
                  </a:lnTo>
                  <a:lnTo>
                    <a:pt x="2606040" y="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nvGrpSpPr>
            <p:cNvPr id="137459" name="Group 340">
              <a:extLst>
                <a:ext uri="{FF2B5EF4-FFF2-40B4-BE49-F238E27FC236}">
                  <a16:creationId xmlns:a16="http://schemas.microsoft.com/office/drawing/2014/main" id="{4E552CA7-E966-BB59-47BC-3BE016C340CF}"/>
                </a:ext>
              </a:extLst>
            </p:cNvPr>
            <p:cNvGrpSpPr>
              <a:grpSpLocks/>
            </p:cNvGrpSpPr>
            <p:nvPr/>
          </p:nvGrpSpPr>
          <p:grpSpPr bwMode="auto">
            <a:xfrm>
              <a:off x="1477580" y="1469950"/>
              <a:ext cx="2709220" cy="3313922"/>
              <a:chOff x="1477580" y="1469950"/>
              <a:chExt cx="2709220" cy="3313922"/>
            </a:xfrm>
          </p:grpSpPr>
          <p:grpSp>
            <p:nvGrpSpPr>
              <p:cNvPr id="137467" name="Group 49">
                <a:extLst>
                  <a:ext uri="{FF2B5EF4-FFF2-40B4-BE49-F238E27FC236}">
                    <a16:creationId xmlns:a16="http://schemas.microsoft.com/office/drawing/2014/main" id="{8DBB05D3-9A04-7D91-DD1B-749C8D635F64}"/>
                  </a:ext>
                </a:extLst>
              </p:cNvPr>
              <p:cNvGrpSpPr>
                <a:grpSpLocks/>
              </p:cNvGrpSpPr>
              <p:nvPr/>
            </p:nvGrpSpPr>
            <p:grpSpPr bwMode="auto">
              <a:xfrm>
                <a:off x="1477580" y="3755172"/>
                <a:ext cx="102870" cy="1028700"/>
                <a:chOff x="1474470" y="3771900"/>
                <a:chExt cx="102870" cy="1028700"/>
              </a:xfrm>
            </p:grpSpPr>
            <p:cxnSp>
              <p:nvCxnSpPr>
                <p:cNvPr id="171" name="Straight Connector 170">
                  <a:extLst>
                    <a:ext uri="{FF2B5EF4-FFF2-40B4-BE49-F238E27FC236}">
                      <a16:creationId xmlns:a16="http://schemas.microsoft.com/office/drawing/2014/main" id="{CF34F7C2-4AAC-2328-1675-E0DC15075AF1}"/>
                    </a:ext>
                  </a:extLst>
                </p:cNvPr>
                <p:cNvCxnSpPr/>
                <p:nvPr/>
              </p:nvCxnSpPr>
              <p:spPr>
                <a:xfrm>
                  <a:off x="1474470" y="3772142"/>
                  <a:ext cx="1031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3093B17-8168-6EED-DA25-ECFF669A955C}"/>
                    </a:ext>
                  </a:extLst>
                </p:cNvPr>
                <p:cNvCxnSpPr/>
                <p:nvPr/>
              </p:nvCxnSpPr>
              <p:spPr>
                <a:xfrm>
                  <a:off x="1474470" y="4800600"/>
                  <a:ext cx="1031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181E034-4684-DB9C-A37C-9C1B03BC23EA}"/>
                    </a:ext>
                  </a:extLst>
                </p:cNvPr>
                <p:cNvCxnSpPr/>
                <p:nvPr/>
              </p:nvCxnSpPr>
              <p:spPr>
                <a:xfrm>
                  <a:off x="1526846" y="3772142"/>
                  <a:ext cx="0" cy="1028458"/>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68" name="Group 50">
                <a:extLst>
                  <a:ext uri="{FF2B5EF4-FFF2-40B4-BE49-F238E27FC236}">
                    <a16:creationId xmlns:a16="http://schemas.microsoft.com/office/drawing/2014/main" id="{D884C45B-C4C7-5FD7-8FA2-9352D811F7C3}"/>
                  </a:ext>
                </a:extLst>
              </p:cNvPr>
              <p:cNvGrpSpPr>
                <a:grpSpLocks/>
              </p:cNvGrpSpPr>
              <p:nvPr/>
            </p:nvGrpSpPr>
            <p:grpSpPr bwMode="auto">
              <a:xfrm>
                <a:off x="2000094" y="4496178"/>
                <a:ext cx="102870" cy="265146"/>
                <a:chOff x="1474470" y="3771900"/>
                <a:chExt cx="102870" cy="1028700"/>
              </a:xfrm>
            </p:grpSpPr>
            <p:cxnSp>
              <p:nvCxnSpPr>
                <p:cNvPr id="168" name="Straight Connector 167">
                  <a:extLst>
                    <a:ext uri="{FF2B5EF4-FFF2-40B4-BE49-F238E27FC236}">
                      <a16:creationId xmlns:a16="http://schemas.microsoft.com/office/drawing/2014/main" id="{64AF371E-C988-1E1B-482A-A0DE96DFB8AC}"/>
                    </a:ext>
                  </a:extLst>
                </p:cNvPr>
                <p:cNvCxnSpPr/>
                <p:nvPr/>
              </p:nvCxnSpPr>
              <p:spPr>
                <a:xfrm>
                  <a:off x="1474120" y="3773549"/>
                  <a:ext cx="1031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6AA9F3B-7BAA-2461-4E88-2EAA42999DCB}"/>
                    </a:ext>
                  </a:extLst>
                </p:cNvPr>
                <p:cNvCxnSpPr/>
                <p:nvPr/>
              </p:nvCxnSpPr>
              <p:spPr>
                <a:xfrm>
                  <a:off x="1474120" y="4801876"/>
                  <a:ext cx="1031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216BEF1-D747-25CF-118E-ECC6D3C11150}"/>
                    </a:ext>
                  </a:extLst>
                </p:cNvPr>
                <p:cNvCxnSpPr/>
                <p:nvPr/>
              </p:nvCxnSpPr>
              <p:spPr>
                <a:xfrm>
                  <a:off x="1524908" y="3773549"/>
                  <a:ext cx="0" cy="1028328"/>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69" name="Group 51">
                <a:extLst>
                  <a:ext uri="{FF2B5EF4-FFF2-40B4-BE49-F238E27FC236}">
                    <a16:creationId xmlns:a16="http://schemas.microsoft.com/office/drawing/2014/main" id="{B95BC814-C753-B5B4-98C0-7EDD0559E84A}"/>
                  </a:ext>
                </a:extLst>
              </p:cNvPr>
              <p:cNvGrpSpPr>
                <a:grpSpLocks/>
              </p:cNvGrpSpPr>
              <p:nvPr/>
            </p:nvGrpSpPr>
            <p:grpSpPr bwMode="auto">
              <a:xfrm>
                <a:off x="2519498" y="4377990"/>
                <a:ext cx="102870" cy="165620"/>
                <a:chOff x="1474470" y="3771900"/>
                <a:chExt cx="102870" cy="1028700"/>
              </a:xfrm>
            </p:grpSpPr>
            <p:cxnSp>
              <p:nvCxnSpPr>
                <p:cNvPr id="165" name="Straight Connector 164">
                  <a:extLst>
                    <a:ext uri="{FF2B5EF4-FFF2-40B4-BE49-F238E27FC236}">
                      <a16:creationId xmlns:a16="http://schemas.microsoft.com/office/drawing/2014/main" id="{9C4B5EDB-C837-4D9A-1629-8186F771AEAE}"/>
                    </a:ext>
                  </a:extLst>
                </p:cNvPr>
                <p:cNvCxnSpPr/>
                <p:nvPr/>
              </p:nvCxnSpPr>
              <p:spPr>
                <a:xfrm>
                  <a:off x="1472119" y="3769273"/>
                  <a:ext cx="10475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E982B41-FB8B-A259-EAF2-15C68122065F}"/>
                    </a:ext>
                  </a:extLst>
                </p:cNvPr>
                <p:cNvCxnSpPr/>
                <p:nvPr/>
              </p:nvCxnSpPr>
              <p:spPr>
                <a:xfrm>
                  <a:off x="1472119" y="4804363"/>
                  <a:ext cx="10475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DB8E7D9-402E-4B1E-4FBE-89447F2FE0B7}"/>
                    </a:ext>
                  </a:extLst>
                </p:cNvPr>
                <p:cNvCxnSpPr/>
                <p:nvPr/>
              </p:nvCxnSpPr>
              <p:spPr>
                <a:xfrm>
                  <a:off x="1526081" y="3769273"/>
                  <a:ext cx="0" cy="103509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70" name="Group 52">
                <a:extLst>
                  <a:ext uri="{FF2B5EF4-FFF2-40B4-BE49-F238E27FC236}">
                    <a16:creationId xmlns:a16="http://schemas.microsoft.com/office/drawing/2014/main" id="{9ECDFB54-C1E7-42A8-E765-30FEB1208A76}"/>
                  </a:ext>
                </a:extLst>
              </p:cNvPr>
              <p:cNvGrpSpPr>
                <a:grpSpLocks/>
              </p:cNvGrpSpPr>
              <p:nvPr/>
            </p:nvGrpSpPr>
            <p:grpSpPr bwMode="auto">
              <a:xfrm>
                <a:off x="3042012" y="3883468"/>
                <a:ext cx="102870" cy="180392"/>
                <a:chOff x="1474470" y="3771900"/>
                <a:chExt cx="102870" cy="1028700"/>
              </a:xfrm>
            </p:grpSpPr>
            <p:cxnSp>
              <p:nvCxnSpPr>
                <p:cNvPr id="162" name="Straight Connector 161">
                  <a:extLst>
                    <a:ext uri="{FF2B5EF4-FFF2-40B4-BE49-F238E27FC236}">
                      <a16:creationId xmlns:a16="http://schemas.microsoft.com/office/drawing/2014/main" id="{563EEA13-11EA-FA6D-9625-B447EA3E4A04}"/>
                    </a:ext>
                  </a:extLst>
                </p:cNvPr>
                <p:cNvCxnSpPr/>
                <p:nvPr/>
              </p:nvCxnSpPr>
              <p:spPr>
                <a:xfrm>
                  <a:off x="1474942" y="3774768"/>
                  <a:ext cx="10475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8306293-205F-11CF-87DD-379A681809F7}"/>
                    </a:ext>
                  </a:extLst>
                </p:cNvPr>
                <p:cNvCxnSpPr/>
                <p:nvPr/>
              </p:nvCxnSpPr>
              <p:spPr>
                <a:xfrm>
                  <a:off x="1474942" y="4797499"/>
                  <a:ext cx="10475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A38941A-13ED-B4F7-876C-2B892EEBE270}"/>
                    </a:ext>
                  </a:extLst>
                </p:cNvPr>
                <p:cNvCxnSpPr/>
                <p:nvPr/>
              </p:nvCxnSpPr>
              <p:spPr>
                <a:xfrm>
                  <a:off x="1528904" y="3774768"/>
                  <a:ext cx="0" cy="1022731"/>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71" name="Group 53">
                <a:extLst>
                  <a:ext uri="{FF2B5EF4-FFF2-40B4-BE49-F238E27FC236}">
                    <a16:creationId xmlns:a16="http://schemas.microsoft.com/office/drawing/2014/main" id="{0EBB14EC-E547-2D7F-6125-DBD0717B23B6}"/>
                  </a:ext>
                </a:extLst>
              </p:cNvPr>
              <p:cNvGrpSpPr>
                <a:grpSpLocks/>
              </p:cNvGrpSpPr>
              <p:nvPr/>
            </p:nvGrpSpPr>
            <p:grpSpPr bwMode="auto">
              <a:xfrm>
                <a:off x="3561416" y="3056153"/>
                <a:ext cx="102870" cy="264368"/>
                <a:chOff x="1474470" y="3771900"/>
                <a:chExt cx="102870" cy="1028700"/>
              </a:xfrm>
            </p:grpSpPr>
            <p:cxnSp>
              <p:nvCxnSpPr>
                <p:cNvPr id="159" name="Straight Connector 158">
                  <a:extLst>
                    <a:ext uri="{FF2B5EF4-FFF2-40B4-BE49-F238E27FC236}">
                      <a16:creationId xmlns:a16="http://schemas.microsoft.com/office/drawing/2014/main" id="{73099EAF-D275-3195-ECC6-CCA21DDB4644}"/>
                    </a:ext>
                  </a:extLst>
                </p:cNvPr>
                <p:cNvCxnSpPr/>
                <p:nvPr/>
              </p:nvCxnSpPr>
              <p:spPr>
                <a:xfrm>
                  <a:off x="1474527" y="3769325"/>
                  <a:ext cx="1031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9B3CACE-FDE2-9B21-2313-680551AFF3C3}"/>
                    </a:ext>
                  </a:extLst>
                </p:cNvPr>
                <p:cNvCxnSpPr/>
                <p:nvPr/>
              </p:nvCxnSpPr>
              <p:spPr>
                <a:xfrm>
                  <a:off x="1474527" y="4800678"/>
                  <a:ext cx="1031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C443F4F-875C-FA87-957D-701F4846E4DA}"/>
                    </a:ext>
                  </a:extLst>
                </p:cNvPr>
                <p:cNvCxnSpPr/>
                <p:nvPr/>
              </p:nvCxnSpPr>
              <p:spPr>
                <a:xfrm>
                  <a:off x="1526902" y="3769325"/>
                  <a:ext cx="0" cy="1031353"/>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72" name="Group 54">
                <a:extLst>
                  <a:ext uri="{FF2B5EF4-FFF2-40B4-BE49-F238E27FC236}">
                    <a16:creationId xmlns:a16="http://schemas.microsoft.com/office/drawing/2014/main" id="{2307DF4F-0FFF-E5FC-E45D-CB850FA2677D}"/>
                  </a:ext>
                </a:extLst>
              </p:cNvPr>
              <p:cNvGrpSpPr>
                <a:grpSpLocks/>
              </p:cNvGrpSpPr>
              <p:nvPr/>
            </p:nvGrpSpPr>
            <p:grpSpPr bwMode="auto">
              <a:xfrm>
                <a:off x="4083930" y="1469950"/>
                <a:ext cx="102870" cy="690465"/>
                <a:chOff x="1474470" y="3771900"/>
                <a:chExt cx="102870" cy="1028700"/>
              </a:xfrm>
            </p:grpSpPr>
            <p:cxnSp>
              <p:nvCxnSpPr>
                <p:cNvPr id="156" name="Straight Connector 155">
                  <a:extLst>
                    <a:ext uri="{FF2B5EF4-FFF2-40B4-BE49-F238E27FC236}">
                      <a16:creationId xmlns:a16="http://schemas.microsoft.com/office/drawing/2014/main" id="{D7089BE2-7EAD-E3C1-5B80-AAA9702252E4}"/>
                    </a:ext>
                  </a:extLst>
                </p:cNvPr>
                <p:cNvCxnSpPr/>
                <p:nvPr/>
              </p:nvCxnSpPr>
              <p:spPr>
                <a:xfrm>
                  <a:off x="1474176" y="3771900"/>
                  <a:ext cx="1031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5120DBE-30F9-A43C-C9D9-B822E8DA2402}"/>
                    </a:ext>
                  </a:extLst>
                </p:cNvPr>
                <p:cNvCxnSpPr/>
                <p:nvPr/>
              </p:nvCxnSpPr>
              <p:spPr>
                <a:xfrm>
                  <a:off x="1474176" y="4800505"/>
                  <a:ext cx="10316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F643743-CF9F-84CF-8611-39F5EFEE40B0}"/>
                    </a:ext>
                  </a:extLst>
                </p:cNvPr>
                <p:cNvCxnSpPr/>
                <p:nvPr/>
              </p:nvCxnSpPr>
              <p:spPr>
                <a:xfrm>
                  <a:off x="1526552" y="3771900"/>
                  <a:ext cx="0" cy="1028605"/>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grpSp>
          <p:nvGrpSpPr>
            <p:cNvPr id="137460" name="Group 55">
              <a:extLst>
                <a:ext uri="{FF2B5EF4-FFF2-40B4-BE49-F238E27FC236}">
                  <a16:creationId xmlns:a16="http://schemas.microsoft.com/office/drawing/2014/main" id="{59EC8B52-EDDD-0F28-C166-68DF608B6A4A}"/>
                </a:ext>
              </a:extLst>
            </p:cNvPr>
            <p:cNvGrpSpPr>
              <a:grpSpLocks/>
            </p:cNvGrpSpPr>
            <p:nvPr/>
          </p:nvGrpSpPr>
          <p:grpSpPr bwMode="auto">
            <a:xfrm>
              <a:off x="1496669" y="1782799"/>
              <a:ext cx="2678350" cy="2880513"/>
              <a:chOff x="1496669" y="1799527"/>
              <a:chExt cx="2678350" cy="2880513"/>
            </a:xfrm>
          </p:grpSpPr>
          <p:sp>
            <p:nvSpPr>
              <p:cNvPr id="150" name="Oval 149">
                <a:extLst>
                  <a:ext uri="{FF2B5EF4-FFF2-40B4-BE49-F238E27FC236}">
                    <a16:creationId xmlns:a16="http://schemas.microsoft.com/office/drawing/2014/main" id="{AB509D82-6BA8-6310-EC4E-7BD1AB9DF01F}"/>
                  </a:ext>
                </a:extLst>
              </p:cNvPr>
              <p:cNvSpPr/>
              <p:nvPr/>
            </p:nvSpPr>
            <p:spPr>
              <a:xfrm>
                <a:off x="1496625" y="4249868"/>
                <a:ext cx="71421" cy="73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51" name="Oval 150">
                <a:extLst>
                  <a:ext uri="{FF2B5EF4-FFF2-40B4-BE49-F238E27FC236}">
                    <a16:creationId xmlns:a16="http://schemas.microsoft.com/office/drawing/2014/main" id="{5FC57105-20C8-5CBE-984B-647D31366BB0}"/>
                  </a:ext>
                </a:extLst>
              </p:cNvPr>
              <p:cNvSpPr/>
              <p:nvPr/>
            </p:nvSpPr>
            <p:spPr>
              <a:xfrm>
                <a:off x="2018789" y="4608559"/>
                <a:ext cx="73008" cy="71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52" name="Oval 151">
                <a:extLst>
                  <a:ext uri="{FF2B5EF4-FFF2-40B4-BE49-F238E27FC236}">
                    <a16:creationId xmlns:a16="http://schemas.microsoft.com/office/drawing/2014/main" id="{9D7BAB76-2357-8408-381A-EC3C531374BE}"/>
                  </a:ext>
                </a:extLst>
              </p:cNvPr>
              <p:cNvSpPr/>
              <p:nvPr/>
            </p:nvSpPr>
            <p:spPr>
              <a:xfrm>
                <a:off x="2539365" y="4440323"/>
                <a:ext cx="71420" cy="71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53" name="Oval 152">
                <a:extLst>
                  <a:ext uri="{FF2B5EF4-FFF2-40B4-BE49-F238E27FC236}">
                    <a16:creationId xmlns:a16="http://schemas.microsoft.com/office/drawing/2014/main" id="{26A7AF4E-E7F1-F3B6-7B5B-4CDDB2345F00}"/>
                  </a:ext>
                </a:extLst>
              </p:cNvPr>
              <p:cNvSpPr/>
              <p:nvPr/>
            </p:nvSpPr>
            <p:spPr>
              <a:xfrm>
                <a:off x="3061528" y="3948314"/>
                <a:ext cx="71421" cy="73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54" name="Oval 153">
                <a:extLst>
                  <a:ext uri="{FF2B5EF4-FFF2-40B4-BE49-F238E27FC236}">
                    <a16:creationId xmlns:a16="http://schemas.microsoft.com/office/drawing/2014/main" id="{12302F6D-A5ED-E4A0-B2D2-56ABA8C395E6}"/>
                  </a:ext>
                </a:extLst>
              </p:cNvPr>
              <p:cNvSpPr/>
              <p:nvPr/>
            </p:nvSpPr>
            <p:spPr>
              <a:xfrm>
                <a:off x="3582105" y="3167447"/>
                <a:ext cx="71421" cy="73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155" name="Oval 154">
                <a:extLst>
                  <a:ext uri="{FF2B5EF4-FFF2-40B4-BE49-F238E27FC236}">
                    <a16:creationId xmlns:a16="http://schemas.microsoft.com/office/drawing/2014/main" id="{A1BC39A0-F36C-EFB6-4132-C43290F61E48}"/>
                  </a:ext>
                </a:extLst>
              </p:cNvPr>
              <p:cNvSpPr/>
              <p:nvPr/>
            </p:nvSpPr>
            <p:spPr>
              <a:xfrm>
                <a:off x="4105855" y="1799343"/>
                <a:ext cx="71421" cy="71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grpSp>
      <p:grpSp>
        <p:nvGrpSpPr>
          <p:cNvPr id="45" name="Group 2">
            <a:extLst>
              <a:ext uri="{FF2B5EF4-FFF2-40B4-BE49-F238E27FC236}">
                <a16:creationId xmlns:a16="http://schemas.microsoft.com/office/drawing/2014/main" id="{7980B783-4B7A-B068-25E0-57FDC8591D8A}"/>
              </a:ext>
            </a:extLst>
          </p:cNvPr>
          <p:cNvGrpSpPr>
            <a:grpSpLocks/>
          </p:cNvGrpSpPr>
          <p:nvPr/>
        </p:nvGrpSpPr>
        <p:grpSpPr bwMode="auto">
          <a:xfrm>
            <a:off x="2905125" y="4051300"/>
            <a:ext cx="2706688" cy="1104900"/>
            <a:chOff x="1483800" y="3838209"/>
            <a:chExt cx="2706111" cy="1104588"/>
          </a:xfrm>
        </p:grpSpPr>
        <p:grpSp>
          <p:nvGrpSpPr>
            <p:cNvPr id="137425" name="Group 1">
              <a:extLst>
                <a:ext uri="{FF2B5EF4-FFF2-40B4-BE49-F238E27FC236}">
                  <a16:creationId xmlns:a16="http://schemas.microsoft.com/office/drawing/2014/main" id="{715E4A2A-91E4-4744-F162-8CBD2D4A967F}"/>
                </a:ext>
              </a:extLst>
            </p:cNvPr>
            <p:cNvGrpSpPr>
              <a:grpSpLocks/>
            </p:cNvGrpSpPr>
            <p:nvPr/>
          </p:nvGrpSpPr>
          <p:grpSpPr bwMode="auto">
            <a:xfrm>
              <a:off x="1483800" y="3856287"/>
              <a:ext cx="2706111" cy="1055828"/>
              <a:chOff x="1483800" y="3856287"/>
              <a:chExt cx="2706111" cy="1055828"/>
            </a:xfrm>
          </p:grpSpPr>
          <p:sp>
            <p:nvSpPr>
              <p:cNvPr id="46" name="Freeform 45">
                <a:extLst>
                  <a:ext uri="{FF2B5EF4-FFF2-40B4-BE49-F238E27FC236}">
                    <a16:creationId xmlns:a16="http://schemas.microsoft.com/office/drawing/2014/main" id="{4231F3B5-214C-78C8-827D-4EEA41DB4822}"/>
                  </a:ext>
                </a:extLst>
              </p:cNvPr>
              <p:cNvSpPr/>
              <p:nvPr/>
            </p:nvSpPr>
            <p:spPr>
              <a:xfrm>
                <a:off x="1533003" y="3876298"/>
                <a:ext cx="2598183" cy="1029997"/>
              </a:xfrm>
              <a:custGeom>
                <a:avLst/>
                <a:gdLst>
                  <a:gd name="connsiteX0" fmla="*/ 0 w 2597175"/>
                  <a:gd name="connsiteY0" fmla="*/ 1029134 h 1029134"/>
                  <a:gd name="connsiteX1" fmla="*/ 521521 w 2597175"/>
                  <a:gd name="connsiteY1" fmla="*/ 1022181 h 1029134"/>
                  <a:gd name="connsiteX2" fmla="*/ 1039566 w 2597175"/>
                  <a:gd name="connsiteY2" fmla="*/ 1001320 h 1029134"/>
                  <a:gd name="connsiteX3" fmla="*/ 1561086 w 2597175"/>
                  <a:gd name="connsiteY3" fmla="*/ 907446 h 1029134"/>
                  <a:gd name="connsiteX4" fmla="*/ 2075654 w 2597175"/>
                  <a:gd name="connsiteY4" fmla="*/ 639732 h 1029134"/>
                  <a:gd name="connsiteX5" fmla="*/ 2597175 w 2597175"/>
                  <a:gd name="connsiteY5" fmla="*/ 0 h 10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7175" h="1029134">
                    <a:moveTo>
                      <a:pt x="0" y="1029134"/>
                    </a:moveTo>
                    <a:lnTo>
                      <a:pt x="521521" y="1022181"/>
                    </a:lnTo>
                    <a:lnTo>
                      <a:pt x="1039566" y="1001320"/>
                    </a:lnTo>
                    <a:lnTo>
                      <a:pt x="1561086" y="907446"/>
                    </a:lnTo>
                    <a:lnTo>
                      <a:pt x="2075654" y="639732"/>
                    </a:lnTo>
                    <a:lnTo>
                      <a:pt x="2597175" y="0"/>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nvGrpSpPr>
              <p:cNvPr id="137434" name="Group 70">
                <a:extLst>
                  <a:ext uri="{FF2B5EF4-FFF2-40B4-BE49-F238E27FC236}">
                    <a16:creationId xmlns:a16="http://schemas.microsoft.com/office/drawing/2014/main" id="{1E2702E4-3135-80C6-A420-532E20E7AB62}"/>
                  </a:ext>
                </a:extLst>
              </p:cNvPr>
              <p:cNvGrpSpPr>
                <a:grpSpLocks/>
              </p:cNvGrpSpPr>
              <p:nvPr/>
            </p:nvGrpSpPr>
            <p:grpSpPr bwMode="auto">
              <a:xfrm>
                <a:off x="4087041" y="3856287"/>
                <a:ext cx="102870" cy="36000"/>
                <a:chOff x="1474470" y="3771900"/>
                <a:chExt cx="102870" cy="1028700"/>
              </a:xfrm>
            </p:grpSpPr>
            <p:cxnSp>
              <p:nvCxnSpPr>
                <p:cNvPr id="99" name="Straight Connector 98">
                  <a:extLst>
                    <a:ext uri="{FF2B5EF4-FFF2-40B4-BE49-F238E27FC236}">
                      <a16:creationId xmlns:a16="http://schemas.microsoft.com/office/drawing/2014/main" id="{A3B0ACE5-1EAF-2F60-F5E9-2F864CDEAD4B}"/>
                    </a:ext>
                  </a:extLst>
                </p:cNvPr>
                <p:cNvCxnSpPr/>
                <p:nvPr/>
              </p:nvCxnSpPr>
              <p:spPr>
                <a:xfrm>
                  <a:off x="1474174" y="3754188"/>
                  <a:ext cx="10316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97E80E1-3DF4-5878-4E26-24E3D0F9D8F7}"/>
                    </a:ext>
                  </a:extLst>
                </p:cNvPr>
                <p:cNvCxnSpPr/>
                <p:nvPr/>
              </p:nvCxnSpPr>
              <p:spPr>
                <a:xfrm>
                  <a:off x="1474174" y="4797229"/>
                  <a:ext cx="10316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FB66AB4-BF52-9917-0E17-F32366E5BBEE}"/>
                    </a:ext>
                  </a:extLst>
                </p:cNvPr>
                <p:cNvCxnSpPr/>
                <p:nvPr/>
              </p:nvCxnSpPr>
              <p:spPr>
                <a:xfrm>
                  <a:off x="1526551" y="3754188"/>
                  <a:ext cx="0" cy="1043041"/>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35" name="Group 71">
                <a:extLst>
                  <a:ext uri="{FF2B5EF4-FFF2-40B4-BE49-F238E27FC236}">
                    <a16:creationId xmlns:a16="http://schemas.microsoft.com/office/drawing/2014/main" id="{E5820221-0708-266D-024C-DA07047A1484}"/>
                  </a:ext>
                </a:extLst>
              </p:cNvPr>
              <p:cNvGrpSpPr>
                <a:grpSpLocks/>
              </p:cNvGrpSpPr>
              <p:nvPr/>
            </p:nvGrpSpPr>
            <p:grpSpPr bwMode="auto">
              <a:xfrm>
                <a:off x="3038902" y="4776907"/>
                <a:ext cx="102870" cy="10800"/>
                <a:chOff x="1474470" y="3771900"/>
                <a:chExt cx="102870" cy="1028700"/>
              </a:xfrm>
            </p:grpSpPr>
            <p:cxnSp>
              <p:nvCxnSpPr>
                <p:cNvPr id="96" name="Straight Connector 95">
                  <a:extLst>
                    <a:ext uri="{FF2B5EF4-FFF2-40B4-BE49-F238E27FC236}">
                      <a16:creationId xmlns:a16="http://schemas.microsoft.com/office/drawing/2014/main" id="{325494C1-8724-013A-0151-B6AE6F036DA9}"/>
                    </a:ext>
                  </a:extLst>
                </p:cNvPr>
                <p:cNvCxnSpPr/>
                <p:nvPr/>
              </p:nvCxnSpPr>
              <p:spPr>
                <a:xfrm>
                  <a:off x="1474786" y="7328500"/>
                  <a:ext cx="10475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1BEFD89-5580-FDD1-3224-D1C5DDF78EDE}"/>
                    </a:ext>
                  </a:extLst>
                </p:cNvPr>
                <p:cNvCxnSpPr/>
                <p:nvPr/>
              </p:nvCxnSpPr>
              <p:spPr>
                <a:xfrm>
                  <a:off x="1474786" y="8386624"/>
                  <a:ext cx="10475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F218A86-E7BB-4F98-F12A-A9BF4F8D4877}"/>
                    </a:ext>
                  </a:extLst>
                </p:cNvPr>
                <p:cNvCxnSpPr/>
                <p:nvPr/>
              </p:nvCxnSpPr>
              <p:spPr>
                <a:xfrm>
                  <a:off x="1528749" y="7328500"/>
                  <a:ext cx="0" cy="1058124"/>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36" name="Group 72">
                <a:extLst>
                  <a:ext uri="{FF2B5EF4-FFF2-40B4-BE49-F238E27FC236}">
                    <a16:creationId xmlns:a16="http://schemas.microsoft.com/office/drawing/2014/main" id="{0964B487-4557-B4EF-2C35-ED55B4D48C50}"/>
                  </a:ext>
                </a:extLst>
              </p:cNvPr>
              <p:cNvGrpSpPr>
                <a:grpSpLocks/>
              </p:cNvGrpSpPr>
              <p:nvPr/>
            </p:nvGrpSpPr>
            <p:grpSpPr bwMode="auto">
              <a:xfrm>
                <a:off x="3558306" y="4512540"/>
                <a:ext cx="102870" cy="10800"/>
                <a:chOff x="1474470" y="3771900"/>
                <a:chExt cx="102870" cy="1028700"/>
              </a:xfrm>
            </p:grpSpPr>
            <p:cxnSp>
              <p:nvCxnSpPr>
                <p:cNvPr id="93" name="Straight Connector 92">
                  <a:extLst>
                    <a:ext uri="{FF2B5EF4-FFF2-40B4-BE49-F238E27FC236}">
                      <a16:creationId xmlns:a16="http://schemas.microsoft.com/office/drawing/2014/main" id="{92EE47A9-A9A2-31D1-E2D0-A2C7AFA055F0}"/>
                    </a:ext>
                  </a:extLst>
                </p:cNvPr>
                <p:cNvCxnSpPr/>
                <p:nvPr/>
              </p:nvCxnSpPr>
              <p:spPr>
                <a:xfrm>
                  <a:off x="1474385" y="3787802"/>
                  <a:ext cx="10316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7978E9F-176C-B2A0-F17B-161A981BDFD9}"/>
                    </a:ext>
                  </a:extLst>
                </p:cNvPr>
                <p:cNvCxnSpPr/>
                <p:nvPr/>
              </p:nvCxnSpPr>
              <p:spPr>
                <a:xfrm>
                  <a:off x="1474385" y="4845926"/>
                  <a:ext cx="10316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B997E84-E00A-70B0-8EF2-6653272ECBAE}"/>
                    </a:ext>
                  </a:extLst>
                </p:cNvPr>
                <p:cNvCxnSpPr/>
                <p:nvPr/>
              </p:nvCxnSpPr>
              <p:spPr>
                <a:xfrm>
                  <a:off x="1526761" y="3787802"/>
                  <a:ext cx="0" cy="1058124"/>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37" name="Group 73">
                <a:extLst>
                  <a:ext uri="{FF2B5EF4-FFF2-40B4-BE49-F238E27FC236}">
                    <a16:creationId xmlns:a16="http://schemas.microsoft.com/office/drawing/2014/main" id="{FDBD995C-8B87-DABD-6106-4A28BB1DA7E8}"/>
                  </a:ext>
                </a:extLst>
              </p:cNvPr>
              <p:cNvGrpSpPr>
                <a:grpSpLocks/>
              </p:cNvGrpSpPr>
              <p:nvPr/>
            </p:nvGrpSpPr>
            <p:grpSpPr bwMode="auto">
              <a:xfrm>
                <a:off x="2003204" y="4895095"/>
                <a:ext cx="102870" cy="10800"/>
                <a:chOff x="1474470" y="3771900"/>
                <a:chExt cx="102870" cy="1028700"/>
              </a:xfrm>
            </p:grpSpPr>
            <p:cxnSp>
              <p:nvCxnSpPr>
                <p:cNvPr id="90" name="Straight Connector 89">
                  <a:extLst>
                    <a:ext uri="{FF2B5EF4-FFF2-40B4-BE49-F238E27FC236}">
                      <a16:creationId xmlns:a16="http://schemas.microsoft.com/office/drawing/2014/main" id="{3A9DD270-5EF4-D86B-9DC1-4DA3D3EDD2BF}"/>
                    </a:ext>
                  </a:extLst>
                </p:cNvPr>
                <p:cNvCxnSpPr/>
                <p:nvPr/>
              </p:nvCxnSpPr>
              <p:spPr>
                <a:xfrm>
                  <a:off x="1474068" y="3780565"/>
                  <a:ext cx="103165"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C6A3694-4836-C254-5ED6-BF0FFE8C6BAA}"/>
                    </a:ext>
                  </a:extLst>
                </p:cNvPr>
                <p:cNvCxnSpPr/>
                <p:nvPr/>
              </p:nvCxnSpPr>
              <p:spPr>
                <a:xfrm>
                  <a:off x="1474068" y="4838785"/>
                  <a:ext cx="103165"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86B06EE-13AF-AA0B-70D5-781D5C3B7B04}"/>
                    </a:ext>
                  </a:extLst>
                </p:cNvPr>
                <p:cNvCxnSpPr/>
                <p:nvPr/>
              </p:nvCxnSpPr>
              <p:spPr>
                <a:xfrm>
                  <a:off x="1526444" y="3780565"/>
                  <a:ext cx="0" cy="1058219"/>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7438" name="Group 74">
                <a:extLst>
                  <a:ext uri="{FF2B5EF4-FFF2-40B4-BE49-F238E27FC236}">
                    <a16:creationId xmlns:a16="http://schemas.microsoft.com/office/drawing/2014/main" id="{C9DE29A3-0CFD-EB3A-B3D4-BEACD347DAE6}"/>
                  </a:ext>
                </a:extLst>
              </p:cNvPr>
              <p:cNvGrpSpPr>
                <a:grpSpLocks/>
              </p:cNvGrpSpPr>
              <p:nvPr/>
            </p:nvGrpSpPr>
            <p:grpSpPr bwMode="auto">
              <a:xfrm>
                <a:off x="2522608" y="4873323"/>
                <a:ext cx="102870" cy="10800"/>
                <a:chOff x="1474470" y="3771900"/>
                <a:chExt cx="102870" cy="1028700"/>
              </a:xfrm>
            </p:grpSpPr>
            <p:cxnSp>
              <p:nvCxnSpPr>
                <p:cNvPr id="87" name="Straight Connector 86">
                  <a:extLst>
                    <a:ext uri="{FF2B5EF4-FFF2-40B4-BE49-F238E27FC236}">
                      <a16:creationId xmlns:a16="http://schemas.microsoft.com/office/drawing/2014/main" id="{58539E45-6E74-5FFB-DFC1-95A360876660}"/>
                    </a:ext>
                  </a:extLst>
                </p:cNvPr>
                <p:cNvCxnSpPr/>
                <p:nvPr/>
              </p:nvCxnSpPr>
              <p:spPr>
                <a:xfrm>
                  <a:off x="1476840" y="4191550"/>
                  <a:ext cx="9999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E418027-AAA9-5EE4-9150-83DDD79D048C}"/>
                    </a:ext>
                  </a:extLst>
                </p:cNvPr>
                <p:cNvCxnSpPr/>
                <p:nvPr/>
              </p:nvCxnSpPr>
              <p:spPr>
                <a:xfrm>
                  <a:off x="1476840" y="4796220"/>
                  <a:ext cx="9999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0953A1-A011-D633-1117-D991268DD25E}"/>
                    </a:ext>
                  </a:extLst>
                </p:cNvPr>
                <p:cNvCxnSpPr/>
                <p:nvPr/>
              </p:nvCxnSpPr>
              <p:spPr>
                <a:xfrm>
                  <a:off x="1526043" y="4191550"/>
                  <a:ext cx="0" cy="60467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7439" name="Group 75">
                <a:extLst>
                  <a:ext uri="{FF2B5EF4-FFF2-40B4-BE49-F238E27FC236}">
                    <a16:creationId xmlns:a16="http://schemas.microsoft.com/office/drawing/2014/main" id="{2D4D41DC-3875-DCF5-AF5B-E1DCC2C76218}"/>
                  </a:ext>
                </a:extLst>
              </p:cNvPr>
              <p:cNvGrpSpPr>
                <a:grpSpLocks/>
              </p:cNvGrpSpPr>
              <p:nvPr/>
            </p:nvGrpSpPr>
            <p:grpSpPr bwMode="auto">
              <a:xfrm>
                <a:off x="1483800" y="4901315"/>
                <a:ext cx="102870" cy="10800"/>
                <a:chOff x="1474470" y="3771900"/>
                <a:chExt cx="102870" cy="1028700"/>
              </a:xfrm>
            </p:grpSpPr>
            <p:cxnSp>
              <p:nvCxnSpPr>
                <p:cNvPr id="84" name="Straight Connector 83">
                  <a:extLst>
                    <a:ext uri="{FF2B5EF4-FFF2-40B4-BE49-F238E27FC236}">
                      <a16:creationId xmlns:a16="http://schemas.microsoft.com/office/drawing/2014/main" id="{CDB45CB5-5FE4-18A9-EAC3-FD66F900569C}"/>
                    </a:ext>
                  </a:extLst>
                </p:cNvPr>
                <p:cNvCxnSpPr/>
                <p:nvPr/>
              </p:nvCxnSpPr>
              <p:spPr>
                <a:xfrm>
                  <a:off x="1474470" y="3792754"/>
                  <a:ext cx="10316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14BCCA0-2D8B-FA10-220B-8F02EFF8758C}"/>
                    </a:ext>
                  </a:extLst>
                </p:cNvPr>
                <p:cNvCxnSpPr/>
                <p:nvPr/>
              </p:nvCxnSpPr>
              <p:spPr>
                <a:xfrm>
                  <a:off x="1474470" y="4850973"/>
                  <a:ext cx="10316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C46DBC2-046B-F951-2A3D-8C07630289DF}"/>
                    </a:ext>
                  </a:extLst>
                </p:cNvPr>
                <p:cNvCxnSpPr/>
                <p:nvPr/>
              </p:nvCxnSpPr>
              <p:spPr>
                <a:xfrm>
                  <a:off x="1526847" y="3792754"/>
                  <a:ext cx="0" cy="1058219"/>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137426" name="Group 76">
              <a:extLst>
                <a:ext uri="{FF2B5EF4-FFF2-40B4-BE49-F238E27FC236}">
                  <a16:creationId xmlns:a16="http://schemas.microsoft.com/office/drawing/2014/main" id="{6E2BC5AC-9477-450D-AA0D-F8CD2D9E3BAE}"/>
                </a:ext>
              </a:extLst>
            </p:cNvPr>
            <p:cNvGrpSpPr>
              <a:grpSpLocks/>
            </p:cNvGrpSpPr>
            <p:nvPr/>
          </p:nvGrpSpPr>
          <p:grpSpPr bwMode="auto">
            <a:xfrm>
              <a:off x="1499157" y="3838209"/>
              <a:ext cx="2675859" cy="1104588"/>
              <a:chOff x="1499157" y="3854937"/>
              <a:chExt cx="2675859" cy="1104588"/>
            </a:xfrm>
          </p:grpSpPr>
          <p:sp>
            <p:nvSpPr>
              <p:cNvPr id="78" name="Oval 77">
                <a:extLst>
                  <a:ext uri="{FF2B5EF4-FFF2-40B4-BE49-F238E27FC236}">
                    <a16:creationId xmlns:a16="http://schemas.microsoft.com/office/drawing/2014/main" id="{A8E215D2-9549-8AC7-F412-E4BB4313AE5A}"/>
                  </a:ext>
                </a:extLst>
              </p:cNvPr>
              <p:cNvSpPr/>
              <p:nvPr/>
            </p:nvSpPr>
            <p:spPr>
              <a:xfrm>
                <a:off x="4104204" y="3854937"/>
                <a:ext cx="71422" cy="714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79" name="Oval 78">
                <a:extLst>
                  <a:ext uri="{FF2B5EF4-FFF2-40B4-BE49-F238E27FC236}">
                    <a16:creationId xmlns:a16="http://schemas.microsoft.com/office/drawing/2014/main" id="{B9B41B03-13E0-3E00-82A1-7B54449ECAAA}"/>
                  </a:ext>
                </a:extLst>
              </p:cNvPr>
              <p:cNvSpPr/>
              <p:nvPr/>
            </p:nvSpPr>
            <p:spPr>
              <a:xfrm>
                <a:off x="3056678" y="4762731"/>
                <a:ext cx="71422" cy="730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80" name="Oval 79">
                <a:extLst>
                  <a:ext uri="{FF2B5EF4-FFF2-40B4-BE49-F238E27FC236}">
                    <a16:creationId xmlns:a16="http://schemas.microsoft.com/office/drawing/2014/main" id="{DD5497C2-B832-C5D4-A572-E45ED431B94C}"/>
                  </a:ext>
                </a:extLst>
              </p:cNvPr>
              <p:cNvSpPr/>
              <p:nvPr/>
            </p:nvSpPr>
            <p:spPr>
              <a:xfrm>
                <a:off x="3574092" y="4499280"/>
                <a:ext cx="73009" cy="714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81" name="Oval 80">
                <a:extLst>
                  <a:ext uri="{FF2B5EF4-FFF2-40B4-BE49-F238E27FC236}">
                    <a16:creationId xmlns:a16="http://schemas.microsoft.com/office/drawing/2014/main" id="{92612FD0-A700-4702-2BDF-85A0378D2BB8}"/>
                  </a:ext>
                </a:extLst>
              </p:cNvPr>
              <p:cNvSpPr/>
              <p:nvPr/>
            </p:nvSpPr>
            <p:spPr>
              <a:xfrm>
                <a:off x="2018674" y="4881760"/>
                <a:ext cx="74596" cy="714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82" name="Oval 81">
                <a:extLst>
                  <a:ext uri="{FF2B5EF4-FFF2-40B4-BE49-F238E27FC236}">
                    <a16:creationId xmlns:a16="http://schemas.microsoft.com/office/drawing/2014/main" id="{9BA52AC6-D769-3310-ADB9-854406239C05}"/>
                  </a:ext>
                </a:extLst>
              </p:cNvPr>
              <p:cNvSpPr/>
              <p:nvPr/>
            </p:nvSpPr>
            <p:spPr>
              <a:xfrm>
                <a:off x="2539263" y="4859541"/>
                <a:ext cx="71422" cy="714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83" name="Oval 82">
                <a:extLst>
                  <a:ext uri="{FF2B5EF4-FFF2-40B4-BE49-F238E27FC236}">
                    <a16:creationId xmlns:a16="http://schemas.microsoft.com/office/drawing/2014/main" id="{C40928B3-C756-CC52-A62B-5A440B88AD2C}"/>
                  </a:ext>
                </a:extLst>
              </p:cNvPr>
              <p:cNvSpPr/>
              <p:nvPr/>
            </p:nvSpPr>
            <p:spPr>
              <a:xfrm>
                <a:off x="1499672" y="4888108"/>
                <a:ext cx="71423" cy="714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grpSp>
      <p:sp>
        <p:nvSpPr>
          <p:cNvPr id="137253" name="TextBox 173">
            <a:extLst>
              <a:ext uri="{FF2B5EF4-FFF2-40B4-BE49-F238E27FC236}">
                <a16:creationId xmlns:a16="http://schemas.microsoft.com/office/drawing/2014/main" id="{413FCAA6-CB15-11D4-8C80-D776BF65018A}"/>
              </a:ext>
            </a:extLst>
          </p:cNvPr>
          <p:cNvSpPr txBox="1">
            <a:spLocks noChangeArrowheads="1"/>
          </p:cNvSpPr>
          <p:nvPr/>
        </p:nvSpPr>
        <p:spPr bwMode="auto">
          <a:xfrm>
            <a:off x="2686051" y="1589089"/>
            <a:ext cx="2874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800">
                <a:solidFill>
                  <a:srgbClr val="F0414B"/>
                </a:solidFill>
                <a:cs typeface="Arial" panose="020B0604020202020204" pitchFamily="34" charset="0"/>
              </a:rPr>
              <a:t>Men</a:t>
            </a:r>
          </a:p>
        </p:txBody>
      </p:sp>
      <p:sp>
        <p:nvSpPr>
          <p:cNvPr id="137254" name="TextBox 174">
            <a:extLst>
              <a:ext uri="{FF2B5EF4-FFF2-40B4-BE49-F238E27FC236}">
                <a16:creationId xmlns:a16="http://schemas.microsoft.com/office/drawing/2014/main" id="{E8230E35-76CE-FD70-F31C-3D92BDC0223E}"/>
              </a:ext>
            </a:extLst>
          </p:cNvPr>
          <p:cNvSpPr txBox="1">
            <a:spLocks noChangeArrowheads="1"/>
          </p:cNvSpPr>
          <p:nvPr/>
        </p:nvSpPr>
        <p:spPr bwMode="auto">
          <a:xfrm>
            <a:off x="7045326" y="1589089"/>
            <a:ext cx="2874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800">
                <a:solidFill>
                  <a:srgbClr val="F0414B"/>
                </a:solidFill>
                <a:cs typeface="Arial" panose="020B0604020202020204" pitchFamily="34" charset="0"/>
              </a:rPr>
              <a:t>Women</a:t>
            </a:r>
          </a:p>
        </p:txBody>
      </p:sp>
      <p:cxnSp>
        <p:nvCxnSpPr>
          <p:cNvPr id="183" name="Straight Connector 182">
            <a:extLst>
              <a:ext uri="{FF2B5EF4-FFF2-40B4-BE49-F238E27FC236}">
                <a16:creationId xmlns:a16="http://schemas.microsoft.com/office/drawing/2014/main" id="{2777E4C7-7B5D-193F-B9A2-3F34CBE2FF95}"/>
              </a:ext>
            </a:extLst>
          </p:cNvPr>
          <p:cNvCxnSpPr/>
          <p:nvPr/>
        </p:nvCxnSpPr>
        <p:spPr>
          <a:xfrm>
            <a:off x="7045325" y="1684338"/>
            <a:ext cx="0" cy="3517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A17807A-1123-9B49-8138-AFB28C241980}"/>
              </a:ext>
            </a:extLst>
          </p:cNvPr>
          <p:cNvCxnSpPr/>
          <p:nvPr/>
        </p:nvCxnSpPr>
        <p:spPr>
          <a:xfrm>
            <a:off x="6977064" y="5145088"/>
            <a:ext cx="1746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1C68B84-FAD9-AE06-4375-9D2EFC00A5D5}"/>
              </a:ext>
            </a:extLst>
          </p:cNvPr>
          <p:cNvCxnSpPr/>
          <p:nvPr/>
        </p:nvCxnSpPr>
        <p:spPr>
          <a:xfrm flipH="1">
            <a:off x="6977064" y="2058988"/>
            <a:ext cx="730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58" name="TextBox 186">
            <a:extLst>
              <a:ext uri="{FF2B5EF4-FFF2-40B4-BE49-F238E27FC236}">
                <a16:creationId xmlns:a16="http://schemas.microsoft.com/office/drawing/2014/main" id="{F3BAF5D5-A57D-433A-9128-549980FD78D2}"/>
              </a:ext>
            </a:extLst>
          </p:cNvPr>
          <p:cNvSpPr txBox="1">
            <a:spLocks noChangeArrowheads="1"/>
          </p:cNvSpPr>
          <p:nvPr/>
        </p:nvSpPr>
        <p:spPr bwMode="auto">
          <a:xfrm>
            <a:off x="6678614" y="1951038"/>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250</a:t>
            </a:r>
          </a:p>
        </p:txBody>
      </p:sp>
      <p:cxnSp>
        <p:nvCxnSpPr>
          <p:cNvPr id="188" name="Straight Connector 187">
            <a:extLst>
              <a:ext uri="{FF2B5EF4-FFF2-40B4-BE49-F238E27FC236}">
                <a16:creationId xmlns:a16="http://schemas.microsoft.com/office/drawing/2014/main" id="{70B77B5B-B840-0B63-DA8F-4FE4573FC9DB}"/>
              </a:ext>
            </a:extLst>
          </p:cNvPr>
          <p:cNvCxnSpPr/>
          <p:nvPr/>
        </p:nvCxnSpPr>
        <p:spPr>
          <a:xfrm flipH="1">
            <a:off x="6977064" y="2673350"/>
            <a:ext cx="730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60" name="TextBox 188">
            <a:extLst>
              <a:ext uri="{FF2B5EF4-FFF2-40B4-BE49-F238E27FC236}">
                <a16:creationId xmlns:a16="http://schemas.microsoft.com/office/drawing/2014/main" id="{9D36D318-2AF3-5B5C-C9E7-ED16E8307534}"/>
              </a:ext>
            </a:extLst>
          </p:cNvPr>
          <p:cNvSpPr txBox="1">
            <a:spLocks noChangeArrowheads="1"/>
          </p:cNvSpPr>
          <p:nvPr/>
        </p:nvSpPr>
        <p:spPr bwMode="auto">
          <a:xfrm>
            <a:off x="6678614" y="2566988"/>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200</a:t>
            </a:r>
          </a:p>
        </p:txBody>
      </p:sp>
      <p:cxnSp>
        <p:nvCxnSpPr>
          <p:cNvPr id="190" name="Straight Connector 189">
            <a:extLst>
              <a:ext uri="{FF2B5EF4-FFF2-40B4-BE49-F238E27FC236}">
                <a16:creationId xmlns:a16="http://schemas.microsoft.com/office/drawing/2014/main" id="{5B998FE0-668D-5768-7739-B234D96EF376}"/>
              </a:ext>
            </a:extLst>
          </p:cNvPr>
          <p:cNvCxnSpPr/>
          <p:nvPr/>
        </p:nvCxnSpPr>
        <p:spPr>
          <a:xfrm flipH="1">
            <a:off x="6977064" y="3292475"/>
            <a:ext cx="730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62" name="TextBox 190">
            <a:extLst>
              <a:ext uri="{FF2B5EF4-FFF2-40B4-BE49-F238E27FC236}">
                <a16:creationId xmlns:a16="http://schemas.microsoft.com/office/drawing/2014/main" id="{E2BBE3B9-CFB4-B869-EAE6-06F4A72DD6D8}"/>
              </a:ext>
            </a:extLst>
          </p:cNvPr>
          <p:cNvSpPr txBox="1">
            <a:spLocks noChangeArrowheads="1"/>
          </p:cNvSpPr>
          <p:nvPr/>
        </p:nvSpPr>
        <p:spPr bwMode="auto">
          <a:xfrm>
            <a:off x="6678614" y="3186113"/>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150</a:t>
            </a:r>
          </a:p>
        </p:txBody>
      </p:sp>
      <p:cxnSp>
        <p:nvCxnSpPr>
          <p:cNvPr id="192" name="Straight Connector 191">
            <a:extLst>
              <a:ext uri="{FF2B5EF4-FFF2-40B4-BE49-F238E27FC236}">
                <a16:creationId xmlns:a16="http://schemas.microsoft.com/office/drawing/2014/main" id="{79FDEC54-0227-6AE4-C2FD-9E698DE7C84F}"/>
              </a:ext>
            </a:extLst>
          </p:cNvPr>
          <p:cNvCxnSpPr/>
          <p:nvPr/>
        </p:nvCxnSpPr>
        <p:spPr>
          <a:xfrm flipH="1">
            <a:off x="6977064" y="3908425"/>
            <a:ext cx="730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64" name="TextBox 192">
            <a:extLst>
              <a:ext uri="{FF2B5EF4-FFF2-40B4-BE49-F238E27FC236}">
                <a16:creationId xmlns:a16="http://schemas.microsoft.com/office/drawing/2014/main" id="{1060A5AF-FBAD-BC35-1E69-3D494DCE54AF}"/>
              </a:ext>
            </a:extLst>
          </p:cNvPr>
          <p:cNvSpPr txBox="1">
            <a:spLocks noChangeArrowheads="1"/>
          </p:cNvSpPr>
          <p:nvPr/>
        </p:nvSpPr>
        <p:spPr bwMode="auto">
          <a:xfrm>
            <a:off x="6678614" y="3800475"/>
            <a:ext cx="255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100</a:t>
            </a:r>
          </a:p>
        </p:txBody>
      </p:sp>
      <p:cxnSp>
        <p:nvCxnSpPr>
          <p:cNvPr id="194" name="Straight Connector 193">
            <a:extLst>
              <a:ext uri="{FF2B5EF4-FFF2-40B4-BE49-F238E27FC236}">
                <a16:creationId xmlns:a16="http://schemas.microsoft.com/office/drawing/2014/main" id="{97E2B7DC-C026-9834-0733-EAB4525CE21B}"/>
              </a:ext>
            </a:extLst>
          </p:cNvPr>
          <p:cNvCxnSpPr/>
          <p:nvPr/>
        </p:nvCxnSpPr>
        <p:spPr>
          <a:xfrm flipH="1">
            <a:off x="6977064" y="4522788"/>
            <a:ext cx="730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66" name="TextBox 194">
            <a:extLst>
              <a:ext uri="{FF2B5EF4-FFF2-40B4-BE49-F238E27FC236}">
                <a16:creationId xmlns:a16="http://schemas.microsoft.com/office/drawing/2014/main" id="{2B558A95-FD0A-7076-B442-8DD02F9532E8}"/>
              </a:ext>
            </a:extLst>
          </p:cNvPr>
          <p:cNvSpPr txBox="1">
            <a:spLocks noChangeArrowheads="1"/>
          </p:cNvSpPr>
          <p:nvPr/>
        </p:nvSpPr>
        <p:spPr bwMode="auto">
          <a:xfrm>
            <a:off x="6764338" y="4414838"/>
            <a:ext cx="169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50</a:t>
            </a:r>
          </a:p>
        </p:txBody>
      </p:sp>
      <p:cxnSp>
        <p:nvCxnSpPr>
          <p:cNvPr id="196" name="Straight Connector 195">
            <a:extLst>
              <a:ext uri="{FF2B5EF4-FFF2-40B4-BE49-F238E27FC236}">
                <a16:creationId xmlns:a16="http://schemas.microsoft.com/office/drawing/2014/main" id="{E13C4D86-D905-83B3-AD09-CCA172C4462A}"/>
              </a:ext>
            </a:extLst>
          </p:cNvPr>
          <p:cNvCxnSpPr/>
          <p:nvPr/>
        </p:nvCxnSpPr>
        <p:spPr>
          <a:xfrm flipV="1">
            <a:off x="7110414" y="5105400"/>
            <a:ext cx="84137" cy="8255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68" name="TextBox 197">
            <a:extLst>
              <a:ext uri="{FF2B5EF4-FFF2-40B4-BE49-F238E27FC236}">
                <a16:creationId xmlns:a16="http://schemas.microsoft.com/office/drawing/2014/main" id="{3812AD63-BB57-833E-49F5-0FECB65AF3D8}"/>
              </a:ext>
            </a:extLst>
          </p:cNvPr>
          <p:cNvSpPr txBox="1">
            <a:spLocks noChangeArrowheads="1"/>
          </p:cNvSpPr>
          <p:nvPr/>
        </p:nvSpPr>
        <p:spPr bwMode="auto">
          <a:xfrm>
            <a:off x="6848476" y="503713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r" fontAlgn="base">
              <a:spcBef>
                <a:spcPct val="0"/>
              </a:spcBef>
              <a:spcAft>
                <a:spcPct val="0"/>
              </a:spcAft>
              <a:buClrTx/>
              <a:buNone/>
            </a:pPr>
            <a:r>
              <a:rPr lang="en-GB" altLang="el-GR" sz="1200">
                <a:solidFill>
                  <a:srgbClr val="5A5A5A"/>
                </a:solidFill>
                <a:cs typeface="Arial" panose="020B0604020202020204" pitchFamily="34" charset="0"/>
              </a:rPr>
              <a:t>0</a:t>
            </a:r>
          </a:p>
        </p:txBody>
      </p:sp>
      <p:sp>
        <p:nvSpPr>
          <p:cNvPr id="137269" name="TextBox 198">
            <a:extLst>
              <a:ext uri="{FF2B5EF4-FFF2-40B4-BE49-F238E27FC236}">
                <a16:creationId xmlns:a16="http://schemas.microsoft.com/office/drawing/2014/main" id="{818F9EA6-CE8B-9CD5-E9AC-B0A8F30E9CB8}"/>
              </a:ext>
            </a:extLst>
          </p:cNvPr>
          <p:cNvSpPr txBox="1">
            <a:spLocks noChangeArrowheads="1"/>
          </p:cNvSpPr>
          <p:nvPr/>
        </p:nvSpPr>
        <p:spPr bwMode="auto">
          <a:xfrm>
            <a:off x="7108825" y="5221288"/>
            <a:ext cx="42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30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39</a:t>
            </a:r>
          </a:p>
        </p:txBody>
      </p:sp>
      <p:cxnSp>
        <p:nvCxnSpPr>
          <p:cNvPr id="200" name="Straight Connector 199">
            <a:extLst>
              <a:ext uri="{FF2B5EF4-FFF2-40B4-BE49-F238E27FC236}">
                <a16:creationId xmlns:a16="http://schemas.microsoft.com/office/drawing/2014/main" id="{40133E6F-223C-B5C4-7EFE-FC1ED346B91A}"/>
              </a:ext>
            </a:extLst>
          </p:cNvPr>
          <p:cNvCxnSpPr/>
          <p:nvPr/>
        </p:nvCxnSpPr>
        <p:spPr>
          <a:xfrm>
            <a:off x="7319963" y="51466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71" name="TextBox 200">
            <a:extLst>
              <a:ext uri="{FF2B5EF4-FFF2-40B4-BE49-F238E27FC236}">
                <a16:creationId xmlns:a16="http://schemas.microsoft.com/office/drawing/2014/main" id="{C9C8E242-4A9B-E9EC-63CE-0C9E31159493}"/>
              </a:ext>
            </a:extLst>
          </p:cNvPr>
          <p:cNvSpPr txBox="1">
            <a:spLocks noChangeArrowheads="1"/>
          </p:cNvSpPr>
          <p:nvPr/>
        </p:nvSpPr>
        <p:spPr bwMode="auto">
          <a:xfrm>
            <a:off x="7627938" y="5221288"/>
            <a:ext cx="42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40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49</a:t>
            </a:r>
          </a:p>
        </p:txBody>
      </p:sp>
      <p:sp>
        <p:nvSpPr>
          <p:cNvPr id="137272" name="TextBox 202">
            <a:extLst>
              <a:ext uri="{FF2B5EF4-FFF2-40B4-BE49-F238E27FC236}">
                <a16:creationId xmlns:a16="http://schemas.microsoft.com/office/drawing/2014/main" id="{40E57C59-9E8F-B505-0F33-D93A801BEFDE}"/>
              </a:ext>
            </a:extLst>
          </p:cNvPr>
          <p:cNvSpPr txBox="1">
            <a:spLocks noChangeArrowheads="1"/>
          </p:cNvSpPr>
          <p:nvPr/>
        </p:nvSpPr>
        <p:spPr bwMode="auto">
          <a:xfrm>
            <a:off x="8148638" y="5221288"/>
            <a:ext cx="42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50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59</a:t>
            </a:r>
          </a:p>
        </p:txBody>
      </p:sp>
      <p:cxnSp>
        <p:nvCxnSpPr>
          <p:cNvPr id="204" name="Straight Connector 203">
            <a:extLst>
              <a:ext uri="{FF2B5EF4-FFF2-40B4-BE49-F238E27FC236}">
                <a16:creationId xmlns:a16="http://schemas.microsoft.com/office/drawing/2014/main" id="{C41573B1-B162-6B53-42E3-584EA5BDA403}"/>
              </a:ext>
            </a:extLst>
          </p:cNvPr>
          <p:cNvCxnSpPr/>
          <p:nvPr/>
        </p:nvCxnSpPr>
        <p:spPr>
          <a:xfrm>
            <a:off x="8358188" y="51466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74" name="TextBox 204">
            <a:extLst>
              <a:ext uri="{FF2B5EF4-FFF2-40B4-BE49-F238E27FC236}">
                <a16:creationId xmlns:a16="http://schemas.microsoft.com/office/drawing/2014/main" id="{F0D232C3-AF45-9D83-19BA-DA4661C86B65}"/>
              </a:ext>
            </a:extLst>
          </p:cNvPr>
          <p:cNvSpPr txBox="1">
            <a:spLocks noChangeArrowheads="1"/>
          </p:cNvSpPr>
          <p:nvPr/>
        </p:nvSpPr>
        <p:spPr bwMode="auto">
          <a:xfrm>
            <a:off x="8670925" y="5221288"/>
            <a:ext cx="42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60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69</a:t>
            </a:r>
          </a:p>
        </p:txBody>
      </p:sp>
      <p:cxnSp>
        <p:nvCxnSpPr>
          <p:cNvPr id="206" name="Straight Connector 205">
            <a:extLst>
              <a:ext uri="{FF2B5EF4-FFF2-40B4-BE49-F238E27FC236}">
                <a16:creationId xmlns:a16="http://schemas.microsoft.com/office/drawing/2014/main" id="{2344C619-623C-14E3-413C-590CCA77B45F}"/>
              </a:ext>
            </a:extLst>
          </p:cNvPr>
          <p:cNvCxnSpPr/>
          <p:nvPr/>
        </p:nvCxnSpPr>
        <p:spPr>
          <a:xfrm>
            <a:off x="8880475" y="51466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76" name="TextBox 206">
            <a:extLst>
              <a:ext uri="{FF2B5EF4-FFF2-40B4-BE49-F238E27FC236}">
                <a16:creationId xmlns:a16="http://schemas.microsoft.com/office/drawing/2014/main" id="{627010E1-D3F1-BBC3-F7B4-BACAFC48F6E8}"/>
              </a:ext>
            </a:extLst>
          </p:cNvPr>
          <p:cNvSpPr txBox="1">
            <a:spLocks noChangeArrowheads="1"/>
          </p:cNvSpPr>
          <p:nvPr/>
        </p:nvSpPr>
        <p:spPr bwMode="auto">
          <a:xfrm>
            <a:off x="9188451" y="5221288"/>
            <a:ext cx="4238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70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79</a:t>
            </a:r>
          </a:p>
        </p:txBody>
      </p:sp>
      <p:cxnSp>
        <p:nvCxnSpPr>
          <p:cNvPr id="208" name="Straight Connector 207">
            <a:extLst>
              <a:ext uri="{FF2B5EF4-FFF2-40B4-BE49-F238E27FC236}">
                <a16:creationId xmlns:a16="http://schemas.microsoft.com/office/drawing/2014/main" id="{FD1E866F-63EF-396F-D4BF-E41818EC29BF}"/>
              </a:ext>
            </a:extLst>
          </p:cNvPr>
          <p:cNvCxnSpPr/>
          <p:nvPr/>
        </p:nvCxnSpPr>
        <p:spPr>
          <a:xfrm>
            <a:off x="9398000" y="51466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78" name="TextBox 208">
            <a:extLst>
              <a:ext uri="{FF2B5EF4-FFF2-40B4-BE49-F238E27FC236}">
                <a16:creationId xmlns:a16="http://schemas.microsoft.com/office/drawing/2014/main" id="{E40F82E2-8BE0-AF70-0B71-1CAF463CE907}"/>
              </a:ext>
            </a:extLst>
          </p:cNvPr>
          <p:cNvSpPr txBox="1">
            <a:spLocks noChangeArrowheads="1"/>
          </p:cNvSpPr>
          <p:nvPr/>
        </p:nvSpPr>
        <p:spPr bwMode="auto">
          <a:xfrm>
            <a:off x="9710738" y="5221288"/>
            <a:ext cx="42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a:solidFill>
                  <a:srgbClr val="5A5A5A"/>
                </a:solidFill>
                <a:cs typeface="Arial" panose="020B0604020202020204" pitchFamily="34" charset="0"/>
              </a:rPr>
              <a:t>80</a:t>
            </a:r>
            <a:r>
              <a:rPr lang="en-US" altLang="el-GR" sz="1200">
                <a:solidFill>
                  <a:srgbClr val="5A5A5A"/>
                </a:solidFill>
                <a:cs typeface="Arial" panose="020B0604020202020204" pitchFamily="34" charset="0"/>
              </a:rPr>
              <a:t>–</a:t>
            </a:r>
            <a:r>
              <a:rPr lang="en-GB" altLang="el-GR" sz="1200">
                <a:solidFill>
                  <a:srgbClr val="5A5A5A"/>
                </a:solidFill>
                <a:cs typeface="Arial" panose="020B0604020202020204" pitchFamily="34" charset="0"/>
              </a:rPr>
              <a:t>89</a:t>
            </a:r>
          </a:p>
        </p:txBody>
      </p:sp>
      <p:cxnSp>
        <p:nvCxnSpPr>
          <p:cNvPr id="210" name="Straight Connector 209">
            <a:extLst>
              <a:ext uri="{FF2B5EF4-FFF2-40B4-BE49-F238E27FC236}">
                <a16:creationId xmlns:a16="http://schemas.microsoft.com/office/drawing/2014/main" id="{E5EFC77A-49E7-18F6-8068-6CA2C9CA49C4}"/>
              </a:ext>
            </a:extLst>
          </p:cNvPr>
          <p:cNvCxnSpPr/>
          <p:nvPr/>
        </p:nvCxnSpPr>
        <p:spPr>
          <a:xfrm>
            <a:off x="9920288" y="51466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7280" name="TextBox 210">
            <a:extLst>
              <a:ext uri="{FF2B5EF4-FFF2-40B4-BE49-F238E27FC236}">
                <a16:creationId xmlns:a16="http://schemas.microsoft.com/office/drawing/2014/main" id="{63EBE22E-4546-04B1-08F2-1B540007DEC1}"/>
              </a:ext>
            </a:extLst>
          </p:cNvPr>
          <p:cNvSpPr txBox="1">
            <a:spLocks noChangeArrowheads="1"/>
          </p:cNvSpPr>
          <p:nvPr/>
        </p:nvSpPr>
        <p:spPr bwMode="auto">
          <a:xfrm>
            <a:off x="8469313" y="5434013"/>
            <a:ext cx="2905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GB" altLang="el-GR" sz="1200" b="1">
                <a:solidFill>
                  <a:srgbClr val="5A5A5A"/>
                </a:solidFill>
                <a:cs typeface="Arial" panose="020B0604020202020204" pitchFamily="34" charset="0"/>
              </a:rPr>
              <a:t>Age</a:t>
            </a:r>
          </a:p>
        </p:txBody>
      </p:sp>
      <p:cxnSp>
        <p:nvCxnSpPr>
          <p:cNvPr id="202" name="Straight Connector 201">
            <a:extLst>
              <a:ext uri="{FF2B5EF4-FFF2-40B4-BE49-F238E27FC236}">
                <a16:creationId xmlns:a16="http://schemas.microsoft.com/office/drawing/2014/main" id="{1A3B5E4E-1610-8828-ADA6-1DCAEF578D10}"/>
              </a:ext>
            </a:extLst>
          </p:cNvPr>
          <p:cNvCxnSpPr/>
          <p:nvPr/>
        </p:nvCxnSpPr>
        <p:spPr>
          <a:xfrm>
            <a:off x="7837488" y="5146675"/>
            <a:ext cx="0" cy="7143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D3899ED-5C57-F1DD-C918-3E8101E50ECB}"/>
              </a:ext>
            </a:extLst>
          </p:cNvPr>
          <p:cNvCxnSpPr/>
          <p:nvPr/>
        </p:nvCxnSpPr>
        <p:spPr>
          <a:xfrm>
            <a:off x="7224713" y="5145088"/>
            <a:ext cx="269716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D71A6A1-FDDC-A874-836C-229F8FC92046}"/>
              </a:ext>
            </a:extLst>
          </p:cNvPr>
          <p:cNvCxnSpPr/>
          <p:nvPr/>
        </p:nvCxnSpPr>
        <p:spPr>
          <a:xfrm flipV="1">
            <a:off x="7169150" y="5105400"/>
            <a:ext cx="84138" cy="8255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8" name="Group 338">
            <a:extLst>
              <a:ext uri="{FF2B5EF4-FFF2-40B4-BE49-F238E27FC236}">
                <a16:creationId xmlns:a16="http://schemas.microsoft.com/office/drawing/2014/main" id="{EE121EB9-545B-5CDC-F35C-FDE60E4072E8}"/>
              </a:ext>
            </a:extLst>
          </p:cNvPr>
          <p:cNvGrpSpPr>
            <a:grpSpLocks/>
          </p:cNvGrpSpPr>
          <p:nvPr/>
        </p:nvGrpSpPr>
        <p:grpSpPr bwMode="auto">
          <a:xfrm>
            <a:off x="7264401" y="2266950"/>
            <a:ext cx="2708275" cy="2795588"/>
            <a:chOff x="5533969" y="2040672"/>
            <a:chExt cx="2709220" cy="2795588"/>
          </a:xfrm>
        </p:grpSpPr>
        <p:grpSp>
          <p:nvGrpSpPr>
            <p:cNvPr id="137392" name="Group 12">
              <a:extLst>
                <a:ext uri="{FF2B5EF4-FFF2-40B4-BE49-F238E27FC236}">
                  <a16:creationId xmlns:a16="http://schemas.microsoft.com/office/drawing/2014/main" id="{6B5B554D-44E9-E6D6-C895-E9E9C5D8B907}"/>
                </a:ext>
              </a:extLst>
            </p:cNvPr>
            <p:cNvGrpSpPr>
              <a:grpSpLocks/>
            </p:cNvGrpSpPr>
            <p:nvPr/>
          </p:nvGrpSpPr>
          <p:grpSpPr bwMode="auto">
            <a:xfrm>
              <a:off x="5533969" y="2040672"/>
              <a:ext cx="2709220" cy="2795588"/>
              <a:chOff x="5533969" y="2040672"/>
              <a:chExt cx="2709220" cy="2795588"/>
            </a:xfrm>
          </p:grpSpPr>
          <p:grpSp>
            <p:nvGrpSpPr>
              <p:cNvPr id="137401" name="Group 211">
                <a:extLst>
                  <a:ext uri="{FF2B5EF4-FFF2-40B4-BE49-F238E27FC236}">
                    <a16:creationId xmlns:a16="http://schemas.microsoft.com/office/drawing/2014/main" id="{97E2C2E2-D59B-2766-0365-74B009935B73}"/>
                  </a:ext>
                </a:extLst>
              </p:cNvPr>
              <p:cNvGrpSpPr>
                <a:grpSpLocks/>
              </p:cNvGrpSpPr>
              <p:nvPr/>
            </p:nvGrpSpPr>
            <p:grpSpPr bwMode="auto">
              <a:xfrm>
                <a:off x="5533969" y="3971866"/>
                <a:ext cx="102870" cy="864394"/>
                <a:chOff x="1474470" y="3771900"/>
                <a:chExt cx="102870" cy="1028700"/>
              </a:xfrm>
            </p:grpSpPr>
            <p:cxnSp>
              <p:nvCxnSpPr>
                <p:cNvPr id="336" name="Straight Connector 335">
                  <a:extLst>
                    <a:ext uri="{FF2B5EF4-FFF2-40B4-BE49-F238E27FC236}">
                      <a16:creationId xmlns:a16="http://schemas.microsoft.com/office/drawing/2014/main" id="{CD341B43-1BC2-5C65-EEA2-B5745380E8D0}"/>
                    </a:ext>
                  </a:extLst>
                </p:cNvPr>
                <p:cNvCxnSpPr/>
                <p:nvPr/>
              </p:nvCxnSpPr>
              <p:spPr>
                <a:xfrm>
                  <a:off x="1474470" y="3727503"/>
                  <a:ext cx="103224" cy="0"/>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5750E21D-F4B0-4F40-2B46-823180A2A1BE}"/>
                    </a:ext>
                  </a:extLst>
                </p:cNvPr>
                <p:cNvCxnSpPr/>
                <p:nvPr/>
              </p:nvCxnSpPr>
              <p:spPr>
                <a:xfrm>
                  <a:off x="1474470" y="4800600"/>
                  <a:ext cx="1032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5370AA5-758E-BACD-F819-A5E7724D176E}"/>
                    </a:ext>
                  </a:extLst>
                </p:cNvPr>
                <p:cNvCxnSpPr/>
                <p:nvPr/>
              </p:nvCxnSpPr>
              <p:spPr>
                <a:xfrm>
                  <a:off x="1526876" y="3727503"/>
                  <a:ext cx="0" cy="1073097"/>
                </a:xfrm>
                <a:prstGeom prst="line">
                  <a:avLst/>
                </a:prstGeom>
                <a:ln w="9525">
                  <a:solidFill>
                    <a:schemeClr val="accent6">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137402" name="Group 212">
                <a:extLst>
                  <a:ext uri="{FF2B5EF4-FFF2-40B4-BE49-F238E27FC236}">
                    <a16:creationId xmlns:a16="http://schemas.microsoft.com/office/drawing/2014/main" id="{59335212-9CF9-A5D4-F184-9802ECB33B52}"/>
                  </a:ext>
                </a:extLst>
              </p:cNvPr>
              <p:cNvGrpSpPr>
                <a:grpSpLocks/>
              </p:cNvGrpSpPr>
              <p:nvPr/>
            </p:nvGrpSpPr>
            <p:grpSpPr bwMode="auto">
              <a:xfrm>
                <a:off x="6056483" y="4500503"/>
                <a:ext cx="102870" cy="310825"/>
                <a:chOff x="1474470" y="3771900"/>
                <a:chExt cx="102870" cy="1028700"/>
              </a:xfrm>
            </p:grpSpPr>
            <p:cxnSp>
              <p:nvCxnSpPr>
                <p:cNvPr id="333" name="Straight Connector 332">
                  <a:extLst>
                    <a:ext uri="{FF2B5EF4-FFF2-40B4-BE49-F238E27FC236}">
                      <a16:creationId xmlns:a16="http://schemas.microsoft.com/office/drawing/2014/main" id="{DEFABE45-66D6-3F7B-AC25-FB25B1653ED0}"/>
                    </a:ext>
                  </a:extLst>
                </p:cNvPr>
                <p:cNvCxnSpPr/>
                <p:nvPr/>
              </p:nvCxnSpPr>
              <p:spPr>
                <a:xfrm>
                  <a:off x="1474426" y="3769276"/>
                  <a:ext cx="1032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B2F23173-1A00-808F-5D51-DD65CA316237}"/>
                    </a:ext>
                  </a:extLst>
                </p:cNvPr>
                <p:cNvCxnSpPr/>
                <p:nvPr/>
              </p:nvCxnSpPr>
              <p:spPr>
                <a:xfrm>
                  <a:off x="1474426" y="4799051"/>
                  <a:ext cx="1032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8FCCF30E-46B6-8E36-3138-945A87E884AB}"/>
                    </a:ext>
                  </a:extLst>
                </p:cNvPr>
                <p:cNvCxnSpPr/>
                <p:nvPr/>
              </p:nvCxnSpPr>
              <p:spPr>
                <a:xfrm>
                  <a:off x="1526831" y="3769276"/>
                  <a:ext cx="0" cy="1029776"/>
                </a:xfrm>
                <a:prstGeom prst="line">
                  <a:avLst/>
                </a:prstGeom>
                <a:ln w="95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7403" name="Group 213">
                <a:extLst>
                  <a:ext uri="{FF2B5EF4-FFF2-40B4-BE49-F238E27FC236}">
                    <a16:creationId xmlns:a16="http://schemas.microsoft.com/office/drawing/2014/main" id="{F7CC481F-AC42-3CA7-6B4C-21A560FE3406}"/>
                  </a:ext>
                </a:extLst>
              </p:cNvPr>
              <p:cNvGrpSpPr>
                <a:grpSpLocks/>
              </p:cNvGrpSpPr>
              <p:nvPr/>
            </p:nvGrpSpPr>
            <p:grpSpPr bwMode="auto">
              <a:xfrm>
                <a:off x="6575887" y="4167128"/>
                <a:ext cx="102870" cy="345282"/>
                <a:chOff x="1474470" y="3771900"/>
                <a:chExt cx="102870" cy="1028700"/>
              </a:xfrm>
            </p:grpSpPr>
            <p:cxnSp>
              <p:nvCxnSpPr>
                <p:cNvPr id="330" name="Straight Connector 329">
                  <a:extLst>
                    <a:ext uri="{FF2B5EF4-FFF2-40B4-BE49-F238E27FC236}">
                      <a16:creationId xmlns:a16="http://schemas.microsoft.com/office/drawing/2014/main" id="{26E0186A-9759-A312-B67C-2FCA190491D7}"/>
                    </a:ext>
                  </a:extLst>
                </p:cNvPr>
                <p:cNvCxnSpPr/>
                <p:nvPr/>
              </p:nvCxnSpPr>
              <p:spPr>
                <a:xfrm>
                  <a:off x="1474315" y="3660754"/>
                  <a:ext cx="1032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36D68FD9-D2EA-7686-607F-4D2795A812AF}"/>
                    </a:ext>
                  </a:extLst>
                </p:cNvPr>
                <p:cNvCxnSpPr/>
                <p:nvPr/>
              </p:nvCxnSpPr>
              <p:spPr>
                <a:xfrm>
                  <a:off x="1474315" y="4800600"/>
                  <a:ext cx="1032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7673FB9-8C72-A4CA-DFBF-2632339ABE3C}"/>
                    </a:ext>
                  </a:extLst>
                </p:cNvPr>
                <p:cNvCxnSpPr/>
                <p:nvPr/>
              </p:nvCxnSpPr>
              <p:spPr>
                <a:xfrm>
                  <a:off x="1526721" y="3660754"/>
                  <a:ext cx="0" cy="1139846"/>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04" name="Group 214">
                <a:extLst>
                  <a:ext uri="{FF2B5EF4-FFF2-40B4-BE49-F238E27FC236}">
                    <a16:creationId xmlns:a16="http://schemas.microsoft.com/office/drawing/2014/main" id="{D9169380-9FA0-DD94-3B60-74F15B93EAFC}"/>
                  </a:ext>
                </a:extLst>
              </p:cNvPr>
              <p:cNvGrpSpPr>
                <a:grpSpLocks/>
              </p:cNvGrpSpPr>
              <p:nvPr/>
            </p:nvGrpSpPr>
            <p:grpSpPr bwMode="auto">
              <a:xfrm>
                <a:off x="7098401" y="3919478"/>
                <a:ext cx="102870" cy="288132"/>
                <a:chOff x="1474470" y="3771900"/>
                <a:chExt cx="102870" cy="1028700"/>
              </a:xfrm>
            </p:grpSpPr>
            <p:cxnSp>
              <p:nvCxnSpPr>
                <p:cNvPr id="327" name="Straight Connector 326">
                  <a:extLst>
                    <a:ext uri="{FF2B5EF4-FFF2-40B4-BE49-F238E27FC236}">
                      <a16:creationId xmlns:a16="http://schemas.microsoft.com/office/drawing/2014/main" id="{656B6544-F26C-5D0C-961B-0B9AE4C20CEA}"/>
                    </a:ext>
                  </a:extLst>
                </p:cNvPr>
                <p:cNvCxnSpPr/>
                <p:nvPr/>
              </p:nvCxnSpPr>
              <p:spPr>
                <a:xfrm>
                  <a:off x="1474272" y="3638709"/>
                  <a:ext cx="1032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F4DF6E35-ED2E-42BD-1456-31CEDFD907D0}"/>
                    </a:ext>
                  </a:extLst>
                </p:cNvPr>
                <p:cNvCxnSpPr/>
                <p:nvPr/>
              </p:nvCxnSpPr>
              <p:spPr>
                <a:xfrm>
                  <a:off x="1474272" y="4800600"/>
                  <a:ext cx="1032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A290F5ED-A17D-7BF8-E6E6-288D027D9AD8}"/>
                    </a:ext>
                  </a:extLst>
                </p:cNvPr>
                <p:cNvCxnSpPr/>
                <p:nvPr/>
              </p:nvCxnSpPr>
              <p:spPr>
                <a:xfrm>
                  <a:off x="1526677" y="3638709"/>
                  <a:ext cx="0" cy="1161891"/>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05" name="Group 215">
                <a:extLst>
                  <a:ext uri="{FF2B5EF4-FFF2-40B4-BE49-F238E27FC236}">
                    <a16:creationId xmlns:a16="http://schemas.microsoft.com/office/drawing/2014/main" id="{D0E0D3D8-3D4F-246D-10A3-F95D5EA40423}"/>
                  </a:ext>
                </a:extLst>
              </p:cNvPr>
              <p:cNvGrpSpPr>
                <a:grpSpLocks/>
              </p:cNvGrpSpPr>
              <p:nvPr/>
            </p:nvGrpSpPr>
            <p:grpSpPr bwMode="auto">
              <a:xfrm>
                <a:off x="7617805" y="3151402"/>
                <a:ext cx="102870" cy="313257"/>
                <a:chOff x="1474470" y="3771900"/>
                <a:chExt cx="102870" cy="1028700"/>
              </a:xfrm>
            </p:grpSpPr>
            <p:cxnSp>
              <p:nvCxnSpPr>
                <p:cNvPr id="324" name="Straight Connector 323">
                  <a:extLst>
                    <a:ext uri="{FF2B5EF4-FFF2-40B4-BE49-F238E27FC236}">
                      <a16:creationId xmlns:a16="http://schemas.microsoft.com/office/drawing/2014/main" id="{84361A66-4897-DCF0-2D98-22C27836CF7A}"/>
                    </a:ext>
                  </a:extLst>
                </p:cNvPr>
                <p:cNvCxnSpPr/>
                <p:nvPr/>
              </p:nvCxnSpPr>
              <p:spPr>
                <a:xfrm>
                  <a:off x="1474161" y="3773608"/>
                  <a:ext cx="1032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4AC73A6-1205-8319-86A8-312BA702AE53}"/>
                    </a:ext>
                  </a:extLst>
                </p:cNvPr>
                <p:cNvCxnSpPr/>
                <p:nvPr/>
              </p:nvCxnSpPr>
              <p:spPr>
                <a:xfrm>
                  <a:off x="1474161" y="4800603"/>
                  <a:ext cx="1032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F3C811CF-E20D-D0E7-D3E7-975582B6A646}"/>
                    </a:ext>
                  </a:extLst>
                </p:cNvPr>
                <p:cNvCxnSpPr/>
                <p:nvPr/>
              </p:nvCxnSpPr>
              <p:spPr>
                <a:xfrm>
                  <a:off x="1526567" y="3773608"/>
                  <a:ext cx="0" cy="1026996"/>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406" name="Group 216">
                <a:extLst>
                  <a:ext uri="{FF2B5EF4-FFF2-40B4-BE49-F238E27FC236}">
                    <a16:creationId xmlns:a16="http://schemas.microsoft.com/office/drawing/2014/main" id="{0338F275-D880-C39F-3117-D8D1B7C6AD39}"/>
                  </a:ext>
                </a:extLst>
              </p:cNvPr>
              <p:cNvGrpSpPr>
                <a:grpSpLocks/>
              </p:cNvGrpSpPr>
              <p:nvPr/>
            </p:nvGrpSpPr>
            <p:grpSpPr bwMode="auto">
              <a:xfrm>
                <a:off x="8140319" y="2040672"/>
                <a:ext cx="102870" cy="545306"/>
                <a:chOff x="1474470" y="3771900"/>
                <a:chExt cx="102870" cy="1028700"/>
              </a:xfrm>
            </p:grpSpPr>
            <p:cxnSp>
              <p:nvCxnSpPr>
                <p:cNvPr id="321" name="Straight Connector 320">
                  <a:extLst>
                    <a:ext uri="{FF2B5EF4-FFF2-40B4-BE49-F238E27FC236}">
                      <a16:creationId xmlns:a16="http://schemas.microsoft.com/office/drawing/2014/main" id="{CA86CC64-07D3-8DF8-901A-F9F08834C95E}"/>
                    </a:ext>
                  </a:extLst>
                </p:cNvPr>
                <p:cNvCxnSpPr/>
                <p:nvPr/>
              </p:nvCxnSpPr>
              <p:spPr>
                <a:xfrm>
                  <a:off x="1474117" y="3771900"/>
                  <a:ext cx="1032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FACB419-8BC1-C977-7E18-28A29681516D}"/>
                    </a:ext>
                  </a:extLst>
                </p:cNvPr>
                <p:cNvCxnSpPr/>
                <p:nvPr/>
              </p:nvCxnSpPr>
              <p:spPr>
                <a:xfrm>
                  <a:off x="1474117" y="4799104"/>
                  <a:ext cx="1032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DEF0AA44-7F71-AF70-BE5C-96B6C8532D3C}"/>
                    </a:ext>
                  </a:extLst>
                </p:cNvPr>
                <p:cNvCxnSpPr/>
                <p:nvPr/>
              </p:nvCxnSpPr>
              <p:spPr>
                <a:xfrm>
                  <a:off x="1526522" y="3771900"/>
                  <a:ext cx="0" cy="1027204"/>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grpSp>
          <p:nvGrpSpPr>
            <p:cNvPr id="137393" name="Group 217">
              <a:extLst>
                <a:ext uri="{FF2B5EF4-FFF2-40B4-BE49-F238E27FC236}">
                  <a16:creationId xmlns:a16="http://schemas.microsoft.com/office/drawing/2014/main" id="{A685928A-5D81-A3BC-CAA8-76081A98D5CB}"/>
                </a:ext>
              </a:extLst>
            </p:cNvPr>
            <p:cNvGrpSpPr>
              <a:grpSpLocks/>
            </p:cNvGrpSpPr>
            <p:nvPr/>
          </p:nvGrpSpPr>
          <p:grpSpPr bwMode="auto">
            <a:xfrm>
              <a:off x="5550998" y="2289296"/>
              <a:ext cx="2678350" cy="2425692"/>
              <a:chOff x="5550998" y="2306024"/>
              <a:chExt cx="2678350" cy="2425692"/>
            </a:xfrm>
          </p:grpSpPr>
          <p:sp>
            <p:nvSpPr>
              <p:cNvPr id="315" name="Oval 314">
                <a:extLst>
                  <a:ext uri="{FF2B5EF4-FFF2-40B4-BE49-F238E27FC236}">
                    <a16:creationId xmlns:a16="http://schemas.microsoft.com/office/drawing/2014/main" id="{2E827AF0-EC1F-3B71-C7A6-2FE089E352CE}"/>
                  </a:ext>
                </a:extLst>
              </p:cNvPr>
              <p:cNvSpPr/>
              <p:nvPr/>
            </p:nvSpPr>
            <p:spPr>
              <a:xfrm>
                <a:off x="5551438" y="4497388"/>
                <a:ext cx="71462" cy="730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316" name="Oval 315">
                <a:extLst>
                  <a:ext uri="{FF2B5EF4-FFF2-40B4-BE49-F238E27FC236}">
                    <a16:creationId xmlns:a16="http://schemas.microsoft.com/office/drawing/2014/main" id="{8BC7442F-8CAD-FA22-6A38-1173AA464DE9}"/>
                  </a:ext>
                </a:extLst>
              </p:cNvPr>
              <p:cNvSpPr/>
              <p:nvPr/>
            </p:nvSpPr>
            <p:spPr>
              <a:xfrm>
                <a:off x="6073907" y="4660900"/>
                <a:ext cx="71463" cy="714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317" name="Oval 316">
                <a:extLst>
                  <a:ext uri="{FF2B5EF4-FFF2-40B4-BE49-F238E27FC236}">
                    <a16:creationId xmlns:a16="http://schemas.microsoft.com/office/drawing/2014/main" id="{29AB5840-84B0-84FB-915F-E2D2AE8392E8}"/>
                  </a:ext>
                </a:extLst>
              </p:cNvPr>
              <p:cNvSpPr/>
              <p:nvPr/>
            </p:nvSpPr>
            <p:spPr>
              <a:xfrm>
                <a:off x="6593201" y="4321175"/>
                <a:ext cx="71462" cy="714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318" name="Oval 317">
                <a:extLst>
                  <a:ext uri="{FF2B5EF4-FFF2-40B4-BE49-F238E27FC236}">
                    <a16:creationId xmlns:a16="http://schemas.microsoft.com/office/drawing/2014/main" id="{781B62D2-3265-16BF-89FC-CE781E68D9EB}"/>
                  </a:ext>
                </a:extLst>
              </p:cNvPr>
              <p:cNvSpPr/>
              <p:nvPr/>
            </p:nvSpPr>
            <p:spPr>
              <a:xfrm>
                <a:off x="7115671" y="4046538"/>
                <a:ext cx="71463" cy="714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319" name="Oval 318">
                <a:extLst>
                  <a:ext uri="{FF2B5EF4-FFF2-40B4-BE49-F238E27FC236}">
                    <a16:creationId xmlns:a16="http://schemas.microsoft.com/office/drawing/2014/main" id="{E1D72E32-8D59-9EDC-38A1-774F685D93AA}"/>
                  </a:ext>
                </a:extLst>
              </p:cNvPr>
              <p:cNvSpPr/>
              <p:nvPr/>
            </p:nvSpPr>
            <p:spPr>
              <a:xfrm>
                <a:off x="7634965" y="3284538"/>
                <a:ext cx="71462" cy="714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320" name="Oval 319">
                <a:extLst>
                  <a:ext uri="{FF2B5EF4-FFF2-40B4-BE49-F238E27FC236}">
                    <a16:creationId xmlns:a16="http://schemas.microsoft.com/office/drawing/2014/main" id="{635F6116-F33A-0DEB-A187-D0EB4C9FB108}"/>
                  </a:ext>
                </a:extLst>
              </p:cNvPr>
              <p:cNvSpPr/>
              <p:nvPr/>
            </p:nvSpPr>
            <p:spPr>
              <a:xfrm>
                <a:off x="8157434" y="2306638"/>
                <a:ext cx="71463" cy="714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sp>
          <p:nvSpPr>
            <p:cNvPr id="247" name="Freeform 246">
              <a:extLst>
                <a:ext uri="{FF2B5EF4-FFF2-40B4-BE49-F238E27FC236}">
                  <a16:creationId xmlns:a16="http://schemas.microsoft.com/office/drawing/2014/main" id="{FCB07E4A-033D-1EFC-563E-5B438A684ACC}"/>
                </a:ext>
              </a:extLst>
            </p:cNvPr>
            <p:cNvSpPr/>
            <p:nvPr/>
          </p:nvSpPr>
          <p:spPr>
            <a:xfrm>
              <a:off x="5584787" y="2326422"/>
              <a:ext cx="2605997" cy="2354263"/>
            </a:xfrm>
            <a:custGeom>
              <a:avLst/>
              <a:gdLst>
                <a:gd name="connsiteX0" fmla="*/ 0 w 2606040"/>
                <a:gd name="connsiteY0" fmla="*/ 2183130 h 2354580"/>
                <a:gd name="connsiteX1" fmla="*/ 521970 w 2606040"/>
                <a:gd name="connsiteY1" fmla="*/ 2354580 h 2354580"/>
                <a:gd name="connsiteX2" fmla="*/ 1043940 w 2606040"/>
                <a:gd name="connsiteY2" fmla="*/ 2015490 h 2354580"/>
                <a:gd name="connsiteX3" fmla="*/ 1562100 w 2606040"/>
                <a:gd name="connsiteY3" fmla="*/ 1741170 h 2354580"/>
                <a:gd name="connsiteX4" fmla="*/ 2084070 w 2606040"/>
                <a:gd name="connsiteY4" fmla="*/ 975360 h 2354580"/>
                <a:gd name="connsiteX5" fmla="*/ 2606040 w 2606040"/>
                <a:gd name="connsiteY5" fmla="*/ 0 h 235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6040" h="2354580">
                  <a:moveTo>
                    <a:pt x="0" y="2183130"/>
                  </a:moveTo>
                  <a:lnTo>
                    <a:pt x="521970" y="2354580"/>
                  </a:lnTo>
                  <a:lnTo>
                    <a:pt x="1043940" y="2015490"/>
                  </a:lnTo>
                  <a:lnTo>
                    <a:pt x="1562100" y="1741170"/>
                  </a:lnTo>
                  <a:lnTo>
                    <a:pt x="2084070" y="975360"/>
                  </a:lnTo>
                  <a:lnTo>
                    <a:pt x="2606040" y="0"/>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grpSp>
        <p:nvGrpSpPr>
          <p:cNvPr id="131075" name="Group 358">
            <a:extLst>
              <a:ext uri="{FF2B5EF4-FFF2-40B4-BE49-F238E27FC236}">
                <a16:creationId xmlns:a16="http://schemas.microsoft.com/office/drawing/2014/main" id="{51E0ED7B-6941-7289-3FD4-45BAC9AB032A}"/>
              </a:ext>
            </a:extLst>
          </p:cNvPr>
          <p:cNvGrpSpPr>
            <a:grpSpLocks/>
          </p:cNvGrpSpPr>
          <p:nvPr/>
        </p:nvGrpSpPr>
        <p:grpSpPr bwMode="auto">
          <a:xfrm>
            <a:off x="4954589" y="5675314"/>
            <a:ext cx="2897187" cy="276225"/>
            <a:chOff x="3810000" y="1940097"/>
            <a:chExt cx="2898085" cy="277775"/>
          </a:xfrm>
        </p:grpSpPr>
        <p:sp>
          <p:nvSpPr>
            <p:cNvPr id="360" name="Rectangle 359">
              <a:extLst>
                <a:ext uri="{FF2B5EF4-FFF2-40B4-BE49-F238E27FC236}">
                  <a16:creationId xmlns:a16="http://schemas.microsoft.com/office/drawing/2014/main" id="{97CFD4CE-7E58-3B65-94B9-129CB7493854}"/>
                </a:ext>
              </a:extLst>
            </p:cNvPr>
            <p:cNvSpPr/>
            <p:nvPr/>
          </p:nvSpPr>
          <p:spPr>
            <a:xfrm>
              <a:off x="3810000" y="2091755"/>
              <a:ext cx="144507" cy="367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GB" sz="1200" dirty="0">
                <a:solidFill>
                  <a:srgbClr val="5A5A5A"/>
                </a:solidFill>
                <a:latin typeface="Arial"/>
              </a:endParaRPr>
            </a:p>
          </p:txBody>
        </p:sp>
        <p:sp>
          <p:nvSpPr>
            <p:cNvPr id="137391" name="TextBox 360">
              <a:extLst>
                <a:ext uri="{FF2B5EF4-FFF2-40B4-BE49-F238E27FC236}">
                  <a16:creationId xmlns:a16="http://schemas.microsoft.com/office/drawing/2014/main" id="{A91EAC8D-C349-E01F-51A1-0EA8092A28EC}"/>
                </a:ext>
              </a:extLst>
            </p:cNvPr>
            <p:cNvSpPr txBox="1">
              <a:spLocks noChangeArrowheads="1"/>
            </p:cNvSpPr>
            <p:nvPr/>
          </p:nvSpPr>
          <p:spPr bwMode="auto">
            <a:xfrm>
              <a:off x="3954000" y="1940097"/>
              <a:ext cx="2754085"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r>
                <a:rPr lang="en-GB" altLang="el-GR" sz="1200">
                  <a:solidFill>
                    <a:srgbClr val="5A5A5A"/>
                  </a:solidFill>
                  <a:cs typeface="Arial" panose="020B0604020202020204" pitchFamily="34" charset="0"/>
                </a:rPr>
                <a:t>No diabetes, no prior MI</a:t>
              </a:r>
            </a:p>
          </p:txBody>
        </p:sp>
      </p:grpSp>
      <p:grpSp>
        <p:nvGrpSpPr>
          <p:cNvPr id="131078" name="Group 361">
            <a:extLst>
              <a:ext uri="{FF2B5EF4-FFF2-40B4-BE49-F238E27FC236}">
                <a16:creationId xmlns:a16="http://schemas.microsoft.com/office/drawing/2014/main" id="{6C53CFFE-BAEE-B02E-B9BD-7C4F118BEDEA}"/>
              </a:ext>
            </a:extLst>
          </p:cNvPr>
          <p:cNvGrpSpPr>
            <a:grpSpLocks/>
          </p:cNvGrpSpPr>
          <p:nvPr/>
        </p:nvGrpSpPr>
        <p:grpSpPr bwMode="auto">
          <a:xfrm>
            <a:off x="4954589" y="5948364"/>
            <a:ext cx="2897187" cy="276225"/>
            <a:chOff x="3810000" y="1988277"/>
            <a:chExt cx="2898085" cy="276188"/>
          </a:xfrm>
        </p:grpSpPr>
        <p:sp>
          <p:nvSpPr>
            <p:cNvPr id="363" name="Rectangle 362">
              <a:extLst>
                <a:ext uri="{FF2B5EF4-FFF2-40B4-BE49-F238E27FC236}">
                  <a16:creationId xmlns:a16="http://schemas.microsoft.com/office/drawing/2014/main" id="{0F548413-E57F-D08C-FEE1-1114F045CF2E}"/>
                </a:ext>
              </a:extLst>
            </p:cNvPr>
            <p:cNvSpPr/>
            <p:nvPr/>
          </p:nvSpPr>
          <p:spPr>
            <a:xfrm>
              <a:off x="3810000" y="2140657"/>
              <a:ext cx="144507" cy="34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GB" sz="1200" dirty="0">
                <a:solidFill>
                  <a:srgbClr val="5A5A5A"/>
                </a:solidFill>
                <a:latin typeface="Arial"/>
              </a:endParaRPr>
            </a:p>
          </p:txBody>
        </p:sp>
        <p:sp>
          <p:nvSpPr>
            <p:cNvPr id="137389" name="TextBox 363">
              <a:extLst>
                <a:ext uri="{FF2B5EF4-FFF2-40B4-BE49-F238E27FC236}">
                  <a16:creationId xmlns:a16="http://schemas.microsoft.com/office/drawing/2014/main" id="{1A9378DE-E525-35A8-0C56-84D018029608}"/>
                </a:ext>
              </a:extLst>
            </p:cNvPr>
            <p:cNvSpPr txBox="1">
              <a:spLocks noChangeArrowheads="1"/>
            </p:cNvSpPr>
            <p:nvPr/>
          </p:nvSpPr>
          <p:spPr bwMode="auto">
            <a:xfrm>
              <a:off x="3954000" y="1988277"/>
              <a:ext cx="2754085" cy="2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r>
                <a:rPr lang="en-GB" altLang="el-GR" sz="1200">
                  <a:solidFill>
                    <a:srgbClr val="5A5A5A"/>
                  </a:solidFill>
                  <a:cs typeface="Arial" panose="020B0604020202020204" pitchFamily="34" charset="0"/>
                </a:rPr>
                <a:t>Diabetes</a:t>
              </a:r>
            </a:p>
          </p:txBody>
        </p:sp>
      </p:grpSp>
      <p:grpSp>
        <p:nvGrpSpPr>
          <p:cNvPr id="131079" name="Group 364">
            <a:extLst>
              <a:ext uri="{FF2B5EF4-FFF2-40B4-BE49-F238E27FC236}">
                <a16:creationId xmlns:a16="http://schemas.microsoft.com/office/drawing/2014/main" id="{133F0F7E-E904-F665-2A32-531A2DD3AD95}"/>
              </a:ext>
            </a:extLst>
          </p:cNvPr>
          <p:cNvGrpSpPr>
            <a:grpSpLocks/>
          </p:cNvGrpSpPr>
          <p:nvPr/>
        </p:nvGrpSpPr>
        <p:grpSpPr bwMode="auto">
          <a:xfrm>
            <a:off x="7424739" y="5675314"/>
            <a:ext cx="2897187" cy="276225"/>
            <a:chOff x="3810000" y="1988277"/>
            <a:chExt cx="2898085" cy="277775"/>
          </a:xfrm>
        </p:grpSpPr>
        <p:sp>
          <p:nvSpPr>
            <p:cNvPr id="366" name="Rectangle 365">
              <a:extLst>
                <a:ext uri="{FF2B5EF4-FFF2-40B4-BE49-F238E27FC236}">
                  <a16:creationId xmlns:a16="http://schemas.microsoft.com/office/drawing/2014/main" id="{B500A518-AD5C-B120-0513-2561AEA45250}"/>
                </a:ext>
              </a:extLst>
            </p:cNvPr>
            <p:cNvSpPr/>
            <p:nvPr/>
          </p:nvSpPr>
          <p:spPr>
            <a:xfrm>
              <a:off x="3810000" y="2139935"/>
              <a:ext cx="144507" cy="367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GB" sz="1200" dirty="0">
                <a:solidFill>
                  <a:srgbClr val="5A5A5A"/>
                </a:solidFill>
                <a:latin typeface="Arial"/>
              </a:endParaRPr>
            </a:p>
          </p:txBody>
        </p:sp>
        <p:sp>
          <p:nvSpPr>
            <p:cNvPr id="137387" name="TextBox 366">
              <a:extLst>
                <a:ext uri="{FF2B5EF4-FFF2-40B4-BE49-F238E27FC236}">
                  <a16:creationId xmlns:a16="http://schemas.microsoft.com/office/drawing/2014/main" id="{89ED8A1F-BB92-6166-B4EA-F1C9CEF0B1F6}"/>
                </a:ext>
              </a:extLst>
            </p:cNvPr>
            <p:cNvSpPr txBox="1">
              <a:spLocks noChangeArrowheads="1"/>
            </p:cNvSpPr>
            <p:nvPr/>
          </p:nvSpPr>
          <p:spPr bwMode="auto">
            <a:xfrm>
              <a:off x="3954000" y="1988277"/>
              <a:ext cx="2754085"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r>
                <a:rPr lang="en-GB" altLang="el-GR" sz="1200">
                  <a:solidFill>
                    <a:srgbClr val="5A5A5A"/>
                  </a:solidFill>
                  <a:cs typeface="Arial" panose="020B0604020202020204" pitchFamily="34" charset="0"/>
                </a:rPr>
                <a:t>Prior MI</a:t>
              </a:r>
            </a:p>
          </p:txBody>
        </p:sp>
      </p:grpSp>
      <p:grpSp>
        <p:nvGrpSpPr>
          <p:cNvPr id="131080" name="Group 367">
            <a:extLst>
              <a:ext uri="{FF2B5EF4-FFF2-40B4-BE49-F238E27FC236}">
                <a16:creationId xmlns:a16="http://schemas.microsoft.com/office/drawing/2014/main" id="{B0A1960A-199F-8FC9-2595-2ACCC9A5C175}"/>
              </a:ext>
            </a:extLst>
          </p:cNvPr>
          <p:cNvGrpSpPr>
            <a:grpSpLocks/>
          </p:cNvGrpSpPr>
          <p:nvPr/>
        </p:nvGrpSpPr>
        <p:grpSpPr bwMode="auto">
          <a:xfrm>
            <a:off x="7424739" y="5948364"/>
            <a:ext cx="2897187" cy="276225"/>
            <a:chOff x="3810000" y="1988277"/>
            <a:chExt cx="2898085" cy="276188"/>
          </a:xfrm>
        </p:grpSpPr>
        <p:sp>
          <p:nvSpPr>
            <p:cNvPr id="369" name="Rectangle 368">
              <a:extLst>
                <a:ext uri="{FF2B5EF4-FFF2-40B4-BE49-F238E27FC236}">
                  <a16:creationId xmlns:a16="http://schemas.microsoft.com/office/drawing/2014/main" id="{93EF3BBE-3908-609D-40B9-B563DFB2668F}"/>
                </a:ext>
              </a:extLst>
            </p:cNvPr>
            <p:cNvSpPr/>
            <p:nvPr/>
          </p:nvSpPr>
          <p:spPr>
            <a:xfrm>
              <a:off x="3810000" y="2140657"/>
              <a:ext cx="144507" cy="34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GB" sz="1200" dirty="0">
                <a:solidFill>
                  <a:srgbClr val="5A5A5A"/>
                </a:solidFill>
                <a:latin typeface="Arial"/>
              </a:endParaRPr>
            </a:p>
          </p:txBody>
        </p:sp>
        <p:sp>
          <p:nvSpPr>
            <p:cNvPr id="137385" name="TextBox 369">
              <a:extLst>
                <a:ext uri="{FF2B5EF4-FFF2-40B4-BE49-F238E27FC236}">
                  <a16:creationId xmlns:a16="http://schemas.microsoft.com/office/drawing/2014/main" id="{C5557F2F-8CB9-12C4-60BF-3FC1020001D5}"/>
                </a:ext>
              </a:extLst>
            </p:cNvPr>
            <p:cNvSpPr txBox="1">
              <a:spLocks noChangeArrowheads="1"/>
            </p:cNvSpPr>
            <p:nvPr/>
          </p:nvSpPr>
          <p:spPr bwMode="auto">
            <a:xfrm>
              <a:off x="3954000" y="1988277"/>
              <a:ext cx="2754085" cy="27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r>
                <a:rPr lang="en-GB" altLang="el-GR" sz="1200">
                  <a:solidFill>
                    <a:srgbClr val="5A5A5A"/>
                  </a:solidFill>
                  <a:cs typeface="Arial" panose="020B0604020202020204" pitchFamily="34" charset="0"/>
                </a:rPr>
                <a:t>Diabetes + prior MI</a:t>
              </a:r>
            </a:p>
          </p:txBody>
        </p:sp>
      </p:grpSp>
      <p:sp>
        <p:nvSpPr>
          <p:cNvPr id="137289" name="Footer Placeholder 13">
            <a:extLst>
              <a:ext uri="{FF2B5EF4-FFF2-40B4-BE49-F238E27FC236}">
                <a16:creationId xmlns:a16="http://schemas.microsoft.com/office/drawing/2014/main" id="{3E0E4F32-6EE9-3FEE-8687-43CA21F323D7}"/>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r>
              <a:rPr lang="en-GB" altLang="el-GR" sz="1100">
                <a:solidFill>
                  <a:srgbClr val="5A5A5A"/>
                </a:solidFill>
                <a:cs typeface="Arial" panose="020B0604020202020204" pitchFamily="34" charset="0"/>
              </a:rPr>
              <a:t>CV, cardiovascular; MI, myocardial infarction</a:t>
            </a:r>
          </a:p>
          <a:p>
            <a:pPr fontAlgn="base">
              <a:spcBef>
                <a:spcPct val="0"/>
              </a:spcBef>
              <a:spcAft>
                <a:spcPct val="0"/>
              </a:spcAft>
              <a:buClrTx/>
              <a:buNone/>
            </a:pPr>
            <a:r>
              <a:rPr lang="en-GB" altLang="el-GR" sz="1100">
                <a:solidFill>
                  <a:srgbClr val="5A5A5A"/>
                </a:solidFill>
                <a:cs typeface="Arial" panose="020B0604020202020204" pitchFamily="34" charset="0"/>
              </a:rPr>
              <a:t>Schramm TK </a:t>
            </a:r>
            <a:r>
              <a:rPr lang="en-GB" altLang="el-GR" sz="1100" i="1">
                <a:solidFill>
                  <a:srgbClr val="5A5A5A"/>
                </a:solidFill>
                <a:cs typeface="Arial" panose="020B0604020202020204" pitchFamily="34" charset="0"/>
              </a:rPr>
              <a:t>et al. Circulation </a:t>
            </a:r>
            <a:r>
              <a:rPr lang="en-GB" altLang="el-GR" sz="1100">
                <a:solidFill>
                  <a:srgbClr val="5A5A5A"/>
                </a:solidFill>
                <a:cs typeface="Arial" panose="020B0604020202020204" pitchFamily="34" charset="0"/>
              </a:rPr>
              <a:t>2008;117:1945 </a:t>
            </a:r>
          </a:p>
        </p:txBody>
      </p:sp>
      <p:sp>
        <p:nvSpPr>
          <p:cNvPr id="137290" name="Slide Number Placeholder 3">
            <a:extLst>
              <a:ext uri="{FF2B5EF4-FFF2-40B4-BE49-F238E27FC236}">
                <a16:creationId xmlns:a16="http://schemas.microsoft.com/office/drawing/2014/main" id="{F6540245-AF40-A004-6A7D-3E2A26FAE64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fld id="{77BFA1CD-A2D7-4AAF-BF06-FDD7F70A8E04}" type="slidenum">
              <a:rPr lang="en-GB" altLang="el-GR" sz="1100">
                <a:solidFill>
                  <a:srgbClr val="5A5A5A"/>
                </a:solidFill>
                <a:cs typeface="Arial" panose="020B0604020202020204" pitchFamily="34" charset="0"/>
              </a:rPr>
              <a:pPr fontAlgn="base">
                <a:spcBef>
                  <a:spcPct val="0"/>
                </a:spcBef>
                <a:spcAft>
                  <a:spcPct val="0"/>
                </a:spcAft>
                <a:buClrTx/>
                <a:buNone/>
              </a:pPr>
              <a:t>6</a:t>
            </a:fld>
            <a:endParaRPr lang="en-GB" altLang="el-GR" sz="1100">
              <a:solidFill>
                <a:srgbClr val="5A5A5A"/>
              </a:solidFill>
              <a:cs typeface="Arial" panose="020B0604020202020204" pitchFamily="34" charset="0"/>
            </a:endParaRPr>
          </a:p>
        </p:txBody>
      </p:sp>
      <p:grpSp>
        <p:nvGrpSpPr>
          <p:cNvPr id="131081" name="Group 11">
            <a:extLst>
              <a:ext uri="{FF2B5EF4-FFF2-40B4-BE49-F238E27FC236}">
                <a16:creationId xmlns:a16="http://schemas.microsoft.com/office/drawing/2014/main" id="{090B774E-4853-0D13-1A07-1E8F16922ACC}"/>
              </a:ext>
            </a:extLst>
          </p:cNvPr>
          <p:cNvGrpSpPr>
            <a:grpSpLocks/>
          </p:cNvGrpSpPr>
          <p:nvPr/>
        </p:nvGrpSpPr>
        <p:grpSpPr bwMode="auto">
          <a:xfrm>
            <a:off x="7265989" y="3351213"/>
            <a:ext cx="2713037" cy="1778000"/>
            <a:chOff x="5537079" y="3125257"/>
            <a:chExt cx="2712525" cy="1777677"/>
          </a:xfrm>
        </p:grpSpPr>
        <p:sp>
          <p:nvSpPr>
            <p:cNvPr id="246" name="Freeform 245">
              <a:extLst>
                <a:ext uri="{FF2B5EF4-FFF2-40B4-BE49-F238E27FC236}">
                  <a16:creationId xmlns:a16="http://schemas.microsoft.com/office/drawing/2014/main" id="{BC04D724-EB42-B93E-3D20-FD8F0FDE9DA0}"/>
                </a:ext>
              </a:extLst>
            </p:cNvPr>
            <p:cNvSpPr/>
            <p:nvPr/>
          </p:nvSpPr>
          <p:spPr>
            <a:xfrm>
              <a:off x="5586282" y="3179222"/>
              <a:ext cx="2612532" cy="1652287"/>
            </a:xfrm>
            <a:custGeom>
              <a:avLst/>
              <a:gdLst>
                <a:gd name="connsiteX0" fmla="*/ 0 w 2612231"/>
                <a:gd name="connsiteY0" fmla="*/ 1652587 h 1652587"/>
                <a:gd name="connsiteX1" fmla="*/ 519112 w 2612231"/>
                <a:gd name="connsiteY1" fmla="*/ 1647825 h 1652587"/>
                <a:gd name="connsiteX2" fmla="*/ 1038225 w 2612231"/>
                <a:gd name="connsiteY2" fmla="*/ 1576387 h 1652587"/>
                <a:gd name="connsiteX3" fmla="*/ 1562100 w 2612231"/>
                <a:gd name="connsiteY3" fmla="*/ 1409700 h 1652587"/>
                <a:gd name="connsiteX4" fmla="*/ 2078831 w 2612231"/>
                <a:gd name="connsiteY4" fmla="*/ 973931 h 1652587"/>
                <a:gd name="connsiteX5" fmla="*/ 2612231 w 2612231"/>
                <a:gd name="connsiteY5" fmla="*/ 0 h 165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2231" h="1652587">
                  <a:moveTo>
                    <a:pt x="0" y="1652587"/>
                  </a:moveTo>
                  <a:lnTo>
                    <a:pt x="519112" y="1647825"/>
                  </a:lnTo>
                  <a:lnTo>
                    <a:pt x="1038225" y="1576387"/>
                  </a:lnTo>
                  <a:lnTo>
                    <a:pt x="1562100" y="1409700"/>
                  </a:lnTo>
                  <a:lnTo>
                    <a:pt x="2078831" y="973931"/>
                  </a:lnTo>
                  <a:lnTo>
                    <a:pt x="2612231"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nvGrpSpPr>
            <p:cNvPr id="137352" name="Group 9">
              <a:extLst>
                <a:ext uri="{FF2B5EF4-FFF2-40B4-BE49-F238E27FC236}">
                  <a16:creationId xmlns:a16="http://schemas.microsoft.com/office/drawing/2014/main" id="{C7365855-C8FE-0367-CAF0-7A49CDCD2053}"/>
                </a:ext>
              </a:extLst>
            </p:cNvPr>
            <p:cNvGrpSpPr>
              <a:grpSpLocks/>
            </p:cNvGrpSpPr>
            <p:nvPr/>
          </p:nvGrpSpPr>
          <p:grpSpPr bwMode="auto">
            <a:xfrm>
              <a:off x="5537079" y="3125257"/>
              <a:ext cx="2712525" cy="1777677"/>
              <a:chOff x="5537079" y="3125257"/>
              <a:chExt cx="2712525" cy="1777677"/>
            </a:xfrm>
          </p:grpSpPr>
          <p:grpSp>
            <p:nvGrpSpPr>
              <p:cNvPr id="137360" name="Group 218">
                <a:extLst>
                  <a:ext uri="{FF2B5EF4-FFF2-40B4-BE49-F238E27FC236}">
                    <a16:creationId xmlns:a16="http://schemas.microsoft.com/office/drawing/2014/main" id="{264C777F-C3BE-DD22-C632-1CBB67D6A042}"/>
                  </a:ext>
                </a:extLst>
              </p:cNvPr>
              <p:cNvGrpSpPr>
                <a:grpSpLocks/>
              </p:cNvGrpSpPr>
              <p:nvPr/>
            </p:nvGrpSpPr>
            <p:grpSpPr bwMode="auto">
              <a:xfrm>
                <a:off x="6573505" y="4737752"/>
                <a:ext cx="102870" cy="36000"/>
                <a:chOff x="1474470" y="3771900"/>
                <a:chExt cx="102870" cy="1028700"/>
              </a:xfrm>
            </p:grpSpPr>
            <p:cxnSp>
              <p:nvCxnSpPr>
                <p:cNvPr id="312" name="Straight Connector 311">
                  <a:extLst>
                    <a:ext uri="{FF2B5EF4-FFF2-40B4-BE49-F238E27FC236}">
                      <a16:creationId xmlns:a16="http://schemas.microsoft.com/office/drawing/2014/main" id="{9460F27C-C90C-1682-C49B-94661405D0BB}"/>
                    </a:ext>
                  </a:extLst>
                </p:cNvPr>
                <p:cNvCxnSpPr/>
                <p:nvPr/>
              </p:nvCxnSpPr>
              <p:spPr>
                <a:xfrm>
                  <a:off x="1474485" y="3775100"/>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294BF9E6-F552-74E1-02A8-25B380B7491F}"/>
                    </a:ext>
                  </a:extLst>
                </p:cNvPr>
                <p:cNvCxnSpPr/>
                <p:nvPr/>
              </p:nvCxnSpPr>
              <p:spPr>
                <a:xfrm>
                  <a:off x="1474485" y="4818227"/>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F13FF01-B2D6-B81E-B309-986C123562AD}"/>
                    </a:ext>
                  </a:extLst>
                </p:cNvPr>
                <p:cNvCxnSpPr/>
                <p:nvPr/>
              </p:nvCxnSpPr>
              <p:spPr>
                <a:xfrm>
                  <a:off x="1526863" y="3775100"/>
                  <a:ext cx="0" cy="1043128"/>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361" name="Group 219">
                <a:extLst>
                  <a:ext uri="{FF2B5EF4-FFF2-40B4-BE49-F238E27FC236}">
                    <a16:creationId xmlns:a16="http://schemas.microsoft.com/office/drawing/2014/main" id="{D39AEDFD-7235-E81F-10F8-6BFF78FD5D5B}"/>
                  </a:ext>
                </a:extLst>
              </p:cNvPr>
              <p:cNvGrpSpPr>
                <a:grpSpLocks/>
              </p:cNvGrpSpPr>
              <p:nvPr/>
            </p:nvGrpSpPr>
            <p:grpSpPr bwMode="auto">
              <a:xfrm>
                <a:off x="7097673" y="4557797"/>
                <a:ext cx="102870" cy="36000"/>
                <a:chOff x="1474470" y="3771900"/>
                <a:chExt cx="102870" cy="1028700"/>
              </a:xfrm>
            </p:grpSpPr>
            <p:cxnSp>
              <p:nvCxnSpPr>
                <p:cNvPr id="309" name="Straight Connector 308">
                  <a:extLst>
                    <a:ext uri="{FF2B5EF4-FFF2-40B4-BE49-F238E27FC236}">
                      <a16:creationId xmlns:a16="http://schemas.microsoft.com/office/drawing/2014/main" id="{0F1C6C6F-E057-79B2-FB17-0E12EBF2F3C9}"/>
                    </a:ext>
                  </a:extLst>
                </p:cNvPr>
                <p:cNvCxnSpPr/>
                <p:nvPr/>
              </p:nvCxnSpPr>
              <p:spPr>
                <a:xfrm>
                  <a:off x="1474093" y="3792241"/>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3129F270-275C-61AF-F8E3-054027E614AB}"/>
                    </a:ext>
                  </a:extLst>
                </p:cNvPr>
                <p:cNvCxnSpPr/>
                <p:nvPr/>
              </p:nvCxnSpPr>
              <p:spPr>
                <a:xfrm>
                  <a:off x="1474093" y="4790029"/>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906FCEEE-049D-9F85-D8A4-606DDE19DF17}"/>
                    </a:ext>
                  </a:extLst>
                </p:cNvPr>
                <p:cNvCxnSpPr/>
                <p:nvPr/>
              </p:nvCxnSpPr>
              <p:spPr>
                <a:xfrm>
                  <a:off x="1526471" y="3792241"/>
                  <a:ext cx="0" cy="997788"/>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362" name="Group 220">
                <a:extLst>
                  <a:ext uri="{FF2B5EF4-FFF2-40B4-BE49-F238E27FC236}">
                    <a16:creationId xmlns:a16="http://schemas.microsoft.com/office/drawing/2014/main" id="{797D2A40-1D30-7E56-A6B3-4F449D7A202A}"/>
                  </a:ext>
                </a:extLst>
              </p:cNvPr>
              <p:cNvGrpSpPr>
                <a:grpSpLocks/>
              </p:cNvGrpSpPr>
              <p:nvPr/>
            </p:nvGrpSpPr>
            <p:grpSpPr bwMode="auto">
              <a:xfrm>
                <a:off x="7614695" y="4116247"/>
                <a:ext cx="102870" cy="67549"/>
                <a:chOff x="1474470" y="3771900"/>
                <a:chExt cx="102870" cy="1028700"/>
              </a:xfrm>
            </p:grpSpPr>
            <p:cxnSp>
              <p:nvCxnSpPr>
                <p:cNvPr id="306" name="Straight Connector 305">
                  <a:extLst>
                    <a:ext uri="{FF2B5EF4-FFF2-40B4-BE49-F238E27FC236}">
                      <a16:creationId xmlns:a16="http://schemas.microsoft.com/office/drawing/2014/main" id="{7E603DA1-E604-7FDB-A8C7-AD4028E970D3}"/>
                    </a:ext>
                  </a:extLst>
                </p:cNvPr>
                <p:cNvCxnSpPr/>
                <p:nvPr/>
              </p:nvCxnSpPr>
              <p:spPr>
                <a:xfrm>
                  <a:off x="1474499" y="3763221"/>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AD389B2E-1385-75D3-1620-FAC9F8C09B38}"/>
                    </a:ext>
                  </a:extLst>
                </p:cNvPr>
                <p:cNvCxnSpPr/>
                <p:nvPr/>
              </p:nvCxnSpPr>
              <p:spPr>
                <a:xfrm>
                  <a:off x="1474499" y="4802595"/>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ECDB3A2D-E154-7FB3-00EB-AEB1ED63A330}"/>
                    </a:ext>
                  </a:extLst>
                </p:cNvPr>
                <p:cNvCxnSpPr/>
                <p:nvPr/>
              </p:nvCxnSpPr>
              <p:spPr>
                <a:xfrm>
                  <a:off x="1526877" y="3763221"/>
                  <a:ext cx="0" cy="1039374"/>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363" name="Group 221">
                <a:extLst>
                  <a:ext uri="{FF2B5EF4-FFF2-40B4-BE49-F238E27FC236}">
                    <a16:creationId xmlns:a16="http://schemas.microsoft.com/office/drawing/2014/main" id="{C0FDE1AE-5CF0-306D-FEAE-248E6D33BA57}"/>
                  </a:ext>
                </a:extLst>
              </p:cNvPr>
              <p:cNvGrpSpPr>
                <a:grpSpLocks/>
              </p:cNvGrpSpPr>
              <p:nvPr/>
            </p:nvGrpSpPr>
            <p:grpSpPr bwMode="auto">
              <a:xfrm>
                <a:off x="8146734" y="3125257"/>
                <a:ext cx="102870" cy="127471"/>
                <a:chOff x="1474470" y="3771900"/>
                <a:chExt cx="102870" cy="1028700"/>
              </a:xfrm>
            </p:grpSpPr>
            <p:cxnSp>
              <p:nvCxnSpPr>
                <p:cNvPr id="303" name="Straight Connector 302">
                  <a:extLst>
                    <a:ext uri="{FF2B5EF4-FFF2-40B4-BE49-F238E27FC236}">
                      <a16:creationId xmlns:a16="http://schemas.microsoft.com/office/drawing/2014/main" id="{C6079C3F-7C37-AE87-2B19-E70BB0FCAFAD}"/>
                    </a:ext>
                  </a:extLst>
                </p:cNvPr>
                <p:cNvCxnSpPr/>
                <p:nvPr/>
              </p:nvCxnSpPr>
              <p:spPr>
                <a:xfrm>
                  <a:off x="1474172" y="3771900"/>
                  <a:ext cx="1031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1A4892A4-3F55-2C01-291C-41EB5CD7088A}"/>
                    </a:ext>
                  </a:extLst>
                </p:cNvPr>
                <p:cNvCxnSpPr/>
                <p:nvPr/>
              </p:nvCxnSpPr>
              <p:spPr>
                <a:xfrm>
                  <a:off x="1474172" y="4796614"/>
                  <a:ext cx="1031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BD1CA7E-A4F8-178A-9C83-947B55038FDB}"/>
                    </a:ext>
                  </a:extLst>
                </p:cNvPr>
                <p:cNvCxnSpPr/>
                <p:nvPr/>
              </p:nvCxnSpPr>
              <p:spPr>
                <a:xfrm>
                  <a:off x="1526549" y="3771900"/>
                  <a:ext cx="0" cy="1024714"/>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364" name="Group 222">
                <a:extLst>
                  <a:ext uri="{FF2B5EF4-FFF2-40B4-BE49-F238E27FC236}">
                    <a16:creationId xmlns:a16="http://schemas.microsoft.com/office/drawing/2014/main" id="{0692BAD1-BDD4-71DB-3B9F-34D5D560DF54}"/>
                  </a:ext>
                </a:extLst>
              </p:cNvPr>
              <p:cNvGrpSpPr>
                <a:grpSpLocks/>
              </p:cNvGrpSpPr>
              <p:nvPr/>
            </p:nvGrpSpPr>
            <p:grpSpPr bwMode="auto">
              <a:xfrm>
                <a:off x="6059593" y="4790576"/>
                <a:ext cx="102870" cy="36000"/>
                <a:chOff x="1474470" y="3771900"/>
                <a:chExt cx="102870" cy="1028700"/>
              </a:xfrm>
            </p:grpSpPr>
            <p:cxnSp>
              <p:nvCxnSpPr>
                <p:cNvPr id="300" name="Straight Connector 299">
                  <a:extLst>
                    <a:ext uri="{FF2B5EF4-FFF2-40B4-BE49-F238E27FC236}">
                      <a16:creationId xmlns:a16="http://schemas.microsoft.com/office/drawing/2014/main" id="{83D51F9F-27A0-2375-38D1-F7C2F089B237}"/>
                    </a:ext>
                  </a:extLst>
                </p:cNvPr>
                <p:cNvCxnSpPr/>
                <p:nvPr/>
              </p:nvCxnSpPr>
              <p:spPr>
                <a:xfrm>
                  <a:off x="1474144" y="3762329"/>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2C09EB4D-802C-0187-EEAA-DF1D10938A08}"/>
                    </a:ext>
                  </a:extLst>
                </p:cNvPr>
                <p:cNvCxnSpPr/>
                <p:nvPr/>
              </p:nvCxnSpPr>
              <p:spPr>
                <a:xfrm>
                  <a:off x="1474144" y="4805485"/>
                  <a:ext cx="10316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3B67A54E-CDD6-8223-F75D-FD5162693664}"/>
                    </a:ext>
                  </a:extLst>
                </p:cNvPr>
                <p:cNvCxnSpPr/>
                <p:nvPr/>
              </p:nvCxnSpPr>
              <p:spPr>
                <a:xfrm>
                  <a:off x="1526522" y="3762329"/>
                  <a:ext cx="0" cy="1043156"/>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365" name="Group 235">
                <a:extLst>
                  <a:ext uri="{FF2B5EF4-FFF2-40B4-BE49-F238E27FC236}">
                    <a16:creationId xmlns:a16="http://schemas.microsoft.com/office/drawing/2014/main" id="{729CEFDE-EB08-4FB7-E9B7-2BEB490BA0B9}"/>
                  </a:ext>
                </a:extLst>
              </p:cNvPr>
              <p:cNvGrpSpPr>
                <a:grpSpLocks/>
              </p:cNvGrpSpPr>
              <p:nvPr/>
            </p:nvGrpSpPr>
            <p:grpSpPr bwMode="auto">
              <a:xfrm>
                <a:off x="5537079" y="4760059"/>
                <a:ext cx="102870" cy="142875"/>
                <a:chOff x="1474470" y="3771900"/>
                <a:chExt cx="102870" cy="1028700"/>
              </a:xfrm>
            </p:grpSpPr>
            <p:cxnSp>
              <p:nvCxnSpPr>
                <p:cNvPr id="279" name="Straight Connector 278">
                  <a:extLst>
                    <a:ext uri="{FF2B5EF4-FFF2-40B4-BE49-F238E27FC236}">
                      <a16:creationId xmlns:a16="http://schemas.microsoft.com/office/drawing/2014/main" id="{14EC6D0E-26E4-8D1F-3FE9-695161F43D28}"/>
                    </a:ext>
                  </a:extLst>
                </p:cNvPr>
                <p:cNvCxnSpPr/>
                <p:nvPr/>
              </p:nvCxnSpPr>
              <p:spPr>
                <a:xfrm>
                  <a:off x="1474470" y="3772087"/>
                  <a:ext cx="1031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41528948-6819-5DB1-0DD6-F9E8EB13C41A}"/>
                    </a:ext>
                  </a:extLst>
                </p:cNvPr>
                <p:cNvCxnSpPr/>
                <p:nvPr/>
              </p:nvCxnSpPr>
              <p:spPr>
                <a:xfrm>
                  <a:off x="1474470" y="4800600"/>
                  <a:ext cx="1031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1929E96E-5A0B-A087-F51A-3FAA02518208}"/>
                    </a:ext>
                  </a:extLst>
                </p:cNvPr>
                <p:cNvCxnSpPr/>
                <p:nvPr/>
              </p:nvCxnSpPr>
              <p:spPr>
                <a:xfrm>
                  <a:off x="1526847" y="3772087"/>
                  <a:ext cx="0" cy="1028513"/>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grpSp>
          <p:nvGrpSpPr>
            <p:cNvPr id="137353" name="Group 10">
              <a:extLst>
                <a:ext uri="{FF2B5EF4-FFF2-40B4-BE49-F238E27FC236}">
                  <a16:creationId xmlns:a16="http://schemas.microsoft.com/office/drawing/2014/main" id="{7861FB29-52F8-351F-B0E3-4CBADB843BB4}"/>
                </a:ext>
              </a:extLst>
            </p:cNvPr>
            <p:cNvGrpSpPr>
              <a:grpSpLocks/>
            </p:cNvGrpSpPr>
            <p:nvPr/>
          </p:nvGrpSpPr>
          <p:grpSpPr bwMode="auto">
            <a:xfrm>
              <a:off x="5554108" y="3151131"/>
              <a:ext cx="2681655" cy="1715443"/>
              <a:chOff x="5554108" y="3151131"/>
              <a:chExt cx="2681655" cy="1715443"/>
            </a:xfrm>
          </p:grpSpPr>
          <p:sp>
            <p:nvSpPr>
              <p:cNvPr id="225" name="Oval 224">
                <a:extLst>
                  <a:ext uri="{FF2B5EF4-FFF2-40B4-BE49-F238E27FC236}">
                    <a16:creationId xmlns:a16="http://schemas.microsoft.com/office/drawing/2014/main" id="{3ED5D12E-9D64-1701-69E0-D4617DC730C8}"/>
                  </a:ext>
                </a:extLst>
              </p:cNvPr>
              <p:cNvSpPr/>
              <p:nvPr/>
            </p:nvSpPr>
            <p:spPr>
              <a:xfrm>
                <a:off x="6590980" y="4718817"/>
                <a:ext cx="71424" cy="714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26" name="Oval 225">
                <a:extLst>
                  <a:ext uri="{FF2B5EF4-FFF2-40B4-BE49-F238E27FC236}">
                    <a16:creationId xmlns:a16="http://schemas.microsoft.com/office/drawing/2014/main" id="{7B425F32-65A9-33A7-1D01-5877E9B03757}"/>
                  </a:ext>
                </a:extLst>
              </p:cNvPr>
              <p:cNvSpPr/>
              <p:nvPr/>
            </p:nvSpPr>
            <p:spPr>
              <a:xfrm>
                <a:off x="7114757" y="4539461"/>
                <a:ext cx="71424" cy="714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27" name="Oval 226">
                <a:extLst>
                  <a:ext uri="{FF2B5EF4-FFF2-40B4-BE49-F238E27FC236}">
                    <a16:creationId xmlns:a16="http://schemas.microsoft.com/office/drawing/2014/main" id="{72EB6A21-4722-01E4-3806-DDF1B4235764}"/>
                  </a:ext>
                </a:extLst>
              </p:cNvPr>
              <p:cNvSpPr/>
              <p:nvPr/>
            </p:nvSpPr>
            <p:spPr>
              <a:xfrm>
                <a:off x="7630596" y="4110914"/>
                <a:ext cx="71425" cy="730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28" name="Oval 227">
                <a:extLst>
                  <a:ext uri="{FF2B5EF4-FFF2-40B4-BE49-F238E27FC236}">
                    <a16:creationId xmlns:a16="http://schemas.microsoft.com/office/drawing/2014/main" id="{902211C6-4371-46CB-6CCF-138EBA17F9C4}"/>
                  </a:ext>
                </a:extLst>
              </p:cNvPr>
              <p:cNvSpPr/>
              <p:nvPr/>
            </p:nvSpPr>
            <p:spPr>
              <a:xfrm>
                <a:off x="8163896" y="3150652"/>
                <a:ext cx="71425" cy="714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29" name="Oval 228">
                <a:extLst>
                  <a:ext uri="{FF2B5EF4-FFF2-40B4-BE49-F238E27FC236}">
                    <a16:creationId xmlns:a16="http://schemas.microsoft.com/office/drawing/2014/main" id="{F26BCF89-92D2-10D1-AB1D-743A19B5E199}"/>
                  </a:ext>
                </a:extLst>
              </p:cNvPr>
              <p:cNvSpPr/>
              <p:nvPr/>
            </p:nvSpPr>
            <p:spPr>
              <a:xfrm>
                <a:off x="6076727" y="4783892"/>
                <a:ext cx="71424" cy="714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30" name="Oval 229">
                <a:extLst>
                  <a:ext uri="{FF2B5EF4-FFF2-40B4-BE49-F238E27FC236}">
                    <a16:creationId xmlns:a16="http://schemas.microsoft.com/office/drawing/2014/main" id="{FAA287F5-457F-C069-7F8A-57521D2EDB0B}"/>
                  </a:ext>
                </a:extLst>
              </p:cNvPr>
              <p:cNvSpPr/>
              <p:nvPr/>
            </p:nvSpPr>
            <p:spPr>
              <a:xfrm>
                <a:off x="5554538" y="4795003"/>
                <a:ext cx="71425" cy="714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grpSp>
      <p:grpSp>
        <p:nvGrpSpPr>
          <p:cNvPr id="131099" name="Group 8">
            <a:extLst>
              <a:ext uri="{FF2B5EF4-FFF2-40B4-BE49-F238E27FC236}">
                <a16:creationId xmlns:a16="http://schemas.microsoft.com/office/drawing/2014/main" id="{9DEE52B4-D062-E38E-DF2C-C3C62E74FD5C}"/>
              </a:ext>
            </a:extLst>
          </p:cNvPr>
          <p:cNvGrpSpPr>
            <a:grpSpLocks/>
          </p:cNvGrpSpPr>
          <p:nvPr/>
        </p:nvGrpSpPr>
        <p:grpSpPr bwMode="auto">
          <a:xfrm>
            <a:off x="7265988" y="3678239"/>
            <a:ext cx="2711450" cy="1468437"/>
            <a:chOff x="5537079" y="3452753"/>
            <a:chExt cx="2710145" cy="1468254"/>
          </a:xfrm>
        </p:grpSpPr>
        <p:grpSp>
          <p:nvGrpSpPr>
            <p:cNvPr id="137325" name="Group 223">
              <a:extLst>
                <a:ext uri="{FF2B5EF4-FFF2-40B4-BE49-F238E27FC236}">
                  <a16:creationId xmlns:a16="http://schemas.microsoft.com/office/drawing/2014/main" id="{E64B59F2-0FCB-E1AC-9659-02E19CDDC2EB}"/>
                </a:ext>
              </a:extLst>
            </p:cNvPr>
            <p:cNvGrpSpPr>
              <a:grpSpLocks/>
            </p:cNvGrpSpPr>
            <p:nvPr/>
          </p:nvGrpSpPr>
          <p:grpSpPr bwMode="auto">
            <a:xfrm>
              <a:off x="5537079" y="4877661"/>
              <a:ext cx="102870" cy="36000"/>
              <a:chOff x="1474470" y="3771900"/>
              <a:chExt cx="102870" cy="1028700"/>
            </a:xfrm>
          </p:grpSpPr>
          <p:cxnSp>
            <p:nvCxnSpPr>
              <p:cNvPr id="297" name="Straight Connector 296">
                <a:extLst>
                  <a:ext uri="{FF2B5EF4-FFF2-40B4-BE49-F238E27FC236}">
                    <a16:creationId xmlns:a16="http://schemas.microsoft.com/office/drawing/2014/main" id="{FDFBA987-1E0F-B207-F31B-A2ECB5F632F9}"/>
                  </a:ext>
                </a:extLst>
              </p:cNvPr>
              <p:cNvCxnSpPr/>
              <p:nvPr/>
            </p:nvCxnSpPr>
            <p:spPr>
              <a:xfrm>
                <a:off x="1474470" y="3785872"/>
                <a:ext cx="10313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F479A17D-2A98-A5DF-9E17-D198F7B442CD}"/>
                  </a:ext>
                </a:extLst>
              </p:cNvPr>
              <p:cNvCxnSpPr/>
              <p:nvPr/>
            </p:nvCxnSpPr>
            <p:spPr>
              <a:xfrm>
                <a:off x="1474470" y="4783743"/>
                <a:ext cx="103137"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7ABBB3A-67DC-BEA3-0758-81559490B799}"/>
                  </a:ext>
                </a:extLst>
              </p:cNvPr>
              <p:cNvCxnSpPr/>
              <p:nvPr/>
            </p:nvCxnSpPr>
            <p:spPr>
              <a:xfrm>
                <a:off x="1526832" y="3785872"/>
                <a:ext cx="0" cy="997871"/>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326" name="Group 230">
              <a:extLst>
                <a:ext uri="{FF2B5EF4-FFF2-40B4-BE49-F238E27FC236}">
                  <a16:creationId xmlns:a16="http://schemas.microsoft.com/office/drawing/2014/main" id="{0B5764DD-EC38-FD4E-CDF4-215EA7D68A1E}"/>
                </a:ext>
              </a:extLst>
            </p:cNvPr>
            <p:cNvGrpSpPr>
              <a:grpSpLocks/>
            </p:cNvGrpSpPr>
            <p:nvPr/>
          </p:nvGrpSpPr>
          <p:grpSpPr bwMode="auto">
            <a:xfrm>
              <a:off x="6575887" y="4766660"/>
              <a:ext cx="102870" cy="36000"/>
              <a:chOff x="1474470" y="3771900"/>
              <a:chExt cx="102870" cy="1028700"/>
            </a:xfrm>
          </p:grpSpPr>
          <p:cxnSp>
            <p:nvCxnSpPr>
              <p:cNvPr id="294" name="Straight Connector 293">
                <a:extLst>
                  <a:ext uri="{FF2B5EF4-FFF2-40B4-BE49-F238E27FC236}">
                    <a16:creationId xmlns:a16="http://schemas.microsoft.com/office/drawing/2014/main" id="{70FED30F-7067-0CB7-76B2-374DA61D4E40}"/>
                  </a:ext>
                </a:extLst>
              </p:cNvPr>
              <p:cNvCxnSpPr/>
              <p:nvPr/>
            </p:nvCxnSpPr>
            <p:spPr>
              <a:xfrm>
                <a:off x="1474974" y="3782729"/>
                <a:ext cx="1047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8CE838C3-8529-5157-41D8-23F65F8F2D44}"/>
                  </a:ext>
                </a:extLst>
              </p:cNvPr>
              <p:cNvCxnSpPr/>
              <p:nvPr/>
            </p:nvCxnSpPr>
            <p:spPr>
              <a:xfrm>
                <a:off x="1474974" y="4780600"/>
                <a:ext cx="104724"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A4FFE75A-EDBE-E584-67AC-76E75EF21092}"/>
                  </a:ext>
                </a:extLst>
              </p:cNvPr>
              <p:cNvCxnSpPr/>
              <p:nvPr/>
            </p:nvCxnSpPr>
            <p:spPr>
              <a:xfrm>
                <a:off x="1527336" y="3782729"/>
                <a:ext cx="0" cy="997871"/>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327" name="Group 231">
              <a:extLst>
                <a:ext uri="{FF2B5EF4-FFF2-40B4-BE49-F238E27FC236}">
                  <a16:creationId xmlns:a16="http://schemas.microsoft.com/office/drawing/2014/main" id="{BF3D8A5E-79E7-8039-AD35-D757F8CA2498}"/>
                </a:ext>
              </a:extLst>
            </p:cNvPr>
            <p:cNvGrpSpPr>
              <a:grpSpLocks/>
            </p:cNvGrpSpPr>
            <p:nvPr/>
          </p:nvGrpSpPr>
          <p:grpSpPr bwMode="auto">
            <a:xfrm>
              <a:off x="6059594" y="4833775"/>
              <a:ext cx="102870" cy="36000"/>
              <a:chOff x="1474470" y="3771900"/>
              <a:chExt cx="102870" cy="1028700"/>
            </a:xfrm>
          </p:grpSpPr>
          <p:cxnSp>
            <p:nvCxnSpPr>
              <p:cNvPr id="291" name="Straight Connector 290">
                <a:extLst>
                  <a:ext uri="{FF2B5EF4-FFF2-40B4-BE49-F238E27FC236}">
                    <a16:creationId xmlns:a16="http://schemas.microsoft.com/office/drawing/2014/main" id="{1088ABC9-5B91-4C23-4C56-8B50C4BC55EA}"/>
                  </a:ext>
                </a:extLst>
              </p:cNvPr>
              <p:cNvCxnSpPr/>
              <p:nvPr/>
            </p:nvCxnSpPr>
            <p:spPr>
              <a:xfrm>
                <a:off x="1473990" y="3769929"/>
                <a:ext cx="103138"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FCC86E06-326C-EF15-B6FA-26EC70DC73E4}"/>
                  </a:ext>
                </a:extLst>
              </p:cNvPr>
              <p:cNvCxnSpPr/>
              <p:nvPr/>
            </p:nvCxnSpPr>
            <p:spPr>
              <a:xfrm>
                <a:off x="1473990" y="4813143"/>
                <a:ext cx="103138"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F5089CE0-27D1-379D-9482-DFFDE79F0034}"/>
                  </a:ext>
                </a:extLst>
              </p:cNvPr>
              <p:cNvCxnSpPr/>
              <p:nvPr/>
            </p:nvCxnSpPr>
            <p:spPr>
              <a:xfrm>
                <a:off x="1524766" y="3769929"/>
                <a:ext cx="0" cy="104321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7328" name="Group 232">
              <a:extLst>
                <a:ext uri="{FF2B5EF4-FFF2-40B4-BE49-F238E27FC236}">
                  <a16:creationId xmlns:a16="http://schemas.microsoft.com/office/drawing/2014/main" id="{D682C93E-8A9F-5200-11B3-719941366840}"/>
                </a:ext>
              </a:extLst>
            </p:cNvPr>
            <p:cNvGrpSpPr>
              <a:grpSpLocks/>
            </p:cNvGrpSpPr>
            <p:nvPr/>
          </p:nvGrpSpPr>
          <p:grpSpPr bwMode="auto">
            <a:xfrm>
              <a:off x="7102435" y="4607754"/>
              <a:ext cx="102870" cy="36000"/>
              <a:chOff x="1474470" y="3771900"/>
              <a:chExt cx="102870" cy="1028700"/>
            </a:xfrm>
          </p:grpSpPr>
          <p:cxnSp>
            <p:nvCxnSpPr>
              <p:cNvPr id="288" name="Straight Connector 287">
                <a:extLst>
                  <a:ext uri="{FF2B5EF4-FFF2-40B4-BE49-F238E27FC236}">
                    <a16:creationId xmlns:a16="http://schemas.microsoft.com/office/drawing/2014/main" id="{CF2BA0B1-476C-591C-794A-0E207FCD7AD0}"/>
                  </a:ext>
                </a:extLst>
              </p:cNvPr>
              <p:cNvCxnSpPr/>
              <p:nvPr/>
            </p:nvCxnSpPr>
            <p:spPr>
              <a:xfrm>
                <a:off x="1476809" y="3787757"/>
                <a:ext cx="99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E3E60ABB-CAF1-0CD1-F831-459897F89E6F}"/>
                  </a:ext>
                </a:extLst>
              </p:cNvPr>
              <p:cNvCxnSpPr/>
              <p:nvPr/>
            </p:nvCxnSpPr>
            <p:spPr>
              <a:xfrm>
                <a:off x="1476809" y="4785628"/>
                <a:ext cx="9996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474E49D5-26F5-189D-32DB-FFD3F0994E65}"/>
                  </a:ext>
                </a:extLst>
              </p:cNvPr>
              <p:cNvCxnSpPr/>
              <p:nvPr/>
            </p:nvCxnSpPr>
            <p:spPr>
              <a:xfrm>
                <a:off x="1525997" y="3787757"/>
                <a:ext cx="0" cy="99787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7329" name="Group 233">
              <a:extLst>
                <a:ext uri="{FF2B5EF4-FFF2-40B4-BE49-F238E27FC236}">
                  <a16:creationId xmlns:a16="http://schemas.microsoft.com/office/drawing/2014/main" id="{89C81A57-8A96-D829-F436-FFECF9068D67}"/>
                </a:ext>
              </a:extLst>
            </p:cNvPr>
            <p:cNvGrpSpPr>
              <a:grpSpLocks/>
            </p:cNvGrpSpPr>
            <p:nvPr/>
          </p:nvGrpSpPr>
          <p:grpSpPr bwMode="auto">
            <a:xfrm>
              <a:off x="7619458" y="4210526"/>
              <a:ext cx="102870" cy="60166"/>
              <a:chOff x="1474470" y="3771900"/>
              <a:chExt cx="102870" cy="1028700"/>
            </a:xfrm>
          </p:grpSpPr>
          <p:cxnSp>
            <p:nvCxnSpPr>
              <p:cNvPr id="285" name="Straight Connector 284">
                <a:extLst>
                  <a:ext uri="{FF2B5EF4-FFF2-40B4-BE49-F238E27FC236}">
                    <a16:creationId xmlns:a16="http://schemas.microsoft.com/office/drawing/2014/main" id="{B06FB22F-4C33-BF55-289D-629288825B88}"/>
                  </a:ext>
                </a:extLst>
              </p:cNvPr>
              <p:cNvCxnSpPr/>
              <p:nvPr/>
            </p:nvCxnSpPr>
            <p:spPr>
              <a:xfrm>
                <a:off x="1473888" y="3761130"/>
                <a:ext cx="10313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21020B5A-73B8-88E8-7DC9-EB297983AA91}"/>
                  </a:ext>
                </a:extLst>
              </p:cNvPr>
              <p:cNvCxnSpPr/>
              <p:nvPr/>
            </p:nvCxnSpPr>
            <p:spPr>
              <a:xfrm>
                <a:off x="1473888" y="4792428"/>
                <a:ext cx="10313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D581230E-E1F8-058A-B1D8-E35C8A46F147}"/>
                  </a:ext>
                </a:extLst>
              </p:cNvPr>
              <p:cNvCxnSpPr/>
              <p:nvPr/>
            </p:nvCxnSpPr>
            <p:spPr>
              <a:xfrm>
                <a:off x="1526250" y="3761130"/>
                <a:ext cx="0" cy="103129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7330" name="Group 234">
              <a:extLst>
                <a:ext uri="{FF2B5EF4-FFF2-40B4-BE49-F238E27FC236}">
                  <a16:creationId xmlns:a16="http://schemas.microsoft.com/office/drawing/2014/main" id="{41241352-1C8E-4C0D-7652-51FF87EDF438}"/>
                </a:ext>
              </a:extLst>
            </p:cNvPr>
            <p:cNvGrpSpPr>
              <a:grpSpLocks/>
            </p:cNvGrpSpPr>
            <p:nvPr/>
          </p:nvGrpSpPr>
          <p:grpSpPr bwMode="auto">
            <a:xfrm>
              <a:off x="8144354" y="3452753"/>
              <a:ext cx="102870" cy="123825"/>
              <a:chOff x="1474470" y="3771900"/>
              <a:chExt cx="102870" cy="1028700"/>
            </a:xfrm>
          </p:grpSpPr>
          <p:cxnSp>
            <p:nvCxnSpPr>
              <p:cNvPr id="282" name="Straight Connector 281">
                <a:extLst>
                  <a:ext uri="{FF2B5EF4-FFF2-40B4-BE49-F238E27FC236}">
                    <a16:creationId xmlns:a16="http://schemas.microsoft.com/office/drawing/2014/main" id="{4BF2D039-A799-FA59-BD45-A3FC2798E372}"/>
                  </a:ext>
                </a:extLst>
              </p:cNvPr>
              <p:cNvCxnSpPr/>
              <p:nvPr/>
            </p:nvCxnSpPr>
            <p:spPr>
              <a:xfrm>
                <a:off x="1474202" y="3771900"/>
                <a:ext cx="10313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4E03E073-A3EA-E78B-887B-5A7B19015F8F}"/>
                  </a:ext>
                </a:extLst>
              </p:cNvPr>
              <p:cNvCxnSpPr/>
              <p:nvPr/>
            </p:nvCxnSpPr>
            <p:spPr>
              <a:xfrm>
                <a:off x="1474202" y="4800475"/>
                <a:ext cx="10313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24159B75-73ED-ACD9-2A6D-5EBF68F3A446}"/>
                  </a:ext>
                </a:extLst>
              </p:cNvPr>
              <p:cNvCxnSpPr/>
              <p:nvPr/>
            </p:nvCxnSpPr>
            <p:spPr>
              <a:xfrm>
                <a:off x="1526565" y="3771900"/>
                <a:ext cx="0" cy="1028575"/>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5" name="Freeform 244">
              <a:extLst>
                <a:ext uri="{FF2B5EF4-FFF2-40B4-BE49-F238E27FC236}">
                  <a16:creationId xmlns:a16="http://schemas.microsoft.com/office/drawing/2014/main" id="{C96185DF-3507-6077-534C-1F49F91CBA4E}"/>
                </a:ext>
              </a:extLst>
            </p:cNvPr>
            <p:cNvSpPr/>
            <p:nvPr/>
          </p:nvSpPr>
          <p:spPr>
            <a:xfrm>
              <a:off x="5591028" y="3508308"/>
              <a:ext cx="2605420" cy="1368254"/>
            </a:xfrm>
            <a:custGeom>
              <a:avLst/>
              <a:gdLst>
                <a:gd name="connsiteX0" fmla="*/ 0 w 2605088"/>
                <a:gd name="connsiteY0" fmla="*/ 1369219 h 1369219"/>
                <a:gd name="connsiteX1" fmla="*/ 511969 w 2605088"/>
                <a:gd name="connsiteY1" fmla="*/ 1357313 h 1369219"/>
                <a:gd name="connsiteX2" fmla="*/ 1038225 w 2605088"/>
                <a:gd name="connsiteY2" fmla="*/ 1283494 h 1369219"/>
                <a:gd name="connsiteX3" fmla="*/ 1559719 w 2605088"/>
                <a:gd name="connsiteY3" fmla="*/ 1112044 h 1369219"/>
                <a:gd name="connsiteX4" fmla="*/ 2074069 w 2605088"/>
                <a:gd name="connsiteY4" fmla="*/ 735806 h 1369219"/>
                <a:gd name="connsiteX5" fmla="*/ 2605088 w 2605088"/>
                <a:gd name="connsiteY5" fmla="*/ 0 h 13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088" h="1369219">
                  <a:moveTo>
                    <a:pt x="0" y="1369219"/>
                  </a:moveTo>
                  <a:lnTo>
                    <a:pt x="511969" y="1357313"/>
                  </a:lnTo>
                  <a:lnTo>
                    <a:pt x="1038225" y="1283494"/>
                  </a:lnTo>
                  <a:lnTo>
                    <a:pt x="1559719" y="1112044"/>
                  </a:lnTo>
                  <a:lnTo>
                    <a:pt x="2074069" y="735806"/>
                  </a:lnTo>
                  <a:lnTo>
                    <a:pt x="2605088"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nvGrpSpPr>
            <p:cNvPr id="68" name="Group 247">
              <a:extLst>
                <a:ext uri="{FF2B5EF4-FFF2-40B4-BE49-F238E27FC236}">
                  <a16:creationId xmlns:a16="http://schemas.microsoft.com/office/drawing/2014/main" id="{65D7CB02-3D2A-BA85-30C0-36E4FE36946A}"/>
                </a:ext>
              </a:extLst>
            </p:cNvPr>
            <p:cNvGrpSpPr/>
            <p:nvPr/>
          </p:nvGrpSpPr>
          <p:grpSpPr>
            <a:xfrm>
              <a:off x="5557217" y="3478137"/>
              <a:ext cx="2674572" cy="1442870"/>
              <a:chOff x="5557217" y="3494865"/>
              <a:chExt cx="2674572" cy="1442870"/>
            </a:xfrm>
            <a:solidFill>
              <a:schemeClr val="accent2"/>
            </a:solidFill>
          </p:grpSpPr>
          <p:sp>
            <p:nvSpPr>
              <p:cNvPr id="249" name="Oval 248">
                <a:extLst>
                  <a:ext uri="{FF2B5EF4-FFF2-40B4-BE49-F238E27FC236}">
                    <a16:creationId xmlns:a16="http://schemas.microsoft.com/office/drawing/2014/main" id="{412C52C2-5E1D-BF53-0112-A49D4CF38572}"/>
                  </a:ext>
                </a:extLst>
              </p:cNvPr>
              <p:cNvSpPr/>
              <p:nvPr/>
            </p:nvSpPr>
            <p:spPr>
              <a:xfrm>
                <a:off x="6590528" y="476771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50" name="Oval 249">
                <a:extLst>
                  <a:ext uri="{FF2B5EF4-FFF2-40B4-BE49-F238E27FC236}">
                    <a16:creationId xmlns:a16="http://schemas.microsoft.com/office/drawing/2014/main" id="{53A73AC2-9CFC-6533-BF45-09D4AC56DC8A}"/>
                  </a:ext>
                </a:extLst>
              </p:cNvPr>
              <p:cNvSpPr/>
              <p:nvPr/>
            </p:nvSpPr>
            <p:spPr>
              <a:xfrm>
                <a:off x="6075029" y="483720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51" name="Oval 250">
                <a:extLst>
                  <a:ext uri="{FF2B5EF4-FFF2-40B4-BE49-F238E27FC236}">
                    <a16:creationId xmlns:a16="http://schemas.microsoft.com/office/drawing/2014/main" id="{5FB1B7FC-3FF1-B785-A0A1-7C06084779D5}"/>
                  </a:ext>
                </a:extLst>
              </p:cNvPr>
              <p:cNvSpPr/>
              <p:nvPr/>
            </p:nvSpPr>
            <p:spPr>
              <a:xfrm>
                <a:off x="7117870" y="460642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52" name="Oval 251">
                <a:extLst>
                  <a:ext uri="{FF2B5EF4-FFF2-40B4-BE49-F238E27FC236}">
                    <a16:creationId xmlns:a16="http://schemas.microsoft.com/office/drawing/2014/main" id="{C4BE44E5-4DF1-E340-8BB8-485CED4BCD53}"/>
                  </a:ext>
                </a:extLst>
              </p:cNvPr>
              <p:cNvSpPr/>
              <p:nvPr/>
            </p:nvSpPr>
            <p:spPr>
              <a:xfrm>
                <a:off x="7635174" y="422348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53" name="Oval 252">
                <a:extLst>
                  <a:ext uri="{FF2B5EF4-FFF2-40B4-BE49-F238E27FC236}">
                    <a16:creationId xmlns:a16="http://schemas.microsoft.com/office/drawing/2014/main" id="{8EF8DC38-6BAF-FFA4-33AC-765E6D366075}"/>
                  </a:ext>
                </a:extLst>
              </p:cNvPr>
              <p:cNvSpPr/>
              <p:nvPr/>
            </p:nvSpPr>
            <p:spPr>
              <a:xfrm>
                <a:off x="8159789" y="349486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54" name="Oval 253">
                <a:extLst>
                  <a:ext uri="{FF2B5EF4-FFF2-40B4-BE49-F238E27FC236}">
                    <a16:creationId xmlns:a16="http://schemas.microsoft.com/office/drawing/2014/main" id="{94D12BEE-7D9A-DB8B-0538-2766D1C4F713}"/>
                  </a:ext>
                </a:extLst>
              </p:cNvPr>
              <p:cNvSpPr/>
              <p:nvPr/>
            </p:nvSpPr>
            <p:spPr>
              <a:xfrm>
                <a:off x="5557217" y="486573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grpSp>
      <p:grpSp>
        <p:nvGrpSpPr>
          <p:cNvPr id="69" name="Group 6">
            <a:extLst>
              <a:ext uri="{FF2B5EF4-FFF2-40B4-BE49-F238E27FC236}">
                <a16:creationId xmlns:a16="http://schemas.microsoft.com/office/drawing/2014/main" id="{A399248F-6A76-BD65-FF54-1EBA58338462}"/>
              </a:ext>
            </a:extLst>
          </p:cNvPr>
          <p:cNvGrpSpPr>
            <a:grpSpLocks/>
          </p:cNvGrpSpPr>
          <p:nvPr/>
        </p:nvGrpSpPr>
        <p:grpSpPr bwMode="auto">
          <a:xfrm>
            <a:off x="7269164" y="4316414"/>
            <a:ext cx="2706687" cy="852487"/>
            <a:chOff x="5540189" y="4090928"/>
            <a:chExt cx="2706111" cy="851162"/>
          </a:xfrm>
        </p:grpSpPr>
        <p:cxnSp>
          <p:nvCxnSpPr>
            <p:cNvPr id="267" name="Straight Connector 266">
              <a:extLst>
                <a:ext uri="{FF2B5EF4-FFF2-40B4-BE49-F238E27FC236}">
                  <a16:creationId xmlns:a16="http://schemas.microsoft.com/office/drawing/2014/main" id="{CB9BB9A1-972E-263D-3076-5C1F8EF7F84D}"/>
                </a:ext>
              </a:extLst>
            </p:cNvPr>
            <p:cNvCxnSpPr/>
            <p:nvPr/>
          </p:nvCxnSpPr>
          <p:spPr>
            <a:xfrm>
              <a:off x="6059191" y="4894539"/>
              <a:ext cx="10316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1B14A256-E884-0AD5-C336-8CAB330A82AE}"/>
                </a:ext>
              </a:extLst>
            </p:cNvPr>
            <p:cNvCxnSpPr/>
            <p:nvPr/>
          </p:nvCxnSpPr>
          <p:spPr>
            <a:xfrm>
              <a:off x="6059191" y="4905635"/>
              <a:ext cx="10316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91192EB-AF2F-185C-15B3-B42DEC2A44F1}"/>
                </a:ext>
              </a:extLst>
            </p:cNvPr>
            <p:cNvCxnSpPr/>
            <p:nvPr/>
          </p:nvCxnSpPr>
          <p:spPr>
            <a:xfrm>
              <a:off x="6111567" y="4894539"/>
              <a:ext cx="0" cy="11096"/>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37297" name="Group 236">
              <a:extLst>
                <a:ext uri="{FF2B5EF4-FFF2-40B4-BE49-F238E27FC236}">
                  <a16:creationId xmlns:a16="http://schemas.microsoft.com/office/drawing/2014/main" id="{36778F39-2F50-93CF-FF28-91CC476B0A5D}"/>
                </a:ext>
              </a:extLst>
            </p:cNvPr>
            <p:cNvGrpSpPr>
              <a:grpSpLocks/>
            </p:cNvGrpSpPr>
            <p:nvPr/>
          </p:nvGrpSpPr>
          <p:grpSpPr bwMode="auto">
            <a:xfrm>
              <a:off x="8143430" y="4106319"/>
              <a:ext cx="102870" cy="36000"/>
              <a:chOff x="1474470" y="3771900"/>
              <a:chExt cx="102870" cy="1028700"/>
            </a:xfrm>
          </p:grpSpPr>
          <p:cxnSp>
            <p:nvCxnSpPr>
              <p:cNvPr id="276" name="Straight Connector 275">
                <a:extLst>
                  <a:ext uri="{FF2B5EF4-FFF2-40B4-BE49-F238E27FC236}">
                    <a16:creationId xmlns:a16="http://schemas.microsoft.com/office/drawing/2014/main" id="{70C1A53D-210E-7014-1638-06D2E6CB9498}"/>
                  </a:ext>
                </a:extLst>
              </p:cNvPr>
              <p:cNvCxnSpPr/>
              <p:nvPr/>
            </p:nvCxnSpPr>
            <p:spPr>
              <a:xfrm>
                <a:off x="1474175" y="3785024"/>
                <a:ext cx="10316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B4A6A202-44DB-400D-02A4-56B635D6CFE9}"/>
                  </a:ext>
                </a:extLst>
              </p:cNvPr>
              <p:cNvCxnSpPr/>
              <p:nvPr/>
            </p:nvCxnSpPr>
            <p:spPr>
              <a:xfrm>
                <a:off x="1474175" y="4781456"/>
                <a:ext cx="10316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6C4FADF3-401F-54B1-5DCF-8273FC1006EE}"/>
                  </a:ext>
                </a:extLst>
              </p:cNvPr>
              <p:cNvCxnSpPr/>
              <p:nvPr/>
            </p:nvCxnSpPr>
            <p:spPr>
              <a:xfrm>
                <a:off x="1526551" y="3785024"/>
                <a:ext cx="0" cy="996432"/>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7298" name="Group 237">
              <a:extLst>
                <a:ext uri="{FF2B5EF4-FFF2-40B4-BE49-F238E27FC236}">
                  <a16:creationId xmlns:a16="http://schemas.microsoft.com/office/drawing/2014/main" id="{3A629352-0FB9-5F85-71AF-AF744F02E306}"/>
                </a:ext>
              </a:extLst>
            </p:cNvPr>
            <p:cNvGrpSpPr>
              <a:grpSpLocks/>
            </p:cNvGrpSpPr>
            <p:nvPr/>
          </p:nvGrpSpPr>
          <p:grpSpPr bwMode="auto">
            <a:xfrm>
              <a:off x="7095291" y="4834057"/>
              <a:ext cx="102870" cy="10800"/>
              <a:chOff x="1474470" y="3771900"/>
              <a:chExt cx="102870" cy="1028700"/>
            </a:xfrm>
          </p:grpSpPr>
          <p:cxnSp>
            <p:nvCxnSpPr>
              <p:cNvPr id="273" name="Straight Connector 272">
                <a:extLst>
                  <a:ext uri="{FF2B5EF4-FFF2-40B4-BE49-F238E27FC236}">
                    <a16:creationId xmlns:a16="http://schemas.microsoft.com/office/drawing/2014/main" id="{D92084F0-1A24-65FE-96E5-CD4FD9DB5BE0}"/>
                  </a:ext>
                </a:extLst>
              </p:cNvPr>
              <p:cNvCxnSpPr/>
              <p:nvPr/>
            </p:nvCxnSpPr>
            <p:spPr>
              <a:xfrm>
                <a:off x="1474787" y="3795770"/>
                <a:ext cx="104753"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0B10B2A-F3FE-94C0-1868-ABF8DD065787}"/>
                  </a:ext>
                </a:extLst>
              </p:cNvPr>
              <p:cNvCxnSpPr/>
              <p:nvPr/>
            </p:nvCxnSpPr>
            <p:spPr>
              <a:xfrm>
                <a:off x="1474787" y="4852620"/>
                <a:ext cx="104753"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9B61E325-9C9C-8676-4563-56EA705A4A31}"/>
                  </a:ext>
                </a:extLst>
              </p:cNvPr>
              <p:cNvCxnSpPr/>
              <p:nvPr/>
            </p:nvCxnSpPr>
            <p:spPr>
              <a:xfrm>
                <a:off x="1527163" y="3795770"/>
                <a:ext cx="0" cy="105685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7299" name="Group 238">
              <a:extLst>
                <a:ext uri="{FF2B5EF4-FFF2-40B4-BE49-F238E27FC236}">
                  <a16:creationId xmlns:a16="http://schemas.microsoft.com/office/drawing/2014/main" id="{D4590CD1-6044-5CC8-AF1D-247C6D06B5AB}"/>
                </a:ext>
              </a:extLst>
            </p:cNvPr>
            <p:cNvGrpSpPr>
              <a:grpSpLocks/>
            </p:cNvGrpSpPr>
            <p:nvPr/>
          </p:nvGrpSpPr>
          <p:grpSpPr bwMode="auto">
            <a:xfrm>
              <a:off x="7624220" y="4664940"/>
              <a:ext cx="102870" cy="10800"/>
              <a:chOff x="1474470" y="3771900"/>
              <a:chExt cx="102870" cy="1028700"/>
            </a:xfrm>
          </p:grpSpPr>
          <p:cxnSp>
            <p:nvCxnSpPr>
              <p:cNvPr id="270" name="Straight Connector 269">
                <a:extLst>
                  <a:ext uri="{FF2B5EF4-FFF2-40B4-BE49-F238E27FC236}">
                    <a16:creationId xmlns:a16="http://schemas.microsoft.com/office/drawing/2014/main" id="{46E25E85-DABF-52E1-8D2A-1EB468FCCEA4}"/>
                  </a:ext>
                </a:extLst>
              </p:cNvPr>
              <p:cNvCxnSpPr/>
              <p:nvPr/>
            </p:nvCxnSpPr>
            <p:spPr>
              <a:xfrm>
                <a:off x="1474382" y="3749932"/>
                <a:ext cx="10316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469CD1A5-404F-B311-C3E8-CEF9FC8CA23A}"/>
                  </a:ext>
                </a:extLst>
              </p:cNvPr>
              <p:cNvCxnSpPr/>
              <p:nvPr/>
            </p:nvCxnSpPr>
            <p:spPr>
              <a:xfrm>
                <a:off x="1474382" y="4806686"/>
                <a:ext cx="10316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AF417A67-40F1-B306-0BAD-809FDCA90CFA}"/>
                  </a:ext>
                </a:extLst>
              </p:cNvPr>
              <p:cNvCxnSpPr/>
              <p:nvPr/>
            </p:nvCxnSpPr>
            <p:spPr>
              <a:xfrm>
                <a:off x="1526759" y="3749932"/>
                <a:ext cx="0" cy="1056755"/>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7300" name="Group 240">
              <a:extLst>
                <a:ext uri="{FF2B5EF4-FFF2-40B4-BE49-F238E27FC236}">
                  <a16:creationId xmlns:a16="http://schemas.microsoft.com/office/drawing/2014/main" id="{F23546C2-BE3E-313E-E76B-CE190D8C75CC}"/>
                </a:ext>
              </a:extLst>
            </p:cNvPr>
            <p:cNvGrpSpPr>
              <a:grpSpLocks/>
            </p:cNvGrpSpPr>
            <p:nvPr/>
          </p:nvGrpSpPr>
          <p:grpSpPr bwMode="auto">
            <a:xfrm>
              <a:off x="6578997" y="4873323"/>
              <a:ext cx="102870" cy="10800"/>
              <a:chOff x="1474470" y="3771900"/>
              <a:chExt cx="102870" cy="1028700"/>
            </a:xfrm>
          </p:grpSpPr>
          <p:cxnSp>
            <p:nvCxnSpPr>
              <p:cNvPr id="264" name="Straight Connector 263">
                <a:extLst>
                  <a:ext uri="{FF2B5EF4-FFF2-40B4-BE49-F238E27FC236}">
                    <a16:creationId xmlns:a16="http://schemas.microsoft.com/office/drawing/2014/main" id="{D4A47FA2-FF25-F63C-9BC5-BAB0E1487959}"/>
                  </a:ext>
                </a:extLst>
              </p:cNvPr>
              <p:cNvCxnSpPr/>
              <p:nvPr/>
            </p:nvCxnSpPr>
            <p:spPr>
              <a:xfrm>
                <a:off x="1476840" y="3830101"/>
                <a:ext cx="9999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7366242D-9DA2-0E64-B41E-2C8C25E7F3B7}"/>
                  </a:ext>
                </a:extLst>
              </p:cNvPr>
              <p:cNvCxnSpPr/>
              <p:nvPr/>
            </p:nvCxnSpPr>
            <p:spPr>
              <a:xfrm>
                <a:off x="1476840" y="4735932"/>
                <a:ext cx="9999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F6DF9963-5C97-42BA-8898-E7566BF413C4}"/>
                  </a:ext>
                </a:extLst>
              </p:cNvPr>
              <p:cNvCxnSpPr/>
              <p:nvPr/>
            </p:nvCxnSpPr>
            <p:spPr>
              <a:xfrm>
                <a:off x="1526042" y="3830101"/>
                <a:ext cx="0" cy="90583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7301" name="Group 241">
              <a:extLst>
                <a:ext uri="{FF2B5EF4-FFF2-40B4-BE49-F238E27FC236}">
                  <a16:creationId xmlns:a16="http://schemas.microsoft.com/office/drawing/2014/main" id="{1AB39BC9-4648-CE62-6FA2-B62EBA8CDEDF}"/>
                </a:ext>
              </a:extLst>
            </p:cNvPr>
            <p:cNvGrpSpPr>
              <a:grpSpLocks/>
            </p:cNvGrpSpPr>
            <p:nvPr/>
          </p:nvGrpSpPr>
          <p:grpSpPr bwMode="auto">
            <a:xfrm>
              <a:off x="5540189" y="4901315"/>
              <a:ext cx="102870" cy="10800"/>
              <a:chOff x="1474470" y="3771900"/>
              <a:chExt cx="102870" cy="1028700"/>
            </a:xfrm>
          </p:grpSpPr>
          <p:cxnSp>
            <p:nvCxnSpPr>
              <p:cNvPr id="261" name="Straight Connector 260">
                <a:extLst>
                  <a:ext uri="{FF2B5EF4-FFF2-40B4-BE49-F238E27FC236}">
                    <a16:creationId xmlns:a16="http://schemas.microsoft.com/office/drawing/2014/main" id="{B078A0C2-BE7F-81FC-0CEC-DFDD3BB09BA6}"/>
                  </a:ext>
                </a:extLst>
              </p:cNvPr>
              <p:cNvCxnSpPr/>
              <p:nvPr/>
            </p:nvCxnSpPr>
            <p:spPr>
              <a:xfrm>
                <a:off x="1474470" y="3730341"/>
                <a:ext cx="103165"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09C231AA-CD75-5BAD-EA8F-A81A5901307D}"/>
                  </a:ext>
                </a:extLst>
              </p:cNvPr>
              <p:cNvCxnSpPr/>
              <p:nvPr/>
            </p:nvCxnSpPr>
            <p:spPr>
              <a:xfrm>
                <a:off x="1474470" y="4787191"/>
                <a:ext cx="103165"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06646FF-B6B2-47AE-C4BE-20A63937CA9F}"/>
                  </a:ext>
                </a:extLst>
              </p:cNvPr>
              <p:cNvCxnSpPr/>
              <p:nvPr/>
            </p:nvCxnSpPr>
            <p:spPr>
              <a:xfrm>
                <a:off x="1526846" y="3730341"/>
                <a:ext cx="0" cy="105685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7302" name="Group 242">
              <a:extLst>
                <a:ext uri="{FF2B5EF4-FFF2-40B4-BE49-F238E27FC236}">
                  <a16:creationId xmlns:a16="http://schemas.microsoft.com/office/drawing/2014/main" id="{DAE6D827-7BF6-C5BE-25C3-ACB847DF4F6E}"/>
                </a:ext>
              </a:extLst>
            </p:cNvPr>
            <p:cNvGrpSpPr>
              <a:grpSpLocks/>
            </p:cNvGrpSpPr>
            <p:nvPr/>
          </p:nvGrpSpPr>
          <p:grpSpPr bwMode="auto">
            <a:xfrm>
              <a:off x="5557218" y="4090928"/>
              <a:ext cx="2672437" cy="851162"/>
              <a:chOff x="5557218" y="4107656"/>
              <a:chExt cx="2672437" cy="851162"/>
            </a:xfrm>
          </p:grpSpPr>
          <p:sp>
            <p:nvSpPr>
              <p:cNvPr id="255" name="Oval 254">
                <a:extLst>
                  <a:ext uri="{FF2B5EF4-FFF2-40B4-BE49-F238E27FC236}">
                    <a16:creationId xmlns:a16="http://schemas.microsoft.com/office/drawing/2014/main" id="{4BE626DA-28FE-B77D-CB3A-E3D89C2255CF}"/>
                  </a:ext>
                </a:extLst>
              </p:cNvPr>
              <p:cNvSpPr/>
              <p:nvPr/>
            </p:nvSpPr>
            <p:spPr>
              <a:xfrm>
                <a:off x="8160593" y="4107656"/>
                <a:ext cx="71423" cy="71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56" name="Oval 255">
                <a:extLst>
                  <a:ext uri="{FF2B5EF4-FFF2-40B4-BE49-F238E27FC236}">
                    <a16:creationId xmlns:a16="http://schemas.microsoft.com/office/drawing/2014/main" id="{E0C946EF-D98C-5875-47C2-B97FF8C564A6}"/>
                  </a:ext>
                </a:extLst>
              </p:cNvPr>
              <p:cNvSpPr/>
              <p:nvPr/>
            </p:nvSpPr>
            <p:spPr>
              <a:xfrm>
                <a:off x="7124176" y="4819335"/>
                <a:ext cx="71422" cy="729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57" name="Oval 256">
                <a:extLst>
                  <a:ext uri="{FF2B5EF4-FFF2-40B4-BE49-F238E27FC236}">
                    <a16:creationId xmlns:a16="http://schemas.microsoft.com/office/drawing/2014/main" id="{579B328D-4C29-B82A-D515-1B2EA6FDAB0D}"/>
                  </a:ext>
                </a:extLst>
              </p:cNvPr>
              <p:cNvSpPr/>
              <p:nvPr/>
            </p:nvSpPr>
            <p:spPr>
              <a:xfrm>
                <a:off x="7643178" y="4649737"/>
                <a:ext cx="71423" cy="729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58" name="Oval 257">
                <a:extLst>
                  <a:ext uri="{FF2B5EF4-FFF2-40B4-BE49-F238E27FC236}">
                    <a16:creationId xmlns:a16="http://schemas.microsoft.com/office/drawing/2014/main" id="{A20C6042-7E03-B952-180A-B2E5CCB82902}"/>
                  </a:ext>
                </a:extLst>
              </p:cNvPr>
              <p:cNvSpPr/>
              <p:nvPr/>
            </p:nvSpPr>
            <p:spPr>
              <a:xfrm>
                <a:off x="6076649" y="4881152"/>
                <a:ext cx="73009" cy="71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59" name="Oval 258">
                <a:extLst>
                  <a:ext uri="{FF2B5EF4-FFF2-40B4-BE49-F238E27FC236}">
                    <a16:creationId xmlns:a16="http://schemas.microsoft.com/office/drawing/2014/main" id="{76AE1FDE-E340-C552-6CAF-31AD4721ED9C}"/>
                  </a:ext>
                </a:extLst>
              </p:cNvPr>
              <p:cNvSpPr/>
              <p:nvPr/>
            </p:nvSpPr>
            <p:spPr>
              <a:xfrm>
                <a:off x="6597239" y="4865302"/>
                <a:ext cx="71422" cy="729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sp>
            <p:nvSpPr>
              <p:cNvPr id="260" name="Oval 259">
                <a:extLst>
                  <a:ext uri="{FF2B5EF4-FFF2-40B4-BE49-F238E27FC236}">
                    <a16:creationId xmlns:a16="http://schemas.microsoft.com/office/drawing/2014/main" id="{80C744E6-65AC-5826-AC79-B99C8C7AA1C9}"/>
                  </a:ext>
                </a:extLst>
              </p:cNvPr>
              <p:cNvSpPr/>
              <p:nvPr/>
            </p:nvSpPr>
            <p:spPr>
              <a:xfrm>
                <a:off x="5557647" y="4887492"/>
                <a:ext cx="71423" cy="71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sp>
          <p:nvSpPr>
            <p:cNvPr id="244" name="Freeform 243">
              <a:extLst>
                <a:ext uri="{FF2B5EF4-FFF2-40B4-BE49-F238E27FC236}">
                  <a16:creationId xmlns:a16="http://schemas.microsoft.com/office/drawing/2014/main" id="{C4360A65-B086-143E-9DCD-EB5AC15FE952}"/>
                </a:ext>
              </a:extLst>
            </p:cNvPr>
            <p:cNvSpPr/>
            <p:nvPr/>
          </p:nvSpPr>
          <p:spPr>
            <a:xfrm>
              <a:off x="5590978" y="4117873"/>
              <a:ext cx="2604533" cy="792516"/>
            </a:xfrm>
            <a:custGeom>
              <a:avLst/>
              <a:gdLst>
                <a:gd name="connsiteX0" fmla="*/ 0 w 2605088"/>
                <a:gd name="connsiteY0" fmla="*/ 792956 h 792956"/>
                <a:gd name="connsiteX1" fmla="*/ 516731 w 2605088"/>
                <a:gd name="connsiteY1" fmla="*/ 783431 h 792956"/>
                <a:gd name="connsiteX2" fmla="*/ 1042988 w 2605088"/>
                <a:gd name="connsiteY2" fmla="*/ 771525 h 792956"/>
                <a:gd name="connsiteX3" fmla="*/ 1557338 w 2605088"/>
                <a:gd name="connsiteY3" fmla="*/ 723900 h 792956"/>
                <a:gd name="connsiteX4" fmla="*/ 2083594 w 2605088"/>
                <a:gd name="connsiteY4" fmla="*/ 554831 h 792956"/>
                <a:gd name="connsiteX5" fmla="*/ 2605088 w 2605088"/>
                <a:gd name="connsiteY5" fmla="*/ 0 h 79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088" h="792956">
                  <a:moveTo>
                    <a:pt x="0" y="792956"/>
                  </a:moveTo>
                  <a:lnTo>
                    <a:pt x="516731" y="783431"/>
                  </a:lnTo>
                  <a:lnTo>
                    <a:pt x="1042988" y="771525"/>
                  </a:lnTo>
                  <a:lnTo>
                    <a:pt x="1557338" y="723900"/>
                  </a:lnTo>
                  <a:lnTo>
                    <a:pt x="2083594" y="554831"/>
                  </a:lnTo>
                  <a:lnTo>
                    <a:pt x="2605088" y="0"/>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base">
                <a:spcBef>
                  <a:spcPct val="0"/>
                </a:spcBef>
                <a:spcAft>
                  <a:spcPct val="0"/>
                </a:spcAft>
                <a:defRPr/>
              </a:pPr>
              <a:endParaRPr lang="en-GB" dirty="0">
                <a:solidFill>
                  <a:srgbClr val="FFFFFF"/>
                </a:solidFill>
                <a:latin typeface="Aria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 presetClass="entr" presetSubtype="0" fill="hold" nodeType="withEffect">
                                  <p:stCondLst>
                                    <p:cond delay="0"/>
                                  </p:stCondLst>
                                  <p:childTnLst>
                                    <p:set>
                                      <p:cBhvr>
                                        <p:cTn id="9" dur="1" fill="hold">
                                          <p:stCondLst>
                                            <p:cond delay="0"/>
                                          </p:stCondLst>
                                        </p:cTn>
                                        <p:tgtEl>
                                          <p:spTgt spid="131075"/>
                                        </p:tgtEl>
                                        <p:attrNameLst>
                                          <p:attrName>style.visibility</p:attrName>
                                        </p:attrNameLst>
                                      </p:cBhvr>
                                      <p:to>
                                        <p:strVal val="visible"/>
                                      </p:to>
                                    </p:set>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131099"/>
                                        </p:tgtEl>
                                        <p:attrNameLst>
                                          <p:attrName>style.visibility</p:attrName>
                                        </p:attrNameLst>
                                      </p:cBhvr>
                                      <p:to>
                                        <p:strVal val="visible"/>
                                      </p:to>
                                    </p:set>
                                    <p:animEffect transition="in" filter="wipe(left)">
                                      <p:cBhvr>
                                        <p:cTn id="20" dur="500"/>
                                        <p:tgtEl>
                                          <p:spTgt spid="131099"/>
                                        </p:tgtEl>
                                      </p:cBhvr>
                                    </p:animEffect>
                                  </p:childTnLst>
                                </p:cTn>
                              </p:par>
                              <p:par>
                                <p:cTn id="21" presetID="1" presetClass="entr" presetSubtype="0" fill="hold" nodeType="withEffect">
                                  <p:stCondLst>
                                    <p:cond delay="0"/>
                                  </p:stCondLst>
                                  <p:childTnLst>
                                    <p:set>
                                      <p:cBhvr>
                                        <p:cTn id="22" dur="1" fill="hold">
                                          <p:stCondLst>
                                            <p:cond delay="0"/>
                                          </p:stCondLst>
                                        </p:cTn>
                                        <p:tgtEl>
                                          <p:spTgt spid="1310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131081"/>
                                        </p:tgtEl>
                                        <p:attrNameLst>
                                          <p:attrName>style.visibility</p:attrName>
                                        </p:attrNameLst>
                                      </p:cBhvr>
                                      <p:to>
                                        <p:strVal val="visible"/>
                                      </p:to>
                                    </p:set>
                                    <p:animEffect transition="in" filter="wipe(left)">
                                      <p:cBhvr>
                                        <p:cTn id="30" dur="500"/>
                                        <p:tgtEl>
                                          <p:spTgt spid="131081"/>
                                        </p:tgtEl>
                                      </p:cBhvr>
                                    </p:animEffect>
                                  </p:childTnLst>
                                </p:cTn>
                              </p:par>
                              <p:par>
                                <p:cTn id="31" presetID="1" presetClass="entr" presetSubtype="0" fill="hold" nodeType="withEffect">
                                  <p:stCondLst>
                                    <p:cond delay="0"/>
                                  </p:stCondLst>
                                  <p:childTnLst>
                                    <p:set>
                                      <p:cBhvr>
                                        <p:cTn id="32" dur="1" fill="hold">
                                          <p:stCondLst>
                                            <p:cond delay="0"/>
                                          </p:stCondLst>
                                        </p:cTn>
                                        <p:tgtEl>
                                          <p:spTgt spid="1310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par>
                                <p:cTn id="41" presetID="1" presetClass="entr" presetSubtype="0" fill="hold" nodeType="withEffect">
                                  <p:stCondLst>
                                    <p:cond delay="0"/>
                                  </p:stCondLst>
                                  <p:childTnLst>
                                    <p:set>
                                      <p:cBhvr>
                                        <p:cTn id="42" dur="1" fill="hold">
                                          <p:stCondLst>
                                            <p:cond delay="0"/>
                                          </p:stCondLst>
                                        </p:cTn>
                                        <p:tgtEl>
                                          <p:spTgt spid="131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4">
            <a:extLst>
              <a:ext uri="{FF2B5EF4-FFF2-40B4-BE49-F238E27FC236}">
                <a16:creationId xmlns:a16="http://schemas.microsoft.com/office/drawing/2014/main" id="{C73D4506-79E1-7FE5-1C3D-C2C14DF8C117}"/>
              </a:ext>
            </a:extLst>
          </p:cNvPr>
          <p:cNvSpPr>
            <a:spLocks noGrp="1"/>
          </p:cNvSpPr>
          <p:nvPr>
            <p:ph type="ftr" sz="quarter" idx="10"/>
          </p:nvPr>
        </p:nvSpPr>
        <p:spPr bwMode="auto">
          <a:xfrm>
            <a:off x="1981200" y="6197600"/>
            <a:ext cx="7099300" cy="48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r>
              <a:rPr lang="en-GB" altLang="el-GR" sz="1100">
                <a:solidFill>
                  <a:srgbClr val="898989"/>
                </a:solidFill>
                <a:ea typeface="ＭＳ Ｐゴシック" panose="020B0600070205080204" pitchFamily="34" charset="-128"/>
                <a:cs typeface="Arial" panose="020B0604020202020204" pitchFamily="34" charset="0"/>
              </a:rPr>
              <a:t>In this case, CVD is represented by MI or stroke</a:t>
            </a:r>
          </a:p>
          <a:p>
            <a:pPr fontAlgn="base">
              <a:spcBef>
                <a:spcPct val="0"/>
              </a:spcBef>
              <a:spcAft>
                <a:spcPct val="0"/>
              </a:spcAft>
              <a:buClrTx/>
              <a:buNone/>
            </a:pPr>
            <a:r>
              <a:rPr lang="en-GB" altLang="el-GR" sz="1100">
                <a:solidFill>
                  <a:srgbClr val="898989"/>
                </a:solidFill>
                <a:ea typeface="ＭＳ Ｐゴシック" panose="020B0600070205080204" pitchFamily="34" charset="-128"/>
                <a:cs typeface="Arial" panose="020B0604020202020204" pitchFamily="34" charset="0"/>
              </a:rPr>
              <a:t>*Male, 60 years of age with history of MI or stroke</a:t>
            </a:r>
            <a:br>
              <a:rPr lang="en-GB" altLang="el-GR" sz="1100">
                <a:solidFill>
                  <a:srgbClr val="898989"/>
                </a:solidFill>
                <a:ea typeface="ＭＳ Ｐゴシック" panose="020B0600070205080204" pitchFamily="34" charset="-128"/>
                <a:cs typeface="Arial" panose="020B0604020202020204" pitchFamily="34" charset="0"/>
              </a:rPr>
            </a:br>
            <a:r>
              <a:rPr lang="el-GR" altLang="el-GR" sz="1100">
                <a:solidFill>
                  <a:srgbClr val="898989"/>
                </a:solidFill>
                <a:ea typeface="ＭＳ Ｐゴシック" panose="020B0600070205080204" pitchFamily="34" charset="-128"/>
                <a:cs typeface="Arial" panose="020B0604020202020204" pitchFamily="34" charset="0"/>
              </a:rPr>
              <a:t>ΚΑΝ= Καρδιαγγειακή νόσος </a:t>
            </a:r>
            <a:r>
              <a:rPr lang="en-US" altLang="el-GR" sz="1100">
                <a:solidFill>
                  <a:srgbClr val="898989"/>
                </a:solidFill>
                <a:ea typeface="ＭＳ Ｐゴシック" panose="020B0600070205080204" pitchFamily="34" charset="-128"/>
                <a:cs typeface="Arial" panose="020B0604020202020204" pitchFamily="34" charset="0"/>
              </a:rPr>
              <a:t>; </a:t>
            </a:r>
            <a:r>
              <a:rPr lang="el-GR" altLang="el-GR" sz="1100">
                <a:solidFill>
                  <a:srgbClr val="898989"/>
                </a:solidFill>
                <a:ea typeface="ＭＳ Ｐゴシック" panose="020B0600070205080204" pitchFamily="34" charset="-128"/>
                <a:cs typeface="Arial" panose="020B0604020202020204" pitchFamily="34" charset="0"/>
              </a:rPr>
              <a:t>ΕΜ= Έμφραγμα του μυοκαρδίου </a:t>
            </a:r>
            <a:endParaRPr lang="en-US" altLang="el-GR" sz="1100">
              <a:solidFill>
                <a:srgbClr val="898989"/>
              </a:solidFill>
              <a:ea typeface="ＭＳ Ｐゴシック" panose="020B0600070205080204" pitchFamily="34" charset="-128"/>
              <a:cs typeface="Arial" panose="020B0604020202020204" pitchFamily="34" charset="0"/>
            </a:endParaRPr>
          </a:p>
          <a:p>
            <a:pPr fontAlgn="base">
              <a:spcBef>
                <a:spcPct val="0"/>
              </a:spcBef>
              <a:spcAft>
                <a:spcPct val="0"/>
              </a:spcAft>
              <a:buClrTx/>
              <a:buNone/>
            </a:pPr>
            <a:r>
              <a:rPr lang="en-GB" altLang="el-GR" sz="1100">
                <a:solidFill>
                  <a:srgbClr val="898989"/>
                </a:solidFill>
                <a:ea typeface="ＭＳ Ｐゴシック" panose="020B0600070205080204" pitchFamily="34" charset="-128"/>
                <a:cs typeface="Arial" panose="020B0604020202020204" pitchFamily="34" charset="0"/>
              </a:rPr>
              <a:t>The Emerging Risk Factors Collaboration. </a:t>
            </a:r>
            <a:r>
              <a:rPr lang="en-GB" altLang="el-GR" sz="1100" i="1">
                <a:solidFill>
                  <a:srgbClr val="898989"/>
                </a:solidFill>
                <a:ea typeface="ＭＳ Ｐゴシック" panose="020B0600070205080204" pitchFamily="34" charset="-128"/>
                <a:cs typeface="Arial" panose="020B0604020202020204" pitchFamily="34" charset="0"/>
              </a:rPr>
              <a:t>JAMA</a:t>
            </a:r>
            <a:r>
              <a:rPr lang="en-GB" altLang="el-GR" sz="1100">
                <a:solidFill>
                  <a:srgbClr val="898989"/>
                </a:solidFill>
                <a:ea typeface="ＭＳ Ｐゴシック" panose="020B0600070205080204" pitchFamily="34" charset="-128"/>
                <a:cs typeface="Arial" panose="020B0604020202020204" pitchFamily="34" charset="0"/>
              </a:rPr>
              <a:t> 2015;314:52</a:t>
            </a:r>
          </a:p>
        </p:txBody>
      </p:sp>
      <p:sp>
        <p:nvSpPr>
          <p:cNvPr id="139267" name="Title 5">
            <a:extLst>
              <a:ext uri="{FF2B5EF4-FFF2-40B4-BE49-F238E27FC236}">
                <a16:creationId xmlns:a16="http://schemas.microsoft.com/office/drawing/2014/main" id="{D3F27688-BC43-0BA9-AB8F-F38726957FD1}"/>
              </a:ext>
            </a:extLst>
          </p:cNvPr>
          <p:cNvSpPr>
            <a:spLocks noGrp="1"/>
          </p:cNvSpPr>
          <p:nvPr>
            <p:ph type="title"/>
          </p:nvPr>
        </p:nvSpPr>
        <p:spPr>
          <a:xfrm>
            <a:off x="1524000" y="163513"/>
            <a:ext cx="9144000" cy="914400"/>
          </a:xfrm>
        </p:spPr>
        <p:txBody>
          <a:bodyPr/>
          <a:lstStyle/>
          <a:p>
            <a:pPr eaLnBrk="1" hangingPunct="1"/>
            <a:r>
              <a:rPr lang="el-GR" altLang="en-US">
                <a:solidFill>
                  <a:srgbClr val="0070C0"/>
                </a:solidFill>
                <a:latin typeface="Arial" panose="020B0604020202020204" pitchFamily="34" charset="0"/>
              </a:rPr>
              <a:t>Το προσδόκιμο ζωής μειώνεται κατά 12 χρόνια; ασθενείς με διαβήτη με την εγκατεστημένη ΚΑΝ</a:t>
            </a:r>
            <a:r>
              <a:rPr lang="en-GB" altLang="en-US">
                <a:solidFill>
                  <a:srgbClr val="0070C0"/>
                </a:solidFill>
                <a:latin typeface="Arial" panose="020B0604020202020204" pitchFamily="34" charset="0"/>
              </a:rPr>
              <a:t>*</a:t>
            </a:r>
            <a:endParaRPr lang="en-US" altLang="en-US">
              <a:solidFill>
                <a:srgbClr val="0070C0"/>
              </a:solidFill>
              <a:latin typeface="Arial" panose="020B0604020202020204" pitchFamily="34" charset="0"/>
            </a:endParaRPr>
          </a:p>
        </p:txBody>
      </p:sp>
      <p:pic>
        <p:nvPicPr>
          <p:cNvPr id="139268" name="Picture 28">
            <a:extLst>
              <a:ext uri="{FF2B5EF4-FFF2-40B4-BE49-F238E27FC236}">
                <a16:creationId xmlns:a16="http://schemas.microsoft.com/office/drawing/2014/main" id="{DC295F39-ADB6-091D-CE16-548A9609BF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3214" y="4562475"/>
            <a:ext cx="21240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30">
            <a:extLst>
              <a:ext uri="{FF2B5EF4-FFF2-40B4-BE49-F238E27FC236}">
                <a16:creationId xmlns:a16="http://schemas.microsoft.com/office/drawing/2014/main" id="{6F50A3EB-BA98-0950-889F-ECB76B320E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3214" y="3390900"/>
            <a:ext cx="32035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31">
            <a:extLst>
              <a:ext uri="{FF2B5EF4-FFF2-40B4-BE49-F238E27FC236}">
                <a16:creationId xmlns:a16="http://schemas.microsoft.com/office/drawing/2014/main" id="{71EE5118-B0BB-9258-D926-A76FF753E7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8763" y="2208214"/>
            <a:ext cx="71993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7103433B-AEC9-E712-2077-85210DC65830}"/>
              </a:ext>
            </a:extLst>
          </p:cNvPr>
          <p:cNvCxnSpPr/>
          <p:nvPr/>
        </p:nvCxnSpPr>
        <p:spPr>
          <a:xfrm>
            <a:off x="7334250" y="3433764"/>
            <a:ext cx="0" cy="923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F357612-A133-9A5B-F4C1-AA49F1C9EA4F}"/>
              </a:ext>
            </a:extLst>
          </p:cNvPr>
          <p:cNvCxnSpPr/>
          <p:nvPr/>
        </p:nvCxnSpPr>
        <p:spPr>
          <a:xfrm>
            <a:off x="1736725" y="2098675"/>
            <a:ext cx="8712200" cy="0"/>
          </a:xfrm>
          <a:prstGeom prst="line">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CE8E81-663A-B724-033C-137ECC1136D3}"/>
              </a:ext>
            </a:extLst>
          </p:cNvPr>
          <p:cNvCxnSpPr/>
          <p:nvPr/>
        </p:nvCxnSpPr>
        <p:spPr>
          <a:xfrm>
            <a:off x="4851400" y="2098675"/>
            <a:ext cx="3843338" cy="0"/>
          </a:xfrm>
          <a:prstGeom prst="line">
            <a:avLst/>
          </a:prstGeom>
          <a:ln w="57150">
            <a:solidFill>
              <a:schemeClr val="tx1">
                <a:lumMod val="50000"/>
                <a:lumOff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C12C0C2-1E06-F1F6-47A5-28C89BE33171}"/>
              </a:ext>
            </a:extLst>
          </p:cNvPr>
          <p:cNvSpPr/>
          <p:nvPr/>
        </p:nvSpPr>
        <p:spPr>
          <a:xfrm>
            <a:off x="4500564" y="1287463"/>
            <a:ext cx="719137" cy="692150"/>
          </a:xfrm>
          <a:prstGeom prst="rect">
            <a:avLst/>
          </a:prstGeom>
          <a:noFill/>
        </p:spPr>
        <p:txBody>
          <a:bodyPr wrap="none" lIns="68580" tIns="34290" rIns="68580" bIns="34290">
            <a:spAutoFit/>
          </a:bodyPr>
          <a:lstStyle/>
          <a:p>
            <a:pPr algn="ctr">
              <a:defRPr/>
            </a:pPr>
            <a:r>
              <a:rPr lang="en-US" sz="4050" b="1" dirty="0">
                <a:ln w="10541" cmpd="sng">
                  <a:noFill/>
                  <a:prstDash val="solid"/>
                </a:ln>
                <a:solidFill>
                  <a:srgbClr val="F0414B"/>
                </a:solidFill>
                <a:latin typeface="Century Gothic" panose="020B0502020202020204" pitchFamily="34" charset="0"/>
                <a:cs typeface="Arial" panose="020B0604020202020204" pitchFamily="34" charset="0"/>
              </a:rPr>
              <a:t>60</a:t>
            </a:r>
            <a:endParaRPr lang="en-US" sz="2100" b="1" dirty="0">
              <a:ln w="10541" cmpd="sng">
                <a:noFill/>
                <a:prstDash val="solid"/>
              </a:ln>
              <a:solidFill>
                <a:srgbClr val="F0414B"/>
              </a:solidFill>
              <a:latin typeface="Century Gothic" panose="020B0502020202020204" pitchFamily="34" charset="0"/>
              <a:cs typeface="Arial" panose="020B0604020202020204" pitchFamily="34" charset="0"/>
            </a:endParaRPr>
          </a:p>
        </p:txBody>
      </p:sp>
      <p:sp>
        <p:nvSpPr>
          <p:cNvPr id="139275" name="Rectangle 36">
            <a:extLst>
              <a:ext uri="{FF2B5EF4-FFF2-40B4-BE49-F238E27FC236}">
                <a16:creationId xmlns:a16="http://schemas.microsoft.com/office/drawing/2014/main" id="{17D8EDE6-843B-B6A5-C08A-C13ACCAB1754}"/>
              </a:ext>
            </a:extLst>
          </p:cNvPr>
          <p:cNvSpPr>
            <a:spLocks noChangeArrowheads="1"/>
          </p:cNvSpPr>
          <p:nvPr/>
        </p:nvSpPr>
        <p:spPr bwMode="auto">
          <a:xfrm>
            <a:off x="9020175" y="1627189"/>
            <a:ext cx="12128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US" altLang="en-US" sz="1800" b="1">
                <a:solidFill>
                  <a:srgbClr val="F0414B"/>
                </a:solidFill>
                <a:latin typeface="Century Gothic" panose="020B0502020202020204" pitchFamily="34" charset="0"/>
                <a:cs typeface="Arial" panose="020B0604020202020204" pitchFamily="34" charset="0"/>
              </a:rPr>
              <a:t>End of life</a:t>
            </a:r>
          </a:p>
        </p:txBody>
      </p:sp>
      <p:sp>
        <p:nvSpPr>
          <p:cNvPr id="38" name="Rectangle 37">
            <a:extLst>
              <a:ext uri="{FF2B5EF4-FFF2-40B4-BE49-F238E27FC236}">
                <a16:creationId xmlns:a16="http://schemas.microsoft.com/office/drawing/2014/main" id="{6CFCC0A8-5065-FFB9-B157-179790B744F3}"/>
              </a:ext>
            </a:extLst>
          </p:cNvPr>
          <p:cNvSpPr/>
          <p:nvPr/>
        </p:nvSpPr>
        <p:spPr>
          <a:xfrm>
            <a:off x="5057775" y="1366839"/>
            <a:ext cx="419100" cy="300037"/>
          </a:xfrm>
          <a:prstGeom prst="rect">
            <a:avLst/>
          </a:prstGeom>
        </p:spPr>
        <p:txBody>
          <a:bodyPr wrap="none">
            <a:spAutoFit/>
          </a:bodyPr>
          <a:lstStyle/>
          <a:p>
            <a:pPr>
              <a:defRPr/>
            </a:pPr>
            <a:r>
              <a:rPr lang="en-US" sz="1350" b="1" dirty="0">
                <a:ln w="10541" cmpd="sng">
                  <a:noFill/>
                  <a:prstDash val="solid"/>
                </a:ln>
                <a:solidFill>
                  <a:srgbClr val="F0414B"/>
                </a:solidFill>
                <a:latin typeface="Century Gothic" panose="020B0502020202020204" pitchFamily="34" charset="0"/>
                <a:cs typeface="Arial" panose="020B0604020202020204" pitchFamily="34" charset="0"/>
              </a:rPr>
              <a:t>yrs</a:t>
            </a:r>
            <a:endParaRPr lang="en-US" sz="1350" dirty="0">
              <a:solidFill>
                <a:prstClr val="black"/>
              </a:solidFill>
              <a:latin typeface="Century Gothic" panose="020B0502020202020204" pitchFamily="34" charset="0"/>
              <a:cs typeface="Arial" panose="020B0604020202020204" pitchFamily="34" charset="0"/>
            </a:endParaRPr>
          </a:p>
        </p:txBody>
      </p:sp>
      <p:sp>
        <p:nvSpPr>
          <p:cNvPr id="139277" name="Rectangle 40">
            <a:extLst>
              <a:ext uri="{FF2B5EF4-FFF2-40B4-BE49-F238E27FC236}">
                <a16:creationId xmlns:a16="http://schemas.microsoft.com/office/drawing/2014/main" id="{3E63FA24-CC62-2260-34D9-40CDD298188A}"/>
              </a:ext>
            </a:extLst>
          </p:cNvPr>
          <p:cNvSpPr>
            <a:spLocks noChangeArrowheads="1"/>
          </p:cNvSpPr>
          <p:nvPr/>
        </p:nvSpPr>
        <p:spPr bwMode="auto">
          <a:xfrm>
            <a:off x="7356476" y="3627438"/>
            <a:ext cx="5873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US" altLang="en-US" sz="3300" b="1">
                <a:solidFill>
                  <a:srgbClr val="5A5A5A"/>
                </a:solidFill>
                <a:latin typeface="Century Gothic" panose="020B0502020202020204" pitchFamily="34" charset="0"/>
                <a:cs typeface="Arial" panose="020B0604020202020204" pitchFamily="34" charset="0"/>
              </a:rPr>
              <a:t>–6</a:t>
            </a:r>
            <a:endParaRPr lang="en-US" altLang="en-US" sz="2100" b="1">
              <a:solidFill>
                <a:srgbClr val="5A5A5A"/>
              </a:solidFill>
              <a:latin typeface="Century Gothic" panose="020B0502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44C812FC-CA3F-A6E0-5F61-A53EBB89F1D8}"/>
              </a:ext>
            </a:extLst>
          </p:cNvPr>
          <p:cNvSpPr/>
          <p:nvPr/>
        </p:nvSpPr>
        <p:spPr>
          <a:xfrm>
            <a:off x="7804150" y="3662364"/>
            <a:ext cx="419100" cy="300037"/>
          </a:xfrm>
          <a:prstGeom prst="rect">
            <a:avLst/>
          </a:prstGeom>
          <a:noFill/>
        </p:spPr>
        <p:txBody>
          <a:bodyPr wrap="none">
            <a:spAutoFit/>
          </a:bodyPr>
          <a:lstStyle/>
          <a:p>
            <a:pPr>
              <a:defRPr/>
            </a:pPr>
            <a:r>
              <a:rPr lang="en-US" sz="1350" b="1" dirty="0">
                <a:ln w="10541" cmpd="sng">
                  <a:noFill/>
                  <a:prstDash val="solid"/>
                </a:ln>
                <a:solidFill>
                  <a:srgbClr val="5A5A5A"/>
                </a:solidFill>
                <a:latin typeface="Century Gothic" panose="020B0502020202020204" pitchFamily="34" charset="0"/>
                <a:cs typeface="Arial" panose="020B0604020202020204" pitchFamily="34" charset="0"/>
              </a:rPr>
              <a:t>yrs</a:t>
            </a:r>
            <a:endParaRPr lang="en-US" sz="1350" dirty="0">
              <a:solidFill>
                <a:srgbClr val="5A5A5A"/>
              </a:solidFill>
              <a:latin typeface="Century Gothic" panose="020B0502020202020204" pitchFamily="34" charset="0"/>
              <a:cs typeface="Arial" panose="020B0604020202020204" pitchFamily="34" charset="0"/>
            </a:endParaRPr>
          </a:p>
        </p:txBody>
      </p:sp>
      <p:sp>
        <p:nvSpPr>
          <p:cNvPr id="139279" name="Rectangle 43">
            <a:extLst>
              <a:ext uri="{FF2B5EF4-FFF2-40B4-BE49-F238E27FC236}">
                <a16:creationId xmlns:a16="http://schemas.microsoft.com/office/drawing/2014/main" id="{047B1AF9-BA56-61B5-F09C-8088162C099A}"/>
              </a:ext>
            </a:extLst>
          </p:cNvPr>
          <p:cNvSpPr>
            <a:spLocks noChangeArrowheads="1"/>
          </p:cNvSpPr>
          <p:nvPr/>
        </p:nvSpPr>
        <p:spPr bwMode="auto">
          <a:xfrm>
            <a:off x="6256338" y="4778375"/>
            <a:ext cx="8255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US" altLang="en-US" sz="3300" b="1">
                <a:solidFill>
                  <a:srgbClr val="5A5A5A"/>
                </a:solidFill>
                <a:latin typeface="Century Gothic" panose="020B0502020202020204" pitchFamily="34" charset="0"/>
                <a:cs typeface="Arial" panose="020B0604020202020204" pitchFamily="34" charset="0"/>
              </a:rPr>
              <a:t>–12</a:t>
            </a:r>
            <a:endParaRPr lang="en-US" altLang="en-US" sz="2100" b="1">
              <a:solidFill>
                <a:srgbClr val="5A5A5A"/>
              </a:solidFill>
              <a:latin typeface="Century Gothic" panose="020B0502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28CDB9BF-C1DA-2997-E417-55C814BA808F}"/>
              </a:ext>
            </a:extLst>
          </p:cNvPr>
          <p:cNvSpPr/>
          <p:nvPr/>
        </p:nvSpPr>
        <p:spPr>
          <a:xfrm>
            <a:off x="6916738" y="4813300"/>
            <a:ext cx="419100" cy="300038"/>
          </a:xfrm>
          <a:prstGeom prst="rect">
            <a:avLst/>
          </a:prstGeom>
          <a:noFill/>
        </p:spPr>
        <p:txBody>
          <a:bodyPr wrap="none">
            <a:spAutoFit/>
          </a:bodyPr>
          <a:lstStyle/>
          <a:p>
            <a:pPr>
              <a:defRPr/>
            </a:pPr>
            <a:r>
              <a:rPr lang="en-US" sz="1350" b="1" dirty="0">
                <a:ln w="10541" cmpd="sng">
                  <a:noFill/>
                  <a:prstDash val="solid"/>
                </a:ln>
                <a:solidFill>
                  <a:srgbClr val="5A5A5A"/>
                </a:solidFill>
                <a:latin typeface="Century Gothic" panose="020B0502020202020204" pitchFamily="34" charset="0"/>
                <a:cs typeface="Arial" panose="020B0604020202020204" pitchFamily="34" charset="0"/>
              </a:rPr>
              <a:t>yrs</a:t>
            </a:r>
            <a:endParaRPr lang="en-US" sz="1350" dirty="0">
              <a:solidFill>
                <a:srgbClr val="5A5A5A"/>
              </a:solidFill>
              <a:latin typeface="Century Gothic" panose="020B0502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6EBAE4FF-B51D-0CDE-F14C-2C3F1B8874F7}"/>
              </a:ext>
            </a:extLst>
          </p:cNvPr>
          <p:cNvCxnSpPr/>
          <p:nvPr/>
        </p:nvCxnSpPr>
        <p:spPr>
          <a:xfrm>
            <a:off x="6243638" y="4610100"/>
            <a:ext cx="0" cy="9223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9282" name="Picture 46">
            <a:extLst>
              <a:ext uri="{FF2B5EF4-FFF2-40B4-BE49-F238E27FC236}">
                <a16:creationId xmlns:a16="http://schemas.microsoft.com/office/drawing/2014/main" id="{69E404F1-0EC4-33BF-B2DF-4B91BD890F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7351" y="1379539"/>
            <a:ext cx="11858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a:extLst>
              <a:ext uri="{FF2B5EF4-FFF2-40B4-BE49-F238E27FC236}">
                <a16:creationId xmlns:a16="http://schemas.microsoft.com/office/drawing/2014/main" id="{C76C643C-E364-8156-C71E-550C570BC679}"/>
              </a:ext>
            </a:extLst>
          </p:cNvPr>
          <p:cNvSpPr/>
          <p:nvPr/>
        </p:nvSpPr>
        <p:spPr>
          <a:xfrm>
            <a:off x="1844676" y="2489200"/>
            <a:ext cx="2316163" cy="43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l-GR" sz="1400" b="1" dirty="0">
                <a:solidFill>
                  <a:prstClr val="white"/>
                </a:solidFill>
                <a:latin typeface="Arial"/>
              </a:rPr>
              <a:t>Χωρίς Διαβήτη </a:t>
            </a:r>
            <a:endParaRPr lang="en-US" sz="1400" b="1" dirty="0">
              <a:solidFill>
                <a:prstClr val="white"/>
              </a:solidFill>
              <a:latin typeface="Arial"/>
            </a:endParaRPr>
          </a:p>
        </p:txBody>
      </p:sp>
      <p:sp>
        <p:nvSpPr>
          <p:cNvPr id="52" name="Rectangle 51">
            <a:extLst>
              <a:ext uri="{FF2B5EF4-FFF2-40B4-BE49-F238E27FC236}">
                <a16:creationId xmlns:a16="http://schemas.microsoft.com/office/drawing/2014/main" id="{387CE010-F2B8-A12F-D420-1FE3CD92C48C}"/>
              </a:ext>
            </a:extLst>
          </p:cNvPr>
          <p:cNvSpPr/>
          <p:nvPr/>
        </p:nvSpPr>
        <p:spPr>
          <a:xfrm>
            <a:off x="1844676" y="3679825"/>
            <a:ext cx="2316163" cy="43180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l-GR" sz="1500" b="1" dirty="0">
                <a:solidFill>
                  <a:prstClr val="white"/>
                </a:solidFill>
                <a:latin typeface="Arial"/>
              </a:rPr>
              <a:t>Διαβήτης</a:t>
            </a:r>
            <a:endParaRPr lang="en-US" sz="1500" b="1" dirty="0">
              <a:solidFill>
                <a:prstClr val="white"/>
              </a:solidFill>
              <a:latin typeface="Arial"/>
            </a:endParaRPr>
          </a:p>
        </p:txBody>
      </p:sp>
      <p:sp>
        <p:nvSpPr>
          <p:cNvPr id="53" name="Rectangle 52">
            <a:extLst>
              <a:ext uri="{FF2B5EF4-FFF2-40B4-BE49-F238E27FC236}">
                <a16:creationId xmlns:a16="http://schemas.microsoft.com/office/drawing/2014/main" id="{D5E88753-D0CB-193F-5F72-9A2CCDF32F8C}"/>
              </a:ext>
            </a:extLst>
          </p:cNvPr>
          <p:cNvSpPr/>
          <p:nvPr/>
        </p:nvSpPr>
        <p:spPr>
          <a:xfrm>
            <a:off x="1770064" y="4870450"/>
            <a:ext cx="2314575"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l-GR" sz="1500" b="1" dirty="0">
                <a:solidFill>
                  <a:prstClr val="white"/>
                </a:solidFill>
                <a:latin typeface="Arial"/>
              </a:rPr>
              <a:t>Διαβήτης + ΕΜ</a:t>
            </a:r>
            <a:endParaRPr lang="en-US" sz="1500" b="1" dirty="0">
              <a:solidFill>
                <a:prstClr val="white"/>
              </a:solidFill>
              <a:latin typeface="Arial"/>
            </a:endParaRPr>
          </a:p>
        </p:txBody>
      </p:sp>
      <p:pic>
        <p:nvPicPr>
          <p:cNvPr id="139286" name="Picture 54">
            <a:extLst>
              <a:ext uri="{FF2B5EF4-FFF2-40B4-BE49-F238E27FC236}">
                <a16:creationId xmlns:a16="http://schemas.microsoft.com/office/drawing/2014/main" id="{A2F3C743-577D-C20C-71AA-C3D03B02820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70463" y="2290764"/>
            <a:ext cx="3730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7" name="Picture 55">
            <a:extLst>
              <a:ext uri="{FF2B5EF4-FFF2-40B4-BE49-F238E27FC236}">
                <a16:creationId xmlns:a16="http://schemas.microsoft.com/office/drawing/2014/main" id="{2C8DFD76-AED5-CF8F-A14D-0AF9B04F729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70463" y="3497264"/>
            <a:ext cx="3730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8" name="Picture 56">
            <a:extLst>
              <a:ext uri="{FF2B5EF4-FFF2-40B4-BE49-F238E27FC236}">
                <a16:creationId xmlns:a16="http://schemas.microsoft.com/office/drawing/2014/main" id="{2D1A76C1-58B8-1807-8BA3-CA21D6E9256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79988" y="4665664"/>
            <a:ext cx="37306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FBC8461-402D-B542-A003-6A80221E1147}"/>
              </a:ext>
            </a:extLst>
          </p:cNvPr>
          <p:cNvSpPr/>
          <p:nvPr/>
        </p:nvSpPr>
        <p:spPr>
          <a:xfrm>
            <a:off x="1752600" y="2900364"/>
            <a:ext cx="8686800" cy="30638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222" tIns="45718" rIns="91222" bIns="45718" anchor="ctr"/>
          <a:lstStyle/>
          <a:p>
            <a:pPr algn="ctr" defTabSz="1168345" fontAlgn="base">
              <a:spcBef>
                <a:spcPct val="0"/>
              </a:spcBef>
              <a:spcAft>
                <a:spcPct val="0"/>
              </a:spcAft>
              <a:defRPr/>
            </a:pPr>
            <a:endParaRPr lang="en-GB" sz="3100" dirty="0">
              <a:solidFill>
                <a:srgbClr val="000000"/>
              </a:solidFill>
              <a:latin typeface="Arial"/>
            </a:endParaRPr>
          </a:p>
        </p:txBody>
      </p:sp>
      <p:sp>
        <p:nvSpPr>
          <p:cNvPr id="46" name="Oval 45">
            <a:extLst>
              <a:ext uri="{FF2B5EF4-FFF2-40B4-BE49-F238E27FC236}">
                <a16:creationId xmlns:a16="http://schemas.microsoft.com/office/drawing/2014/main" id="{3162C54E-02A2-6EAF-BB8E-DEF57876C963}"/>
              </a:ext>
            </a:extLst>
          </p:cNvPr>
          <p:cNvSpPr/>
          <p:nvPr/>
        </p:nvSpPr>
        <p:spPr>
          <a:xfrm>
            <a:off x="2184400" y="4935538"/>
            <a:ext cx="700088" cy="93186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anchor="ctr"/>
          <a:lstStyle/>
          <a:p>
            <a:pPr algn="ctr" fontAlgn="base">
              <a:spcBef>
                <a:spcPct val="0"/>
              </a:spcBef>
              <a:spcAft>
                <a:spcPct val="0"/>
              </a:spcAft>
              <a:defRPr/>
            </a:pPr>
            <a:endParaRPr lang="en-GB" dirty="0">
              <a:solidFill>
                <a:srgbClr val="5A5A5A"/>
              </a:solidFill>
              <a:latin typeface="Arial"/>
            </a:endParaRPr>
          </a:p>
        </p:txBody>
      </p:sp>
      <p:sp>
        <p:nvSpPr>
          <p:cNvPr id="43" name="Oval 42">
            <a:extLst>
              <a:ext uri="{FF2B5EF4-FFF2-40B4-BE49-F238E27FC236}">
                <a16:creationId xmlns:a16="http://schemas.microsoft.com/office/drawing/2014/main" id="{5AA25F1C-5880-4807-FE45-FC691884DFAA}"/>
              </a:ext>
            </a:extLst>
          </p:cNvPr>
          <p:cNvSpPr/>
          <p:nvPr/>
        </p:nvSpPr>
        <p:spPr>
          <a:xfrm>
            <a:off x="3935413" y="3997326"/>
            <a:ext cx="698500" cy="9318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anchor="ctr"/>
          <a:lstStyle/>
          <a:p>
            <a:pPr algn="ctr" fontAlgn="base">
              <a:spcBef>
                <a:spcPct val="0"/>
              </a:spcBef>
              <a:spcAft>
                <a:spcPct val="0"/>
              </a:spcAft>
              <a:defRPr/>
            </a:pPr>
            <a:endParaRPr lang="en-GB" dirty="0">
              <a:solidFill>
                <a:srgbClr val="5A5A5A"/>
              </a:solidFill>
              <a:latin typeface="Arial"/>
            </a:endParaRPr>
          </a:p>
        </p:txBody>
      </p:sp>
      <p:sp>
        <p:nvSpPr>
          <p:cNvPr id="2" name="Oval 1">
            <a:extLst>
              <a:ext uri="{FF2B5EF4-FFF2-40B4-BE49-F238E27FC236}">
                <a16:creationId xmlns:a16="http://schemas.microsoft.com/office/drawing/2014/main" id="{05E7B2E1-F2AC-39F1-664A-5C6AAFE78666}"/>
              </a:ext>
            </a:extLst>
          </p:cNvPr>
          <p:cNvSpPr/>
          <p:nvPr/>
        </p:nvSpPr>
        <p:spPr>
          <a:xfrm>
            <a:off x="5549900" y="3005138"/>
            <a:ext cx="698500" cy="93186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2" tIns="60956" rIns="121912" bIns="60956" anchor="ctr"/>
          <a:lstStyle/>
          <a:p>
            <a:pPr algn="ctr" fontAlgn="base">
              <a:spcBef>
                <a:spcPct val="0"/>
              </a:spcBef>
              <a:spcAft>
                <a:spcPct val="0"/>
              </a:spcAft>
              <a:defRPr/>
            </a:pPr>
            <a:endParaRPr lang="en-GB" dirty="0">
              <a:solidFill>
                <a:srgbClr val="5A5A5A"/>
              </a:solidFill>
              <a:latin typeface="Arial"/>
            </a:endParaRPr>
          </a:p>
        </p:txBody>
      </p:sp>
      <p:sp>
        <p:nvSpPr>
          <p:cNvPr id="112" name="Arrow: Right 26">
            <a:extLst>
              <a:ext uri="{FF2B5EF4-FFF2-40B4-BE49-F238E27FC236}">
                <a16:creationId xmlns:a16="http://schemas.microsoft.com/office/drawing/2014/main" id="{0BC0B594-DEE1-2236-BEF2-5BB4D0E5CAC2}"/>
              </a:ext>
            </a:extLst>
          </p:cNvPr>
          <p:cNvSpPr/>
          <p:nvPr/>
        </p:nvSpPr>
        <p:spPr>
          <a:xfrm>
            <a:off x="6081713" y="3170239"/>
            <a:ext cx="4227512" cy="649287"/>
          </a:xfrm>
          <a:prstGeom prst="rightArrow">
            <a:avLst>
              <a:gd name="adj1" fmla="val 50000"/>
              <a:gd name="adj2" fmla="val 2862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86771" tIns="45718" rIns="91132" bIns="45718" anchor="ctr"/>
          <a:lstStyle/>
          <a:p>
            <a:pPr defTabSz="1166784" fontAlgn="base">
              <a:spcBef>
                <a:spcPct val="0"/>
              </a:spcBef>
              <a:spcAft>
                <a:spcPct val="0"/>
              </a:spcAft>
              <a:defRPr/>
            </a:pPr>
            <a:r>
              <a:rPr lang="el-GR" sz="1600" b="1" dirty="0">
                <a:solidFill>
                  <a:srgbClr val="FFFFFF"/>
                </a:solidFill>
                <a:latin typeface="Arial"/>
                <a:cs typeface="Arial" pitchFamily="34" charset="0"/>
              </a:rPr>
              <a:t>Ανάπτυξη </a:t>
            </a:r>
            <a:r>
              <a:rPr lang="el-GR" sz="1600" b="1" dirty="0" err="1">
                <a:solidFill>
                  <a:srgbClr val="FFFFFF"/>
                </a:solidFill>
                <a:latin typeface="Arial"/>
                <a:cs typeface="Arial" pitchFamily="34" charset="0"/>
              </a:rPr>
              <a:t>μικροαγγειακών</a:t>
            </a:r>
            <a:r>
              <a:rPr lang="el-GR" sz="1600" b="1" dirty="0">
                <a:solidFill>
                  <a:srgbClr val="FFFFFF"/>
                </a:solidFill>
                <a:latin typeface="Arial"/>
                <a:cs typeface="Arial" pitchFamily="34" charset="0"/>
              </a:rPr>
              <a:t> επιπλοκών</a:t>
            </a:r>
            <a:endParaRPr lang="en-GB" sz="1600" b="1" dirty="0">
              <a:solidFill>
                <a:srgbClr val="FFFFFF"/>
              </a:solidFill>
              <a:latin typeface="Arial"/>
              <a:cs typeface="Arial" pitchFamily="34" charset="0"/>
            </a:endParaRPr>
          </a:p>
        </p:txBody>
      </p:sp>
      <p:sp>
        <p:nvSpPr>
          <p:cNvPr id="10" name="Footer Placeholder 9">
            <a:extLst>
              <a:ext uri="{FF2B5EF4-FFF2-40B4-BE49-F238E27FC236}">
                <a16:creationId xmlns:a16="http://schemas.microsoft.com/office/drawing/2014/main" id="{6083A967-2260-2ED4-73E2-62F0A73CA203}"/>
              </a:ext>
            </a:extLst>
          </p:cNvPr>
          <p:cNvSpPr>
            <a:spLocks noGrp="1"/>
          </p:cNvSpPr>
          <p:nvPr>
            <p:ph type="ftr" sz="quarter" idx="12"/>
          </p:nvPr>
        </p:nvSpPr>
        <p:spPr/>
        <p:txBody>
          <a:bodyPr/>
          <a:lstStyle/>
          <a:p>
            <a:pPr fontAlgn="base">
              <a:spcBef>
                <a:spcPct val="0"/>
              </a:spcBef>
              <a:spcAft>
                <a:spcPct val="0"/>
              </a:spcAft>
              <a:defRPr/>
            </a:pPr>
            <a:r>
              <a:rPr lang="el-GR">
                <a:solidFill>
                  <a:srgbClr val="5A5A5A">
                    <a:lumMod val="60000"/>
                    <a:lumOff val="40000"/>
                  </a:srgbClr>
                </a:solidFill>
                <a:latin typeface="Arial" panose="020B0604020202020204" pitchFamily="34" charset="0"/>
                <a:cs typeface="Arial" panose="020B0604020202020204" pitchFamily="34" charset="0"/>
              </a:rPr>
              <a:t>ΚΔ: Καρδιαγγειακής, ΣΔτ2 Σακχαρώδης Διαβήτης τύπου 2</a:t>
            </a:r>
          </a:p>
          <a:p>
            <a:pPr fontAlgn="base">
              <a:spcBef>
                <a:spcPct val="0"/>
              </a:spcBef>
              <a:spcAft>
                <a:spcPct val="0"/>
              </a:spcAft>
              <a:defRPr/>
            </a:pPr>
            <a:r>
              <a:rPr lang="en-GB">
                <a:solidFill>
                  <a:srgbClr val="5A5A5A">
                    <a:lumMod val="60000"/>
                    <a:lumOff val="40000"/>
                  </a:srgbClr>
                </a:solidFill>
                <a:latin typeface="Arial" panose="020B0604020202020204" pitchFamily="34" charset="0"/>
                <a:cs typeface="Arial" panose="020B0604020202020204" pitchFamily="34" charset="0"/>
              </a:rPr>
              <a:t>Adapted from Ramlo-Halsted BA &amp; Edelman SV. </a:t>
            </a:r>
            <a:r>
              <a:rPr lang="en-GB" i="1">
                <a:solidFill>
                  <a:srgbClr val="5A5A5A">
                    <a:lumMod val="60000"/>
                    <a:lumOff val="40000"/>
                  </a:srgbClr>
                </a:solidFill>
                <a:latin typeface="Arial" panose="020B0604020202020204" pitchFamily="34" charset="0"/>
                <a:cs typeface="Arial" panose="020B0604020202020204" pitchFamily="34" charset="0"/>
              </a:rPr>
              <a:t>Prim Care </a:t>
            </a:r>
            <a:r>
              <a:rPr lang="en-GB">
                <a:solidFill>
                  <a:srgbClr val="5A5A5A">
                    <a:lumMod val="60000"/>
                    <a:lumOff val="40000"/>
                  </a:srgbClr>
                </a:solidFill>
                <a:latin typeface="Arial" panose="020B0604020202020204" pitchFamily="34" charset="0"/>
                <a:cs typeface="Arial" panose="020B0604020202020204" pitchFamily="34" charset="0"/>
              </a:rPr>
              <a:t>1999;26:771; Nathan DM.</a:t>
            </a:r>
            <a:r>
              <a:rPr lang="en-GB" i="1">
                <a:solidFill>
                  <a:srgbClr val="5A5A5A">
                    <a:lumMod val="60000"/>
                    <a:lumOff val="40000"/>
                  </a:srgbClr>
                </a:solidFill>
                <a:latin typeface="Arial" panose="020B0604020202020204" pitchFamily="34" charset="0"/>
                <a:cs typeface="Arial" panose="020B0604020202020204" pitchFamily="34" charset="0"/>
              </a:rPr>
              <a:t> N Engl J Med </a:t>
            </a:r>
            <a:r>
              <a:rPr lang="en-GB">
                <a:solidFill>
                  <a:srgbClr val="5A5A5A">
                    <a:lumMod val="60000"/>
                    <a:lumOff val="40000"/>
                  </a:srgbClr>
                </a:solidFill>
                <a:latin typeface="Arial" panose="020B0604020202020204" pitchFamily="34" charset="0"/>
                <a:cs typeface="Arial" panose="020B0604020202020204" pitchFamily="34" charset="0"/>
              </a:rPr>
              <a:t>2002;347:1342; UKPDS Group. </a:t>
            </a:r>
            <a:r>
              <a:rPr lang="en-GB" i="1">
                <a:solidFill>
                  <a:srgbClr val="5A5A5A">
                    <a:lumMod val="60000"/>
                    <a:lumOff val="40000"/>
                  </a:srgbClr>
                </a:solidFill>
                <a:latin typeface="Arial" panose="020B0604020202020204" pitchFamily="34" charset="0"/>
                <a:cs typeface="Arial" panose="020B0604020202020204" pitchFamily="34" charset="0"/>
              </a:rPr>
              <a:t>Diabetes </a:t>
            </a:r>
            <a:r>
              <a:rPr lang="en-GB">
                <a:solidFill>
                  <a:srgbClr val="5A5A5A">
                    <a:lumMod val="60000"/>
                    <a:lumOff val="40000"/>
                  </a:srgbClr>
                </a:solidFill>
                <a:latin typeface="Arial" panose="020B0604020202020204" pitchFamily="34" charset="0"/>
                <a:cs typeface="Arial" panose="020B0604020202020204" pitchFamily="34" charset="0"/>
              </a:rPr>
              <a:t>1995;44:1249</a:t>
            </a:r>
          </a:p>
        </p:txBody>
      </p:sp>
      <p:sp>
        <p:nvSpPr>
          <p:cNvPr id="141320" name="Title 5">
            <a:extLst>
              <a:ext uri="{FF2B5EF4-FFF2-40B4-BE49-F238E27FC236}">
                <a16:creationId xmlns:a16="http://schemas.microsoft.com/office/drawing/2014/main" id="{FB8EE5AF-EAA6-4CAE-F785-C8EEFF84E19C}"/>
              </a:ext>
            </a:extLst>
          </p:cNvPr>
          <p:cNvSpPr>
            <a:spLocks noGrp="1"/>
          </p:cNvSpPr>
          <p:nvPr>
            <p:ph type="title"/>
          </p:nvPr>
        </p:nvSpPr>
        <p:spPr/>
        <p:txBody>
          <a:bodyPr/>
          <a:lstStyle/>
          <a:p>
            <a:pPr eaLnBrk="1" hangingPunct="1"/>
            <a:r>
              <a:rPr lang="el-GR" altLang="el-GR">
                <a:latin typeface="Arial" panose="020B0604020202020204" pitchFamily="34" charset="0"/>
              </a:rPr>
              <a:t>Η ΚΔ νόσος μπορεί να εγκαθίσταται σταδιακά πριν από τη διάγνωση του ΣΔτ2</a:t>
            </a:r>
          </a:p>
        </p:txBody>
      </p:sp>
      <p:sp>
        <p:nvSpPr>
          <p:cNvPr id="141321" name="Slide Number Placeholder 2">
            <a:extLst>
              <a:ext uri="{FF2B5EF4-FFF2-40B4-BE49-F238E27FC236}">
                <a16:creationId xmlns:a16="http://schemas.microsoft.com/office/drawing/2014/main" id="{D993DAF4-E1FF-266D-2BC6-6BBE89B88FCA}"/>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fld id="{3253D474-C535-4D63-ACC3-B2D609236D58}" type="slidenum">
              <a:rPr lang="en-GB" altLang="el-GR" sz="1100">
                <a:solidFill>
                  <a:srgbClr val="9C9C9C"/>
                </a:solidFill>
                <a:cs typeface="Arial" panose="020B0604020202020204" pitchFamily="34" charset="0"/>
              </a:rPr>
              <a:pPr fontAlgn="base">
                <a:spcBef>
                  <a:spcPct val="0"/>
                </a:spcBef>
                <a:spcAft>
                  <a:spcPct val="0"/>
                </a:spcAft>
                <a:buClrTx/>
                <a:buNone/>
              </a:pPr>
              <a:t>8</a:t>
            </a:fld>
            <a:endParaRPr lang="en-GB" altLang="el-GR" sz="1100">
              <a:solidFill>
                <a:srgbClr val="9C9C9C"/>
              </a:solidFill>
              <a:cs typeface="Arial" panose="020B0604020202020204" pitchFamily="34" charset="0"/>
            </a:endParaRPr>
          </a:p>
        </p:txBody>
      </p:sp>
      <p:sp>
        <p:nvSpPr>
          <p:cNvPr id="141322" name="Text Box 15">
            <a:extLst>
              <a:ext uri="{FF2B5EF4-FFF2-40B4-BE49-F238E27FC236}">
                <a16:creationId xmlns:a16="http://schemas.microsoft.com/office/drawing/2014/main" id="{C5BE3DBE-4BD4-2C88-036D-7CE46605AB5D}"/>
              </a:ext>
            </a:extLst>
          </p:cNvPr>
          <p:cNvSpPr txBox="1">
            <a:spLocks noChangeArrowheads="1"/>
          </p:cNvSpPr>
          <p:nvPr/>
        </p:nvSpPr>
        <p:spPr bwMode="auto">
          <a:xfrm>
            <a:off x="3751264" y="1849439"/>
            <a:ext cx="7445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72" tIns="34286" rIns="68372" bIns="34286"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US" altLang="el-GR" sz="1800" b="1">
                <a:solidFill>
                  <a:srgbClr val="57585A"/>
                </a:solidFill>
                <a:cs typeface="Arial" panose="020B0604020202020204" pitchFamily="34" charset="0"/>
              </a:rPr>
              <a:t>-10</a:t>
            </a:r>
          </a:p>
        </p:txBody>
      </p:sp>
      <p:sp>
        <p:nvSpPr>
          <p:cNvPr id="141323" name="Text Box 15">
            <a:extLst>
              <a:ext uri="{FF2B5EF4-FFF2-40B4-BE49-F238E27FC236}">
                <a16:creationId xmlns:a16="http://schemas.microsoft.com/office/drawing/2014/main" id="{CB059F5C-1DE5-03BF-E518-5E5EE6826C06}"/>
              </a:ext>
            </a:extLst>
          </p:cNvPr>
          <p:cNvSpPr txBox="1">
            <a:spLocks noChangeArrowheads="1"/>
          </p:cNvSpPr>
          <p:nvPr/>
        </p:nvSpPr>
        <p:spPr bwMode="auto">
          <a:xfrm>
            <a:off x="4792664" y="1849439"/>
            <a:ext cx="7445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72" tIns="34286" rIns="68372" bIns="34286"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US" altLang="el-GR" sz="1800" b="1">
                <a:solidFill>
                  <a:srgbClr val="57585A"/>
                </a:solidFill>
                <a:cs typeface="Arial" panose="020B0604020202020204" pitchFamily="34" charset="0"/>
              </a:rPr>
              <a:t>-5</a:t>
            </a:r>
          </a:p>
        </p:txBody>
      </p:sp>
      <p:sp>
        <p:nvSpPr>
          <p:cNvPr id="141324" name="Text Box 15">
            <a:extLst>
              <a:ext uri="{FF2B5EF4-FFF2-40B4-BE49-F238E27FC236}">
                <a16:creationId xmlns:a16="http://schemas.microsoft.com/office/drawing/2014/main" id="{0BF73DBE-3C50-BFE2-6A92-48EA74430FE4}"/>
              </a:ext>
            </a:extLst>
          </p:cNvPr>
          <p:cNvSpPr txBox="1">
            <a:spLocks noChangeArrowheads="1"/>
          </p:cNvSpPr>
          <p:nvPr/>
        </p:nvSpPr>
        <p:spPr bwMode="auto">
          <a:xfrm>
            <a:off x="5813425" y="1849439"/>
            <a:ext cx="7445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72" tIns="34286" rIns="68372" bIns="34286"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US" altLang="el-GR" sz="1800" b="1">
                <a:solidFill>
                  <a:srgbClr val="57585A"/>
                </a:solidFill>
                <a:cs typeface="Arial" panose="020B0604020202020204" pitchFamily="34" charset="0"/>
              </a:rPr>
              <a:t>0</a:t>
            </a:r>
          </a:p>
        </p:txBody>
      </p:sp>
      <p:sp>
        <p:nvSpPr>
          <p:cNvPr id="141325" name="Text Box 15">
            <a:extLst>
              <a:ext uri="{FF2B5EF4-FFF2-40B4-BE49-F238E27FC236}">
                <a16:creationId xmlns:a16="http://schemas.microsoft.com/office/drawing/2014/main" id="{48DE9691-945C-36C3-3EEF-A93EB5DB6124}"/>
              </a:ext>
            </a:extLst>
          </p:cNvPr>
          <p:cNvSpPr txBox="1">
            <a:spLocks noChangeArrowheads="1"/>
          </p:cNvSpPr>
          <p:nvPr/>
        </p:nvSpPr>
        <p:spPr bwMode="auto">
          <a:xfrm>
            <a:off x="6872289" y="1849439"/>
            <a:ext cx="7461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72" tIns="34286" rIns="68372" bIns="34286"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US" altLang="el-GR" sz="1800" b="1">
                <a:solidFill>
                  <a:srgbClr val="57585A"/>
                </a:solidFill>
                <a:cs typeface="Arial" panose="020B0604020202020204" pitchFamily="34" charset="0"/>
              </a:rPr>
              <a:t>5</a:t>
            </a:r>
          </a:p>
        </p:txBody>
      </p:sp>
      <p:sp>
        <p:nvSpPr>
          <p:cNvPr id="141326" name="Text Box 15">
            <a:extLst>
              <a:ext uri="{FF2B5EF4-FFF2-40B4-BE49-F238E27FC236}">
                <a16:creationId xmlns:a16="http://schemas.microsoft.com/office/drawing/2014/main" id="{2D086714-7E04-C21B-81CD-E688994661AC}"/>
              </a:ext>
            </a:extLst>
          </p:cNvPr>
          <p:cNvSpPr txBox="1">
            <a:spLocks noChangeArrowheads="1"/>
          </p:cNvSpPr>
          <p:nvPr/>
        </p:nvSpPr>
        <p:spPr bwMode="auto">
          <a:xfrm>
            <a:off x="7921625" y="1849439"/>
            <a:ext cx="7445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72" tIns="34286" rIns="68372" bIns="34286"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US" altLang="el-GR" sz="1800" b="1">
                <a:solidFill>
                  <a:srgbClr val="57585A"/>
                </a:solidFill>
                <a:cs typeface="Arial" panose="020B0604020202020204" pitchFamily="34" charset="0"/>
              </a:rPr>
              <a:t>10</a:t>
            </a:r>
          </a:p>
        </p:txBody>
      </p:sp>
      <p:sp>
        <p:nvSpPr>
          <p:cNvPr id="141327" name="Text Box 15">
            <a:extLst>
              <a:ext uri="{FF2B5EF4-FFF2-40B4-BE49-F238E27FC236}">
                <a16:creationId xmlns:a16="http://schemas.microsoft.com/office/drawing/2014/main" id="{EF2815CC-8CBD-EFBD-4475-2A465E050CEF}"/>
              </a:ext>
            </a:extLst>
          </p:cNvPr>
          <p:cNvSpPr txBox="1">
            <a:spLocks noChangeArrowheads="1"/>
          </p:cNvSpPr>
          <p:nvPr/>
        </p:nvSpPr>
        <p:spPr bwMode="auto">
          <a:xfrm>
            <a:off x="8969375" y="1849439"/>
            <a:ext cx="7445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72" tIns="34286" rIns="68372" bIns="34286"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US" altLang="el-GR" sz="1800" b="1">
                <a:solidFill>
                  <a:srgbClr val="57585A"/>
                </a:solidFill>
                <a:cs typeface="Arial" panose="020B0604020202020204" pitchFamily="34" charset="0"/>
              </a:rPr>
              <a:t>15</a:t>
            </a:r>
          </a:p>
        </p:txBody>
      </p:sp>
      <p:sp>
        <p:nvSpPr>
          <p:cNvPr id="141328" name="Text Box 15">
            <a:extLst>
              <a:ext uri="{FF2B5EF4-FFF2-40B4-BE49-F238E27FC236}">
                <a16:creationId xmlns:a16="http://schemas.microsoft.com/office/drawing/2014/main" id="{44B88C63-C224-9775-F34E-5F90D1926EC7}"/>
              </a:ext>
            </a:extLst>
          </p:cNvPr>
          <p:cNvSpPr txBox="1">
            <a:spLocks noChangeArrowheads="1"/>
          </p:cNvSpPr>
          <p:nvPr/>
        </p:nvSpPr>
        <p:spPr bwMode="auto">
          <a:xfrm>
            <a:off x="2701925" y="1849439"/>
            <a:ext cx="7445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72" tIns="34286" rIns="68372" bIns="34286"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n-US" altLang="el-GR" sz="1800" b="1">
                <a:solidFill>
                  <a:srgbClr val="57585A"/>
                </a:solidFill>
                <a:cs typeface="Arial" panose="020B0604020202020204" pitchFamily="34" charset="0"/>
              </a:rPr>
              <a:t>-15</a:t>
            </a:r>
          </a:p>
        </p:txBody>
      </p:sp>
      <p:sp>
        <p:nvSpPr>
          <p:cNvPr id="141329" name="Text Box 12">
            <a:extLst>
              <a:ext uri="{FF2B5EF4-FFF2-40B4-BE49-F238E27FC236}">
                <a16:creationId xmlns:a16="http://schemas.microsoft.com/office/drawing/2014/main" id="{D4DC15EC-6FEA-BB09-7056-32F52D204BDE}"/>
              </a:ext>
            </a:extLst>
          </p:cNvPr>
          <p:cNvSpPr txBox="1">
            <a:spLocks noChangeArrowheads="1"/>
          </p:cNvSpPr>
          <p:nvPr/>
        </p:nvSpPr>
        <p:spPr bwMode="auto">
          <a:xfrm>
            <a:off x="4089400" y="1265239"/>
            <a:ext cx="40147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72" tIns="34286" rIns="68372" bIns="34286" anchor="ctr">
            <a:spAutoFit/>
          </a:bodyPr>
          <a:lstStyle>
            <a:lvl1pPr defTabSz="455613">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5613">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5613">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5613">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5613">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5613"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algn="ctr" fontAlgn="base">
              <a:spcBef>
                <a:spcPct val="0"/>
              </a:spcBef>
              <a:spcAft>
                <a:spcPct val="0"/>
              </a:spcAft>
              <a:buClrTx/>
              <a:buNone/>
            </a:pPr>
            <a:r>
              <a:rPr lang="el-GR" altLang="el-GR" sz="1800" b="1">
                <a:solidFill>
                  <a:srgbClr val="57585A"/>
                </a:solidFill>
                <a:cs typeface="Arial" panose="020B0604020202020204" pitchFamily="34" charset="0"/>
              </a:rPr>
              <a:t>Χρόνος μέχρι τη διάγνωση </a:t>
            </a:r>
            <a:r>
              <a:rPr lang="en-US" altLang="el-GR" sz="1800" b="1">
                <a:solidFill>
                  <a:srgbClr val="57585A"/>
                </a:solidFill>
                <a:cs typeface="Arial" panose="020B0604020202020204" pitchFamily="34" charset="0"/>
              </a:rPr>
              <a:t>(</a:t>
            </a:r>
            <a:r>
              <a:rPr lang="el-GR" altLang="el-GR" sz="1800" b="1">
                <a:solidFill>
                  <a:srgbClr val="57585A"/>
                </a:solidFill>
                <a:cs typeface="Arial" panose="020B0604020202020204" pitchFamily="34" charset="0"/>
              </a:rPr>
              <a:t>έτη</a:t>
            </a:r>
            <a:r>
              <a:rPr lang="en-US" altLang="el-GR" sz="1800" b="1">
                <a:solidFill>
                  <a:srgbClr val="57585A"/>
                </a:solidFill>
                <a:cs typeface="Arial" panose="020B0604020202020204" pitchFamily="34" charset="0"/>
              </a:rPr>
              <a:t>)</a:t>
            </a:r>
          </a:p>
        </p:txBody>
      </p:sp>
      <p:sp>
        <p:nvSpPr>
          <p:cNvPr id="52" name="Arrow: Right 26">
            <a:extLst>
              <a:ext uri="{FF2B5EF4-FFF2-40B4-BE49-F238E27FC236}">
                <a16:creationId xmlns:a16="http://schemas.microsoft.com/office/drawing/2014/main" id="{545C2DAA-DF12-817E-D0C9-4F679D864AD8}"/>
              </a:ext>
            </a:extLst>
          </p:cNvPr>
          <p:cNvSpPr/>
          <p:nvPr/>
        </p:nvSpPr>
        <p:spPr>
          <a:xfrm>
            <a:off x="2655889" y="5095875"/>
            <a:ext cx="7653337" cy="647700"/>
          </a:xfrm>
          <a:prstGeom prst="rightArrow">
            <a:avLst>
              <a:gd name="adj1" fmla="val 50000"/>
              <a:gd name="adj2" fmla="val 2862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31968" tIns="45718" rIns="91132" bIns="45718" anchor="ctr"/>
          <a:lstStyle/>
          <a:p>
            <a:pPr defTabSz="1166784" fontAlgn="base">
              <a:spcBef>
                <a:spcPct val="0"/>
              </a:spcBef>
              <a:spcAft>
                <a:spcPct val="0"/>
              </a:spcAft>
              <a:defRPr/>
            </a:pPr>
            <a:r>
              <a:rPr lang="el-GR" sz="1900" b="1" dirty="0">
                <a:solidFill>
                  <a:srgbClr val="FFFFFF"/>
                </a:solidFill>
                <a:latin typeface="Arial"/>
                <a:cs typeface="Arial" pitchFamily="34" charset="0"/>
              </a:rPr>
              <a:t>Παράγοντες κινδύνου για ΚΔ νόσο</a:t>
            </a:r>
            <a:endParaRPr lang="en-US" sz="1900" b="1" dirty="0">
              <a:solidFill>
                <a:srgbClr val="FFFFFF"/>
              </a:solidFill>
              <a:latin typeface="Arial"/>
              <a:cs typeface="Arial" pitchFamily="34" charset="0"/>
            </a:endParaRPr>
          </a:p>
        </p:txBody>
      </p:sp>
      <p:cxnSp>
        <p:nvCxnSpPr>
          <p:cNvPr id="4" name="Straight Arrow Connector 3">
            <a:extLst>
              <a:ext uri="{FF2B5EF4-FFF2-40B4-BE49-F238E27FC236}">
                <a16:creationId xmlns:a16="http://schemas.microsoft.com/office/drawing/2014/main" id="{8118C2AC-B732-B69A-404F-D65550186CB0}"/>
              </a:ext>
            </a:extLst>
          </p:cNvPr>
          <p:cNvCxnSpPr>
            <a:cxnSpLocks/>
          </p:cNvCxnSpPr>
          <p:nvPr/>
        </p:nvCxnSpPr>
        <p:spPr>
          <a:xfrm>
            <a:off x="2752725" y="2370138"/>
            <a:ext cx="7556500"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7F9F7BD-FF13-1F4D-C21E-C0C165476F70}"/>
              </a:ext>
            </a:extLst>
          </p:cNvPr>
          <p:cNvCxnSpPr/>
          <p:nvPr/>
        </p:nvCxnSpPr>
        <p:spPr>
          <a:xfrm flipV="1">
            <a:off x="3074988" y="2319338"/>
            <a:ext cx="0" cy="1079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35643E2-D602-D1A0-844E-569F0185F9B0}"/>
              </a:ext>
            </a:extLst>
          </p:cNvPr>
          <p:cNvCxnSpPr/>
          <p:nvPr/>
        </p:nvCxnSpPr>
        <p:spPr>
          <a:xfrm flipV="1">
            <a:off x="4121150" y="2319338"/>
            <a:ext cx="0" cy="1079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D6A0A04-8137-C60B-F84F-3BFA27A29533}"/>
              </a:ext>
            </a:extLst>
          </p:cNvPr>
          <p:cNvCxnSpPr/>
          <p:nvPr/>
        </p:nvCxnSpPr>
        <p:spPr>
          <a:xfrm flipV="1">
            <a:off x="5160963" y="2319338"/>
            <a:ext cx="0" cy="1079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8D408C3-A60F-9C97-A598-8FCCB6C645A6}"/>
              </a:ext>
            </a:extLst>
          </p:cNvPr>
          <p:cNvCxnSpPr/>
          <p:nvPr/>
        </p:nvCxnSpPr>
        <p:spPr>
          <a:xfrm flipV="1">
            <a:off x="6180138" y="2319338"/>
            <a:ext cx="0" cy="1079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FFFD094-4740-E4B1-89EC-E2295516CD0B}"/>
              </a:ext>
            </a:extLst>
          </p:cNvPr>
          <p:cNvCxnSpPr/>
          <p:nvPr/>
        </p:nvCxnSpPr>
        <p:spPr>
          <a:xfrm flipV="1">
            <a:off x="7245350" y="2319338"/>
            <a:ext cx="0" cy="1079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D050EC1-4A28-3BA3-CDDC-FD4E837C79FA}"/>
              </a:ext>
            </a:extLst>
          </p:cNvPr>
          <p:cNvCxnSpPr/>
          <p:nvPr/>
        </p:nvCxnSpPr>
        <p:spPr>
          <a:xfrm flipV="1">
            <a:off x="8294688" y="2319338"/>
            <a:ext cx="0" cy="1079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7F06046-EB97-AF2D-BEE3-8B30E5CD2C7E}"/>
              </a:ext>
            </a:extLst>
          </p:cNvPr>
          <p:cNvCxnSpPr/>
          <p:nvPr/>
        </p:nvCxnSpPr>
        <p:spPr>
          <a:xfrm flipV="1">
            <a:off x="9342438" y="2319338"/>
            <a:ext cx="0" cy="1079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Arrow: Right 26">
            <a:extLst>
              <a:ext uri="{FF2B5EF4-FFF2-40B4-BE49-F238E27FC236}">
                <a16:creationId xmlns:a16="http://schemas.microsoft.com/office/drawing/2014/main" id="{493FD582-C471-9D98-CC9B-76EC25DAC4C3}"/>
              </a:ext>
            </a:extLst>
          </p:cNvPr>
          <p:cNvSpPr/>
          <p:nvPr/>
        </p:nvSpPr>
        <p:spPr>
          <a:xfrm>
            <a:off x="4495801" y="4133850"/>
            <a:ext cx="5813425" cy="647700"/>
          </a:xfrm>
          <a:prstGeom prst="rightArrow">
            <a:avLst>
              <a:gd name="adj1" fmla="val 50000"/>
              <a:gd name="adj2" fmla="val 28620"/>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86771" tIns="45718" rIns="91132" bIns="45718" anchor="ctr"/>
          <a:lstStyle/>
          <a:p>
            <a:pPr defTabSz="1166784" fontAlgn="base">
              <a:spcBef>
                <a:spcPct val="0"/>
              </a:spcBef>
              <a:spcAft>
                <a:spcPct val="0"/>
              </a:spcAft>
              <a:defRPr/>
            </a:pPr>
            <a:r>
              <a:rPr lang="el-GR" sz="1900" b="1" dirty="0">
                <a:solidFill>
                  <a:srgbClr val="FFFFFF"/>
                </a:solidFill>
                <a:latin typeface="Arial"/>
                <a:cs typeface="Arial" pitchFamily="34" charset="0"/>
              </a:rPr>
              <a:t>Ανάπτυξη </a:t>
            </a:r>
            <a:r>
              <a:rPr lang="el-GR" sz="1900" b="1" dirty="0" err="1">
                <a:solidFill>
                  <a:srgbClr val="FFFFFF"/>
                </a:solidFill>
                <a:latin typeface="Arial"/>
                <a:cs typeface="Arial" pitchFamily="34" charset="0"/>
              </a:rPr>
              <a:t>αθηροσκληρωτικής</a:t>
            </a:r>
            <a:r>
              <a:rPr lang="el-GR" sz="1900" b="1" dirty="0">
                <a:solidFill>
                  <a:srgbClr val="FFFFFF"/>
                </a:solidFill>
                <a:latin typeface="Arial"/>
                <a:cs typeface="Arial" pitchFamily="34" charset="0"/>
              </a:rPr>
              <a:t> νόσου</a:t>
            </a:r>
            <a:endParaRPr lang="en-US" sz="1900" b="1" dirty="0">
              <a:solidFill>
                <a:srgbClr val="FFFFFF"/>
              </a:solidFill>
              <a:latin typeface="Arial"/>
              <a:cs typeface="Arial" pitchFamily="34" charset="0"/>
            </a:endParaRPr>
          </a:p>
        </p:txBody>
      </p:sp>
      <p:grpSp>
        <p:nvGrpSpPr>
          <p:cNvPr id="3" name="yellow man">
            <a:extLst>
              <a:ext uri="{FF2B5EF4-FFF2-40B4-BE49-F238E27FC236}">
                <a16:creationId xmlns:a16="http://schemas.microsoft.com/office/drawing/2014/main" id="{B89F996A-BCDA-6B88-4584-CC83486875D6}"/>
              </a:ext>
            </a:extLst>
          </p:cNvPr>
          <p:cNvGrpSpPr/>
          <p:nvPr/>
        </p:nvGrpSpPr>
        <p:grpSpPr>
          <a:xfrm>
            <a:off x="2362321" y="1911989"/>
            <a:ext cx="319691" cy="772200"/>
            <a:chOff x="4687818" y="1663698"/>
            <a:chExt cx="2161829" cy="3916364"/>
          </a:xfrm>
          <a:solidFill>
            <a:srgbClr val="FAA634"/>
          </a:solidFill>
        </p:grpSpPr>
        <p:sp>
          <p:nvSpPr>
            <p:cNvPr id="81" name="Ellipse 28">
              <a:extLst>
                <a:ext uri="{FF2B5EF4-FFF2-40B4-BE49-F238E27FC236}">
                  <a16:creationId xmlns:a16="http://schemas.microsoft.com/office/drawing/2014/main" id="{302CA9DF-9021-49AC-D387-4FD6D784B3AE}"/>
                </a:ext>
              </a:extLst>
            </p:cNvPr>
            <p:cNvSpPr/>
            <p:nvPr/>
          </p:nvSpPr>
          <p:spPr>
            <a:xfrm>
              <a:off x="5347398" y="1663698"/>
              <a:ext cx="774701" cy="774702"/>
            </a:xfrm>
            <a:prstGeom prst="ellipse">
              <a:avLst/>
            </a:prstGeom>
            <a:solidFill>
              <a:schemeClr val="tx2"/>
            </a:solidFill>
            <a:ln w="12700" cap="flat" cmpd="sng" algn="ctr">
              <a:noFill/>
              <a:prstDash val="solid"/>
              <a:miter lim="800000"/>
            </a:ln>
            <a:effectLst/>
          </p:spPr>
          <p:txBody>
            <a:bodyPr anchor="ctr"/>
            <a:lstStyle/>
            <a:p>
              <a:pPr algn="ctr" defTabSz="910909" fontAlgn="base">
                <a:spcBef>
                  <a:spcPct val="0"/>
                </a:spcBef>
                <a:spcAft>
                  <a:spcPct val="0"/>
                </a:spcAft>
                <a:defRPr/>
              </a:pPr>
              <a:endParaRPr lang="fr-FR" sz="1900" kern="0" dirty="0">
                <a:solidFill>
                  <a:prstClr val="white"/>
                </a:solidFill>
                <a:latin typeface="Calibri" panose="020F0502020204030204"/>
                <a:cs typeface="Arial" panose="020B0604020202020204" pitchFamily="34" charset="0"/>
              </a:endParaRPr>
            </a:p>
          </p:txBody>
        </p:sp>
        <p:sp>
          <p:nvSpPr>
            <p:cNvPr id="82" name="Freeform 5">
              <a:extLst>
                <a:ext uri="{FF2B5EF4-FFF2-40B4-BE49-F238E27FC236}">
                  <a16:creationId xmlns:a16="http://schemas.microsoft.com/office/drawing/2014/main" id="{F117288F-C8DC-DDAF-08EE-8BF6CB793F5C}"/>
                </a:ext>
              </a:extLst>
            </p:cNvPr>
            <p:cNvSpPr>
              <a:spLocks/>
            </p:cNvSpPr>
            <p:nvPr/>
          </p:nvSpPr>
          <p:spPr bwMode="auto">
            <a:xfrm>
              <a:off x="4687818" y="2438400"/>
              <a:ext cx="2161829" cy="3141662"/>
            </a:xfrm>
            <a:custGeom>
              <a:avLst/>
              <a:gdLst>
                <a:gd name="T0" fmla="*/ 1078 w 3615"/>
                <a:gd name="T1" fmla="*/ 408 h 5243"/>
                <a:gd name="T2" fmla="*/ 2322 w 3615"/>
                <a:gd name="T3" fmla="*/ 711 h 5243"/>
                <a:gd name="T4" fmla="*/ 3451 w 3615"/>
                <a:gd name="T5" fmla="*/ 1613 h 5243"/>
                <a:gd name="T6" fmla="*/ 3502 w 3615"/>
                <a:gd name="T7" fmla="*/ 2073 h 5243"/>
                <a:gd name="T8" fmla="*/ 3502 w 3615"/>
                <a:gd name="T9" fmla="*/ 2073 h 5243"/>
                <a:gd name="T10" fmla="*/ 3042 w 3615"/>
                <a:gd name="T11" fmla="*/ 2124 h 5243"/>
                <a:gd name="T12" fmla="*/ 2125 w 3615"/>
                <a:gd name="T13" fmla="*/ 1397 h 5243"/>
                <a:gd name="T14" fmla="*/ 2208 w 3615"/>
                <a:gd name="T15" fmla="*/ 2771 h 5243"/>
                <a:gd name="T16" fmla="*/ 2825 w 3615"/>
                <a:gd name="T17" fmla="*/ 4706 h 5243"/>
                <a:gd name="T18" fmla="*/ 2607 w 3615"/>
                <a:gd name="T19" fmla="*/ 5113 h 5243"/>
                <a:gd name="T20" fmla="*/ 2607 w 3615"/>
                <a:gd name="T21" fmla="*/ 5113 h 5243"/>
                <a:gd name="T22" fmla="*/ 2199 w 3615"/>
                <a:gd name="T23" fmla="*/ 4895 h 5243"/>
                <a:gd name="T24" fmla="*/ 1640 w 3615"/>
                <a:gd name="T25" fmla="*/ 3047 h 5243"/>
                <a:gd name="T26" fmla="*/ 1602 w 3615"/>
                <a:gd name="T27" fmla="*/ 3047 h 5243"/>
                <a:gd name="T28" fmla="*/ 869 w 3615"/>
                <a:gd name="T29" fmla="*/ 4989 h 5243"/>
                <a:gd name="T30" fmla="*/ 448 w 3615"/>
                <a:gd name="T31" fmla="*/ 5179 h 5243"/>
                <a:gd name="T32" fmla="*/ 448 w 3615"/>
                <a:gd name="T33" fmla="*/ 5179 h 5243"/>
                <a:gd name="T34" fmla="*/ 257 w 3615"/>
                <a:gd name="T35" fmla="*/ 4758 h 5243"/>
                <a:gd name="T36" fmla="*/ 1081 w 3615"/>
                <a:gd name="T37" fmla="*/ 2679 h 5243"/>
                <a:gd name="T38" fmla="*/ 1045 w 3615"/>
                <a:gd name="T39" fmla="*/ 1378 h 5243"/>
                <a:gd name="T40" fmla="*/ 632 w 3615"/>
                <a:gd name="T41" fmla="*/ 1851 h 5243"/>
                <a:gd name="T42" fmla="*/ 194 w 3615"/>
                <a:gd name="T43" fmla="*/ 1870 h 5243"/>
                <a:gd name="T44" fmla="*/ 139 w 3615"/>
                <a:gd name="T45" fmla="*/ 1420 h 5243"/>
                <a:gd name="T46" fmla="*/ 1078 w 3615"/>
                <a:gd name="T47" fmla="*/ 408 h 5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15" h="5243">
                  <a:moveTo>
                    <a:pt x="1078" y="408"/>
                  </a:moveTo>
                  <a:cubicBezTo>
                    <a:pt x="1424" y="0"/>
                    <a:pt x="1951" y="78"/>
                    <a:pt x="2322" y="711"/>
                  </a:cubicBezTo>
                  <a:cubicBezTo>
                    <a:pt x="2546" y="996"/>
                    <a:pt x="3067" y="1334"/>
                    <a:pt x="3451" y="1613"/>
                  </a:cubicBezTo>
                  <a:cubicBezTo>
                    <a:pt x="3592" y="1726"/>
                    <a:pt x="3615" y="1932"/>
                    <a:pt x="3502" y="2073"/>
                  </a:cubicBezTo>
                  <a:lnTo>
                    <a:pt x="3502" y="2073"/>
                  </a:lnTo>
                  <a:cubicBezTo>
                    <a:pt x="3389" y="2214"/>
                    <a:pt x="3183" y="2237"/>
                    <a:pt x="3042" y="2124"/>
                  </a:cubicBezTo>
                  <a:cubicBezTo>
                    <a:pt x="2511" y="1856"/>
                    <a:pt x="2211" y="1343"/>
                    <a:pt x="2125" y="1397"/>
                  </a:cubicBezTo>
                  <a:cubicBezTo>
                    <a:pt x="2040" y="1452"/>
                    <a:pt x="2200" y="2637"/>
                    <a:pt x="2208" y="2771"/>
                  </a:cubicBezTo>
                  <a:lnTo>
                    <a:pt x="2825" y="4706"/>
                  </a:lnTo>
                  <a:cubicBezTo>
                    <a:pt x="2877" y="4879"/>
                    <a:pt x="2780" y="5061"/>
                    <a:pt x="2607" y="5113"/>
                  </a:cubicBezTo>
                  <a:lnTo>
                    <a:pt x="2607" y="5113"/>
                  </a:lnTo>
                  <a:cubicBezTo>
                    <a:pt x="2434" y="5166"/>
                    <a:pt x="2252" y="5068"/>
                    <a:pt x="2199" y="4895"/>
                  </a:cubicBezTo>
                  <a:lnTo>
                    <a:pt x="1640" y="3047"/>
                  </a:lnTo>
                  <a:lnTo>
                    <a:pt x="1602" y="3047"/>
                  </a:lnTo>
                  <a:lnTo>
                    <a:pt x="869" y="4989"/>
                  </a:lnTo>
                  <a:cubicBezTo>
                    <a:pt x="806" y="5158"/>
                    <a:pt x="617" y="5243"/>
                    <a:pt x="448" y="5179"/>
                  </a:cubicBezTo>
                  <a:lnTo>
                    <a:pt x="448" y="5179"/>
                  </a:lnTo>
                  <a:cubicBezTo>
                    <a:pt x="279" y="5116"/>
                    <a:pt x="194" y="4927"/>
                    <a:pt x="257" y="4758"/>
                  </a:cubicBezTo>
                  <a:lnTo>
                    <a:pt x="1081" y="2679"/>
                  </a:lnTo>
                  <a:cubicBezTo>
                    <a:pt x="1069" y="2245"/>
                    <a:pt x="1109" y="1400"/>
                    <a:pt x="1045" y="1378"/>
                  </a:cubicBezTo>
                  <a:cubicBezTo>
                    <a:pt x="981" y="1357"/>
                    <a:pt x="769" y="1693"/>
                    <a:pt x="632" y="1851"/>
                  </a:cubicBezTo>
                  <a:cubicBezTo>
                    <a:pt x="614" y="1867"/>
                    <a:pt x="388" y="2046"/>
                    <a:pt x="194" y="1870"/>
                  </a:cubicBezTo>
                  <a:cubicBezTo>
                    <a:pt x="0" y="1694"/>
                    <a:pt x="131" y="1433"/>
                    <a:pt x="139" y="1420"/>
                  </a:cubicBezTo>
                  <a:lnTo>
                    <a:pt x="1078" y="408"/>
                  </a:lnTo>
                  <a:close/>
                </a:path>
              </a:pathLst>
            </a:custGeom>
            <a:solidFill>
              <a:schemeClr val="tx2"/>
            </a:solidFill>
            <a:ln w="23813" cap="flat">
              <a:noFill/>
              <a:prstDash val="solid"/>
              <a:miter lim="800000"/>
              <a:headEnd/>
              <a:tailEnd/>
            </a:ln>
          </p:spPr>
          <p:txBody>
            <a:bodyPr/>
            <a:lstStyle/>
            <a:p>
              <a:pPr defTabSz="910909" fontAlgn="base">
                <a:spcBef>
                  <a:spcPct val="0"/>
                </a:spcBef>
                <a:spcAft>
                  <a:spcPct val="0"/>
                </a:spcAft>
                <a:defRPr/>
              </a:pPr>
              <a:endParaRPr lang="fr-FR" sz="1900" kern="0" dirty="0">
                <a:solidFill>
                  <a:srgbClr val="262729"/>
                </a:solidFill>
                <a:latin typeface="Calibri" panose="020F0502020204030204"/>
                <a:cs typeface="Arial" panose="020B0604020202020204" pitchFamily="34" charset="0"/>
              </a:endParaRPr>
            </a:p>
          </p:txBody>
        </p:sp>
      </p:grpSp>
      <p:sp>
        <p:nvSpPr>
          <p:cNvPr id="97" name="Oval 96">
            <a:extLst>
              <a:ext uri="{FF2B5EF4-FFF2-40B4-BE49-F238E27FC236}">
                <a16:creationId xmlns:a16="http://schemas.microsoft.com/office/drawing/2014/main" id="{B6B5245C-423D-2C4C-CA07-93E4A68514C7}"/>
              </a:ext>
            </a:extLst>
          </p:cNvPr>
          <p:cNvSpPr/>
          <p:nvPr/>
        </p:nvSpPr>
        <p:spPr>
          <a:xfrm>
            <a:off x="2279651" y="5065713"/>
            <a:ext cx="512763" cy="684212"/>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1132" tIns="45718" rIns="91132" bIns="45718" anchor="ctr"/>
          <a:lstStyle/>
          <a:p>
            <a:pPr algn="ctr" defTabSz="1167025" fontAlgn="base">
              <a:spcBef>
                <a:spcPct val="0"/>
              </a:spcBef>
              <a:spcAft>
                <a:spcPct val="0"/>
              </a:spcAft>
              <a:defRPr/>
            </a:pPr>
            <a:endParaRPr lang="en-GB" sz="1600" dirty="0">
              <a:solidFill>
                <a:srgbClr val="000000"/>
              </a:solidFill>
              <a:latin typeface="Arial"/>
            </a:endParaRPr>
          </a:p>
        </p:txBody>
      </p:sp>
      <p:pic>
        <p:nvPicPr>
          <p:cNvPr id="141342" name="Picture 95">
            <a:extLst>
              <a:ext uri="{FF2B5EF4-FFF2-40B4-BE49-F238E27FC236}">
                <a16:creationId xmlns:a16="http://schemas.microsoft.com/office/drawing/2014/main" id="{221CBBBC-DFD3-57A2-D3D4-945FF99ACA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76" y="5202238"/>
            <a:ext cx="3397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343" name="Group 4">
            <a:extLst>
              <a:ext uri="{FF2B5EF4-FFF2-40B4-BE49-F238E27FC236}">
                <a16:creationId xmlns:a16="http://schemas.microsoft.com/office/drawing/2014/main" id="{856BF876-7462-459B-088A-881379B120C4}"/>
              </a:ext>
            </a:extLst>
          </p:cNvPr>
          <p:cNvGrpSpPr>
            <a:grpSpLocks/>
          </p:cNvGrpSpPr>
          <p:nvPr/>
        </p:nvGrpSpPr>
        <p:grpSpPr bwMode="auto">
          <a:xfrm>
            <a:off x="4035426" y="4119563"/>
            <a:ext cx="512763" cy="684212"/>
            <a:chOff x="2510916" y="3090054"/>
            <a:chExt cx="513000" cy="513000"/>
          </a:xfrm>
        </p:grpSpPr>
        <p:sp>
          <p:nvSpPr>
            <p:cNvPr id="98" name="Oval 97">
              <a:extLst>
                <a:ext uri="{FF2B5EF4-FFF2-40B4-BE49-F238E27FC236}">
                  <a16:creationId xmlns:a16="http://schemas.microsoft.com/office/drawing/2014/main" id="{AA8AAADF-CC9B-1735-596A-4085B3101BFA}"/>
                </a:ext>
              </a:extLst>
            </p:cNvPr>
            <p:cNvSpPr/>
            <p:nvPr/>
          </p:nvSpPr>
          <p:spPr>
            <a:xfrm>
              <a:off x="2510916" y="3090054"/>
              <a:ext cx="513000" cy="513000"/>
            </a:xfrm>
            <a:prstGeom prst="ellipse">
              <a:avLst/>
            </a:prstGeom>
            <a:solidFill>
              <a:schemeClr val="accent2">
                <a:lumMod val="7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68354" tIns="34289" rIns="68354" bIns="34289" anchor="ctr"/>
            <a:lstStyle/>
            <a:p>
              <a:pPr algn="ctr" defTabSz="1167025" fontAlgn="base">
                <a:spcBef>
                  <a:spcPct val="0"/>
                </a:spcBef>
                <a:spcAft>
                  <a:spcPct val="0"/>
                </a:spcAft>
                <a:defRPr/>
              </a:pPr>
              <a:endParaRPr lang="en-GB" sz="1600" dirty="0">
                <a:solidFill>
                  <a:srgbClr val="000000"/>
                </a:solidFill>
                <a:latin typeface="Arial"/>
              </a:endParaRPr>
            </a:p>
          </p:txBody>
        </p:sp>
        <p:pic>
          <p:nvPicPr>
            <p:cNvPr id="141352" name="Picture 98">
              <a:extLst>
                <a:ext uri="{FF2B5EF4-FFF2-40B4-BE49-F238E27FC236}">
                  <a16:creationId xmlns:a16="http://schemas.microsoft.com/office/drawing/2014/main" id="{6B20504F-3AA4-1DA3-0660-A192D6835A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6561" y="3192480"/>
              <a:ext cx="340283" cy="30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1344" name="Group 99">
            <a:extLst>
              <a:ext uri="{FF2B5EF4-FFF2-40B4-BE49-F238E27FC236}">
                <a16:creationId xmlns:a16="http://schemas.microsoft.com/office/drawing/2014/main" id="{AA704568-7E32-00F8-A207-65A4095A0493}"/>
              </a:ext>
            </a:extLst>
          </p:cNvPr>
          <p:cNvGrpSpPr>
            <a:grpSpLocks/>
          </p:cNvGrpSpPr>
          <p:nvPr/>
        </p:nvGrpSpPr>
        <p:grpSpPr bwMode="auto">
          <a:xfrm>
            <a:off x="5873751" y="1935163"/>
            <a:ext cx="620713" cy="850900"/>
            <a:chOff x="2890927" y="4267492"/>
            <a:chExt cx="947203" cy="947203"/>
          </a:xfrm>
        </p:grpSpPr>
        <p:grpSp>
          <p:nvGrpSpPr>
            <p:cNvPr id="141347" name="Group 100">
              <a:extLst>
                <a:ext uri="{FF2B5EF4-FFF2-40B4-BE49-F238E27FC236}">
                  <a16:creationId xmlns:a16="http://schemas.microsoft.com/office/drawing/2014/main" id="{003621B1-AEB1-7D06-07D3-19FA340C82A3}"/>
                </a:ext>
              </a:extLst>
            </p:cNvPr>
            <p:cNvGrpSpPr>
              <a:grpSpLocks/>
            </p:cNvGrpSpPr>
            <p:nvPr/>
          </p:nvGrpSpPr>
          <p:grpSpPr bwMode="auto">
            <a:xfrm>
              <a:off x="2890927" y="4267492"/>
              <a:ext cx="947203" cy="947203"/>
              <a:chOff x="12489393" y="1699569"/>
              <a:chExt cx="947203" cy="947203"/>
            </a:xfrm>
          </p:grpSpPr>
          <p:sp>
            <p:nvSpPr>
              <p:cNvPr id="103" name="Oval 102">
                <a:extLst>
                  <a:ext uri="{FF2B5EF4-FFF2-40B4-BE49-F238E27FC236}">
                    <a16:creationId xmlns:a16="http://schemas.microsoft.com/office/drawing/2014/main" id="{9FC322DC-C54C-4197-3FE8-6285AEF14118}"/>
                  </a:ext>
                </a:extLst>
              </p:cNvPr>
              <p:cNvSpPr/>
              <p:nvPr/>
            </p:nvSpPr>
            <p:spPr>
              <a:xfrm>
                <a:off x="12489393" y="1699569"/>
                <a:ext cx="947203" cy="947203"/>
              </a:xfrm>
              <a:prstGeom prst="ellipse">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909" fontAlgn="base">
                  <a:spcBef>
                    <a:spcPct val="0"/>
                  </a:spcBef>
                  <a:spcAft>
                    <a:spcPct val="0"/>
                  </a:spcAft>
                  <a:defRPr/>
                </a:pPr>
                <a:endParaRPr lang="en-GB" sz="1900" dirty="0">
                  <a:solidFill>
                    <a:prstClr val="white"/>
                  </a:solidFill>
                  <a:latin typeface="Calibri" panose="020F0502020204030204"/>
                </a:endParaRPr>
              </a:p>
            </p:txBody>
          </p:sp>
          <p:sp>
            <p:nvSpPr>
              <p:cNvPr id="141350" name="TextBox 103">
                <a:extLst>
                  <a:ext uri="{FF2B5EF4-FFF2-40B4-BE49-F238E27FC236}">
                    <a16:creationId xmlns:a16="http://schemas.microsoft.com/office/drawing/2014/main" id="{031A4AE5-BBE7-60DB-44E3-20703AC7F447}"/>
                  </a:ext>
                </a:extLst>
              </p:cNvPr>
              <p:cNvSpPr txBox="1">
                <a:spLocks noChangeArrowheads="1"/>
              </p:cNvSpPr>
              <p:nvPr/>
            </p:nvSpPr>
            <p:spPr bwMode="auto">
              <a:xfrm>
                <a:off x="12807530" y="1894691"/>
                <a:ext cx="282079" cy="5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08050">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90805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90805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90805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90805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90805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90805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90805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90805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endParaRPr lang="en-GB" altLang="el-GR" sz="2800" b="1">
                  <a:solidFill>
                    <a:srgbClr val="332A86"/>
                  </a:solidFill>
                  <a:latin typeface="Calibri" panose="020F0502020204030204" pitchFamily="34" charset="0"/>
                  <a:cs typeface="Arial" panose="020B0604020202020204" pitchFamily="34" charset="0"/>
                </a:endParaRPr>
              </a:p>
            </p:txBody>
          </p:sp>
        </p:grpSp>
        <p:pic>
          <p:nvPicPr>
            <p:cNvPr id="141348" name="Picture 101">
              <a:extLst>
                <a:ext uri="{FF2B5EF4-FFF2-40B4-BE49-F238E27FC236}">
                  <a16:creationId xmlns:a16="http://schemas.microsoft.com/office/drawing/2014/main" id="{21C6506B-06BF-E1C6-5C54-C7A42D8C67FC}"/>
                </a:ext>
              </a:extLst>
            </p:cNvPr>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84448" y="4394331"/>
              <a:ext cx="76015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0" name="Oval 109">
            <a:extLst>
              <a:ext uri="{FF2B5EF4-FFF2-40B4-BE49-F238E27FC236}">
                <a16:creationId xmlns:a16="http://schemas.microsoft.com/office/drawing/2014/main" id="{DDA0DDED-2E85-5B56-CDD3-869051C35C6B}"/>
              </a:ext>
            </a:extLst>
          </p:cNvPr>
          <p:cNvSpPr/>
          <p:nvPr/>
        </p:nvSpPr>
        <p:spPr>
          <a:xfrm>
            <a:off x="5641976" y="3133726"/>
            <a:ext cx="512763" cy="684213"/>
          </a:xfrm>
          <a:prstGeom prst="ellipse">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1132" tIns="45718" rIns="91132" bIns="45718" anchor="ctr"/>
          <a:lstStyle/>
          <a:p>
            <a:pPr algn="ctr" defTabSz="1167025" fontAlgn="base">
              <a:spcBef>
                <a:spcPct val="0"/>
              </a:spcBef>
              <a:spcAft>
                <a:spcPct val="0"/>
              </a:spcAft>
              <a:defRPr/>
            </a:pPr>
            <a:endParaRPr lang="en-GB" sz="1600" dirty="0">
              <a:solidFill>
                <a:srgbClr val="000000"/>
              </a:solidFill>
              <a:latin typeface="Arial"/>
            </a:endParaRPr>
          </a:p>
        </p:txBody>
      </p:sp>
      <p:pic>
        <p:nvPicPr>
          <p:cNvPr id="109" name="Picture 108" descr="Image result for kidney icon">
            <a:extLst>
              <a:ext uri="{FF2B5EF4-FFF2-40B4-BE49-F238E27FC236}">
                <a16:creationId xmlns:a16="http://schemas.microsoft.com/office/drawing/2014/main" id="{BEA41E58-628B-6ACA-734D-E2D12BB9570D}"/>
              </a:ext>
            </a:extLst>
          </p:cNvPr>
          <p:cNvPicPr>
            <a:picLocks noChangeAspect="1" noChangeArrowheads="1"/>
          </p:cNvPicPr>
          <p:nvPr/>
        </p:nvPicPr>
        <p:blipFill rotWithShape="1">
          <a:blip r:embed="rId5">
            <a:duotone>
              <a:schemeClr val="accent2">
                <a:shade val="45000"/>
                <a:satMod val="135000"/>
              </a:schemeClr>
              <a:prstClr val="white"/>
            </a:duotone>
          </a:blip>
          <a:srcRect r="58059" b="59483"/>
          <a:stretch/>
        </p:blipFill>
        <p:spPr bwMode="auto">
          <a:xfrm>
            <a:off x="5603175" y="3152127"/>
            <a:ext cx="454635" cy="5536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3.54167E-6 2.22222E-6 L 0.32773 2.22222E-6 " pathEditMode="relative" rAng="0" ptsTypes="AA">
                                      <p:cBhvr>
                                        <p:cTn id="8" dur="2000" fill="hold"/>
                                        <p:tgtEl>
                                          <p:spTgt spid="3"/>
                                        </p:tgtEl>
                                        <p:attrNameLst>
                                          <p:attrName>ppt_x</p:attrName>
                                          <p:attrName>ppt_y</p:attrName>
                                        </p:attrNameLst>
                                      </p:cBhvr>
                                      <p:rCtr x="1638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2">
            <a:extLst>
              <a:ext uri="{FF2B5EF4-FFF2-40B4-BE49-F238E27FC236}">
                <a16:creationId xmlns:a16="http://schemas.microsoft.com/office/drawing/2014/main" id="{598A6985-2792-6C2F-E4AD-8514167439AD}"/>
              </a:ext>
            </a:extLst>
          </p:cNvPr>
          <p:cNvSpPr>
            <a:spLocks noGrp="1"/>
          </p:cNvSpPr>
          <p:nvPr>
            <p:ph type="title"/>
          </p:nvPr>
        </p:nvSpPr>
        <p:spPr>
          <a:xfrm>
            <a:off x="1847851" y="-15875"/>
            <a:ext cx="9586913" cy="914400"/>
          </a:xfrm>
        </p:spPr>
        <p:txBody>
          <a:bodyPr/>
          <a:lstStyle/>
          <a:p>
            <a:pPr eaLnBrk="1" hangingPunct="1"/>
            <a:r>
              <a:rPr lang="el-GR" altLang="en-US" sz="2200">
                <a:solidFill>
                  <a:srgbClr val="0070C0"/>
                </a:solidFill>
                <a:latin typeface="Arial" panose="020B0604020202020204" pitchFamily="34" charset="0"/>
              </a:rPr>
              <a:t>Ο Δτ2 είναι ένας μείζων και ανεξάρτητος </a:t>
            </a:r>
            <a:r>
              <a:rPr lang="en-US" altLang="en-US" sz="2200">
                <a:solidFill>
                  <a:srgbClr val="0070C0"/>
                </a:solidFill>
                <a:latin typeface="Arial" panose="020B0604020202020204" pitchFamily="34" charset="0"/>
              </a:rPr>
              <a:t> </a:t>
            </a:r>
            <a:r>
              <a:rPr lang="el-GR" altLang="en-US" sz="2200">
                <a:solidFill>
                  <a:srgbClr val="0070C0"/>
                </a:solidFill>
                <a:latin typeface="Arial" panose="020B0604020202020204" pitchFamily="34" charset="0"/>
              </a:rPr>
              <a:t>παράγοντας </a:t>
            </a:r>
            <a:br>
              <a:rPr lang="en-US" altLang="en-US" sz="2200">
                <a:solidFill>
                  <a:srgbClr val="0070C0"/>
                </a:solidFill>
                <a:latin typeface="Arial" panose="020B0604020202020204" pitchFamily="34" charset="0"/>
              </a:rPr>
            </a:br>
            <a:r>
              <a:rPr lang="el-GR" altLang="en-US" sz="2200">
                <a:solidFill>
                  <a:srgbClr val="0070C0"/>
                </a:solidFill>
                <a:latin typeface="Arial" panose="020B0604020202020204" pitchFamily="34" charset="0"/>
              </a:rPr>
              <a:t>κινδύνου τόσο για μικροαγγειακές και μακροαγγειακές επιπλοκές</a:t>
            </a:r>
          </a:p>
        </p:txBody>
      </p:sp>
      <p:pic>
        <p:nvPicPr>
          <p:cNvPr id="143363" name="Picture 20">
            <a:extLst>
              <a:ext uri="{FF2B5EF4-FFF2-40B4-BE49-F238E27FC236}">
                <a16:creationId xmlns:a16="http://schemas.microsoft.com/office/drawing/2014/main" id="{46E7CF43-1B16-9A27-402B-ECDEFB7846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331913"/>
            <a:ext cx="189706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Footer Placeholder 5">
            <a:extLst>
              <a:ext uri="{FF2B5EF4-FFF2-40B4-BE49-F238E27FC236}">
                <a16:creationId xmlns:a16="http://schemas.microsoft.com/office/drawing/2014/main" id="{C4EFE760-D8F6-C0B4-2C60-9EC7A6DA1213}"/>
              </a:ext>
            </a:extLst>
          </p:cNvPr>
          <p:cNvSpPr txBox="1">
            <a:spLocks/>
          </p:cNvSpPr>
          <p:nvPr/>
        </p:nvSpPr>
        <p:spPr bwMode="auto">
          <a:xfrm>
            <a:off x="1981200" y="6202364"/>
            <a:ext cx="70993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457200">
              <a:spcBef>
                <a:spcPts val="800"/>
              </a:spcBef>
              <a:buClr>
                <a:schemeClr val="accent1"/>
              </a:buClr>
              <a:buFont typeface="Arial" panose="020B0604020202020204" pitchFamily="34" charset="0"/>
              <a:buChar char="•"/>
              <a:defRPr sz="2400">
                <a:solidFill>
                  <a:schemeClr val="tx2"/>
                </a:solidFill>
                <a:latin typeface="Arial" panose="020B0604020202020204" pitchFamily="34" charset="0"/>
              </a:defRPr>
            </a:lvl1pPr>
            <a:lvl2pPr marL="742950" indent="-285750" defTabSz="457200">
              <a:spcBef>
                <a:spcPts val="538"/>
              </a:spcBef>
              <a:buClr>
                <a:schemeClr val="accent1"/>
              </a:buClr>
              <a:buFont typeface="Arial" panose="020B0604020202020204" pitchFamily="34" charset="0"/>
              <a:buChar char="–"/>
              <a:tabLst>
                <a:tab pos="598488" algn="l"/>
              </a:tabLst>
              <a:defRPr sz="2400">
                <a:solidFill>
                  <a:schemeClr val="tx2"/>
                </a:solidFill>
                <a:latin typeface="Arial" panose="020B0604020202020204" pitchFamily="34" charset="0"/>
              </a:defRPr>
            </a:lvl2pPr>
            <a:lvl3pPr marL="1143000" indent="-228600" defTabSz="457200">
              <a:spcBef>
                <a:spcPts val="400"/>
              </a:spcBef>
              <a:buClr>
                <a:schemeClr val="accent1"/>
              </a:buClr>
              <a:buFont typeface="Arial" panose="020B0604020202020204" pitchFamily="34" charset="0"/>
              <a:buChar char="•"/>
              <a:tabLst>
                <a:tab pos="835025" algn="l"/>
              </a:tabLst>
              <a:defRPr sz="2100">
                <a:solidFill>
                  <a:schemeClr val="tx2"/>
                </a:solidFill>
                <a:latin typeface="Arial" panose="020B0604020202020204" pitchFamily="34" charset="0"/>
              </a:defRPr>
            </a:lvl3pPr>
            <a:lvl4pPr marL="1600200" indent="-228600" defTabSz="457200">
              <a:spcBef>
                <a:spcPts val="400"/>
              </a:spcBef>
              <a:buClr>
                <a:schemeClr val="accent1"/>
              </a:buClr>
              <a:buFont typeface="Arial" panose="020B0604020202020204" pitchFamily="34" charset="0"/>
              <a:buChar char="–"/>
              <a:defRPr sz="2100">
                <a:solidFill>
                  <a:schemeClr val="tx2"/>
                </a:solidFill>
                <a:latin typeface="Arial" panose="020B0604020202020204" pitchFamily="34" charset="0"/>
              </a:defRPr>
            </a:lvl4pPr>
            <a:lvl5pPr marL="2057400" indent="-228600" defTabSz="457200">
              <a:spcBef>
                <a:spcPts val="400"/>
              </a:spcBef>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5pPr>
            <a:lvl6pPr marL="2514600" indent="-228600" defTabSz="4572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6pPr>
            <a:lvl7pPr marL="2971800" indent="-228600" defTabSz="4572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7pPr>
            <a:lvl8pPr marL="3429000" indent="-228600" defTabSz="4572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8pPr>
            <a:lvl9pPr marL="3886200" indent="-228600" defTabSz="457200" eaLnBrk="0" fontAlgn="base" hangingPunct="0">
              <a:spcBef>
                <a:spcPts val="400"/>
              </a:spcBef>
              <a:spcAft>
                <a:spcPct val="0"/>
              </a:spcAft>
              <a:buClr>
                <a:schemeClr val="accent1"/>
              </a:buClr>
              <a:buFont typeface="Arial" panose="020B0604020202020204" pitchFamily="34" charset="0"/>
              <a:buChar char="»"/>
              <a:tabLst>
                <a:tab pos="1792288" algn="l"/>
              </a:tabLst>
              <a:defRPr sz="1900">
                <a:solidFill>
                  <a:schemeClr val="tx2"/>
                </a:solidFill>
                <a:latin typeface="Arial" panose="020B0604020202020204" pitchFamily="34" charset="0"/>
              </a:defRPr>
            </a:lvl9pPr>
          </a:lstStyle>
          <a:p>
            <a:pPr fontAlgn="base">
              <a:spcBef>
                <a:spcPct val="0"/>
              </a:spcBef>
              <a:spcAft>
                <a:spcPct val="0"/>
              </a:spcAft>
              <a:buClrTx/>
              <a:buNone/>
            </a:pPr>
            <a:r>
              <a:rPr lang="en-GB" altLang="en-US" sz="800">
                <a:solidFill>
                  <a:srgbClr val="5A5A5A"/>
                </a:solidFill>
                <a:latin typeface="BISansCond"/>
                <a:cs typeface="Arial" panose="020B0604020202020204" pitchFamily="34" charset="0"/>
              </a:rPr>
              <a:t>T2D, type 2 diabetes</a:t>
            </a:r>
          </a:p>
          <a:p>
            <a:pPr fontAlgn="base">
              <a:spcBef>
                <a:spcPct val="0"/>
              </a:spcBef>
              <a:spcAft>
                <a:spcPct val="0"/>
              </a:spcAft>
              <a:buClrTx/>
              <a:buNone/>
            </a:pPr>
            <a:r>
              <a:rPr lang="en-GB" altLang="en-US" sz="800">
                <a:solidFill>
                  <a:srgbClr val="5A5A5A"/>
                </a:solidFill>
                <a:latin typeface="BISansCond"/>
                <a:cs typeface="Arial" panose="020B0604020202020204" pitchFamily="34" charset="0"/>
              </a:rPr>
              <a:t>1. </a:t>
            </a:r>
            <a:r>
              <a:rPr lang="en-US" altLang="en-US" sz="800">
                <a:solidFill>
                  <a:srgbClr val="5A5A5A"/>
                </a:solidFill>
                <a:latin typeface="BISansCond"/>
                <a:cs typeface="Arial" panose="020B0604020202020204" pitchFamily="34" charset="0"/>
              </a:rPr>
              <a:t>World Health Organization. http://www.who.int/diabetes/action_online/basics/en/index3.html</a:t>
            </a:r>
          </a:p>
        </p:txBody>
      </p:sp>
      <p:grpSp>
        <p:nvGrpSpPr>
          <p:cNvPr id="143365" name="Group 26">
            <a:extLst>
              <a:ext uri="{FF2B5EF4-FFF2-40B4-BE49-F238E27FC236}">
                <a16:creationId xmlns:a16="http://schemas.microsoft.com/office/drawing/2014/main" id="{0E6B88BE-FFF6-F8B0-9D7D-FEA065D6EDF9}"/>
              </a:ext>
            </a:extLst>
          </p:cNvPr>
          <p:cNvGrpSpPr>
            <a:grpSpLocks/>
          </p:cNvGrpSpPr>
          <p:nvPr/>
        </p:nvGrpSpPr>
        <p:grpSpPr bwMode="auto">
          <a:xfrm>
            <a:off x="1524001" y="1628775"/>
            <a:ext cx="3419475" cy="3511550"/>
            <a:chOff x="0" y="1538813"/>
            <a:chExt cx="3419911" cy="2633020"/>
          </a:xfrm>
        </p:grpSpPr>
        <p:grpSp>
          <p:nvGrpSpPr>
            <p:cNvPr id="143377" name="Group 29">
              <a:extLst>
                <a:ext uri="{FF2B5EF4-FFF2-40B4-BE49-F238E27FC236}">
                  <a16:creationId xmlns:a16="http://schemas.microsoft.com/office/drawing/2014/main" id="{D2613F75-1CF6-F43B-49EB-6E8DE9325EBB}"/>
                </a:ext>
              </a:extLst>
            </p:cNvPr>
            <p:cNvGrpSpPr>
              <a:grpSpLocks/>
            </p:cNvGrpSpPr>
            <p:nvPr/>
          </p:nvGrpSpPr>
          <p:grpSpPr bwMode="auto">
            <a:xfrm>
              <a:off x="1835697" y="1538813"/>
              <a:ext cx="1457929" cy="1080000"/>
              <a:chOff x="1080258" y="1311447"/>
              <a:chExt cx="1890426" cy="1400382"/>
            </a:xfrm>
          </p:grpSpPr>
          <p:sp>
            <p:nvSpPr>
              <p:cNvPr id="35" name="Oval 34">
                <a:extLst>
                  <a:ext uri="{FF2B5EF4-FFF2-40B4-BE49-F238E27FC236}">
                    <a16:creationId xmlns:a16="http://schemas.microsoft.com/office/drawing/2014/main" id="{D94CAD87-5217-76B6-B520-EFF05A79ED8E}"/>
                  </a:ext>
                </a:extLst>
              </p:cNvPr>
              <p:cNvSpPr/>
              <p:nvPr/>
            </p:nvSpPr>
            <p:spPr>
              <a:xfrm>
                <a:off x="1102498" y="1311447"/>
                <a:ext cx="1865180" cy="1399908"/>
              </a:xfrm>
              <a:prstGeom prst="ellipse">
                <a:avLst/>
              </a:prstGeom>
              <a:solidFill>
                <a:srgbClr val="FFFFFF"/>
              </a:solidFill>
              <a:ln w="25400" cap="flat" cmpd="sng" algn="ctr">
                <a:solidFill>
                  <a:srgbClr val="F0414B"/>
                </a:solidFill>
                <a:prstDash val="solid"/>
              </a:ln>
              <a:effectLst>
                <a:outerShdw blurRad="50800" dist="38100" dir="2700000" algn="tl" rotWithShape="0">
                  <a:prstClr val="black">
                    <a:alpha val="40000"/>
                  </a:prstClr>
                </a:outerShdw>
              </a:effectLst>
            </p:spPr>
            <p:txBody>
              <a:bodyPr anchor="ctr"/>
              <a:lstStyle/>
              <a:p>
                <a:pPr algn="ctr" defTabSz="457200">
                  <a:defRPr/>
                </a:pPr>
                <a:endParaRPr lang="en-GB" kern="0">
                  <a:solidFill>
                    <a:srgbClr val="FFFFFF"/>
                  </a:solidFill>
                  <a:latin typeface="Arial"/>
                  <a:cs typeface="Arial" panose="020B0604020202020204" pitchFamily="34" charset="0"/>
                </a:endParaRPr>
              </a:p>
            </p:txBody>
          </p:sp>
          <p:pic>
            <p:nvPicPr>
              <p:cNvPr id="143383" name="Picture 2" descr="C:\Users\fulkese\AppData\Local\Temp\wzba98\new gifs\Module-A-slide-8-brain-f0115871.gif">
                <a:extLst>
                  <a:ext uri="{FF2B5EF4-FFF2-40B4-BE49-F238E27FC236}">
                    <a16:creationId xmlns:a16="http://schemas.microsoft.com/office/drawing/2014/main" id="{7ED6B538-4E3B-7CAA-08C9-593B25BACC5F}"/>
                  </a:ext>
                </a:extLst>
              </p:cNvPr>
              <p:cNvPicPr>
                <a:picLocks noChangeArrowheads="1"/>
              </p:cNvPicPr>
              <p:nvPr/>
            </p:nvPicPr>
            <p:blipFill>
              <a:blip r:embed="rId4">
                <a:extLst>
                  <a:ext uri="{28A0092B-C50C-407E-A947-70E740481C1C}">
                    <a14:useLocalDpi xmlns:a14="http://schemas.microsoft.com/office/drawing/2010/main" val="0"/>
                  </a:ext>
                </a:extLst>
              </a:blip>
              <a:srcRect b="38219"/>
              <a:stretch>
                <a:fillRect/>
              </a:stretch>
            </p:blipFill>
            <p:spPr bwMode="auto">
              <a:xfrm>
                <a:off x="1080258" y="1345289"/>
                <a:ext cx="1889645" cy="117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378" name="Group 30">
              <a:extLst>
                <a:ext uri="{FF2B5EF4-FFF2-40B4-BE49-F238E27FC236}">
                  <a16:creationId xmlns:a16="http://schemas.microsoft.com/office/drawing/2014/main" id="{8BB9BB5E-ABA7-68D3-85E0-76DA4A455F4B}"/>
                </a:ext>
              </a:extLst>
            </p:cNvPr>
            <p:cNvGrpSpPr>
              <a:grpSpLocks/>
            </p:cNvGrpSpPr>
            <p:nvPr/>
          </p:nvGrpSpPr>
          <p:grpSpPr bwMode="auto">
            <a:xfrm>
              <a:off x="1979911" y="3091829"/>
              <a:ext cx="1440000" cy="1080004"/>
              <a:chOff x="1739434" y="3912630"/>
              <a:chExt cx="1867177" cy="1400382"/>
            </a:xfrm>
          </p:grpSpPr>
          <p:sp>
            <p:nvSpPr>
              <p:cNvPr id="33" name="Oval 32">
                <a:extLst>
                  <a:ext uri="{FF2B5EF4-FFF2-40B4-BE49-F238E27FC236}">
                    <a16:creationId xmlns:a16="http://schemas.microsoft.com/office/drawing/2014/main" id="{9499C7D8-3AC8-0281-3CF1-0219F8D6BA73}"/>
                  </a:ext>
                </a:extLst>
              </p:cNvPr>
              <p:cNvSpPr/>
              <p:nvPr/>
            </p:nvSpPr>
            <p:spPr>
              <a:xfrm>
                <a:off x="1739374" y="3913111"/>
                <a:ext cx="1867237" cy="1399901"/>
              </a:xfrm>
              <a:prstGeom prst="ellipse">
                <a:avLst/>
              </a:prstGeom>
              <a:solidFill>
                <a:srgbClr val="FFFFFF"/>
              </a:solidFill>
              <a:ln w="25400" cap="flat" cmpd="sng" algn="ctr">
                <a:solidFill>
                  <a:srgbClr val="F0414B"/>
                </a:solidFill>
                <a:prstDash val="solid"/>
              </a:ln>
              <a:effectLst>
                <a:outerShdw blurRad="50800" dist="38100" dir="2700000" algn="tl" rotWithShape="0">
                  <a:prstClr val="black">
                    <a:alpha val="40000"/>
                  </a:prstClr>
                </a:outerShdw>
              </a:effectLst>
            </p:spPr>
            <p:txBody>
              <a:bodyPr anchor="ctr"/>
              <a:lstStyle/>
              <a:p>
                <a:pPr algn="ctr" defTabSz="457200">
                  <a:defRPr/>
                </a:pPr>
                <a:endParaRPr lang="en-GB" kern="0">
                  <a:solidFill>
                    <a:srgbClr val="FFFFFF"/>
                  </a:solidFill>
                  <a:latin typeface="Arial"/>
                  <a:cs typeface="Arial" panose="020B0604020202020204" pitchFamily="34" charset="0"/>
                </a:endParaRPr>
              </a:p>
            </p:txBody>
          </p:sp>
          <p:pic>
            <p:nvPicPr>
              <p:cNvPr id="143381" name="Picture 33">
                <a:hlinkClick r:id="rId5"/>
                <a:extLst>
                  <a:ext uri="{FF2B5EF4-FFF2-40B4-BE49-F238E27FC236}">
                    <a16:creationId xmlns:a16="http://schemas.microsoft.com/office/drawing/2014/main" id="{DB53CD0D-3902-D3BE-6853-2D2484877D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9284" y="4016661"/>
                <a:ext cx="1139521" cy="116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a:extLst>
                <a:ext uri="{FF2B5EF4-FFF2-40B4-BE49-F238E27FC236}">
                  <a16:creationId xmlns:a16="http://schemas.microsoft.com/office/drawing/2014/main" id="{2EE52572-F5D5-DEB6-9057-C55D498CA78E}"/>
                </a:ext>
              </a:extLst>
            </p:cNvPr>
            <p:cNvSpPr txBox="1"/>
            <p:nvPr/>
          </p:nvSpPr>
          <p:spPr>
            <a:xfrm>
              <a:off x="0" y="2693438"/>
              <a:ext cx="2178328" cy="452327"/>
            </a:xfrm>
            <a:prstGeom prst="rect">
              <a:avLst/>
            </a:prstGeom>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457200">
                <a:defRPr/>
              </a:pPr>
              <a:r>
                <a:rPr lang="el-GR" sz="1800" kern="0" dirty="0">
                  <a:solidFill>
                    <a:srgbClr val="53575E"/>
                  </a:solidFill>
                  <a:latin typeface="Arial"/>
                </a:rPr>
                <a:t>Μακροαγγειακές </a:t>
              </a:r>
              <a:endParaRPr lang="en-GB" sz="1800" kern="0" baseline="30000" dirty="0">
                <a:solidFill>
                  <a:srgbClr val="53575E"/>
                </a:solidFill>
                <a:latin typeface="Arial"/>
              </a:endParaRPr>
            </a:p>
          </p:txBody>
        </p:sp>
      </p:grpSp>
      <p:grpSp>
        <p:nvGrpSpPr>
          <p:cNvPr id="143366" name="Group 36">
            <a:extLst>
              <a:ext uri="{FF2B5EF4-FFF2-40B4-BE49-F238E27FC236}">
                <a16:creationId xmlns:a16="http://schemas.microsoft.com/office/drawing/2014/main" id="{58D7D6D6-3F06-D7A2-3CED-94E546491E85}"/>
              </a:ext>
            </a:extLst>
          </p:cNvPr>
          <p:cNvGrpSpPr>
            <a:grpSpLocks/>
          </p:cNvGrpSpPr>
          <p:nvPr/>
        </p:nvGrpSpPr>
        <p:grpSpPr bwMode="auto">
          <a:xfrm>
            <a:off x="6940550" y="1470025"/>
            <a:ext cx="3792538" cy="4222750"/>
            <a:chOff x="5351416" y="1613045"/>
            <a:chExt cx="3792584" cy="3167319"/>
          </a:xfrm>
        </p:grpSpPr>
        <p:grpSp>
          <p:nvGrpSpPr>
            <p:cNvPr id="143367" name="Group 37">
              <a:extLst>
                <a:ext uri="{FF2B5EF4-FFF2-40B4-BE49-F238E27FC236}">
                  <a16:creationId xmlns:a16="http://schemas.microsoft.com/office/drawing/2014/main" id="{00BABB16-5FF2-B47F-0CB1-70E31760FF1B}"/>
                </a:ext>
              </a:extLst>
            </p:cNvPr>
            <p:cNvGrpSpPr>
              <a:grpSpLocks/>
            </p:cNvGrpSpPr>
            <p:nvPr/>
          </p:nvGrpSpPr>
          <p:grpSpPr bwMode="auto">
            <a:xfrm>
              <a:off x="6882710" y="2704224"/>
              <a:ext cx="1440000" cy="1080000"/>
              <a:chOff x="6976118" y="2727122"/>
              <a:chExt cx="1867177" cy="1400382"/>
            </a:xfrm>
          </p:grpSpPr>
          <p:sp>
            <p:nvSpPr>
              <p:cNvPr id="46" name="Oval 45">
                <a:extLst>
                  <a:ext uri="{FF2B5EF4-FFF2-40B4-BE49-F238E27FC236}">
                    <a16:creationId xmlns:a16="http://schemas.microsoft.com/office/drawing/2014/main" id="{058FEC18-87A7-EAC8-6A33-B83BE5D1E5EA}"/>
                  </a:ext>
                </a:extLst>
              </p:cNvPr>
              <p:cNvSpPr/>
              <p:nvPr/>
            </p:nvSpPr>
            <p:spPr>
              <a:xfrm>
                <a:off x="6976978" y="2726502"/>
                <a:ext cx="1867020" cy="1400363"/>
              </a:xfrm>
              <a:prstGeom prst="ellipse">
                <a:avLst/>
              </a:prstGeom>
              <a:solidFill>
                <a:srgbClr val="FFFFFF"/>
              </a:solidFill>
              <a:ln w="25400" cap="flat" cmpd="sng" algn="ctr">
                <a:solidFill>
                  <a:srgbClr val="F0414B"/>
                </a:solidFill>
                <a:prstDash val="solid"/>
              </a:ln>
              <a:effectLst>
                <a:outerShdw blurRad="50800" dist="38100" dir="2700000" algn="tl" rotWithShape="0">
                  <a:prstClr val="black">
                    <a:alpha val="40000"/>
                  </a:prstClr>
                </a:outerShdw>
              </a:effectLst>
            </p:spPr>
            <p:txBody>
              <a:bodyPr anchor="ctr"/>
              <a:lstStyle/>
              <a:p>
                <a:pPr algn="ctr" defTabSz="457200">
                  <a:defRPr/>
                </a:pPr>
                <a:endParaRPr lang="en-GB" kern="0">
                  <a:solidFill>
                    <a:srgbClr val="FFFFFF"/>
                  </a:solidFill>
                  <a:latin typeface="Arial"/>
                  <a:cs typeface="Arial" panose="020B0604020202020204" pitchFamily="34" charset="0"/>
                </a:endParaRPr>
              </a:p>
            </p:txBody>
          </p:sp>
          <p:pic>
            <p:nvPicPr>
              <p:cNvPr id="143376" name="Picture 4" descr="C:\Users\fulkese\AppData\Local\Temp\wzdb71\new gifs\Module-A-slide-9-Cross-section-kidney-f0086954.gif">
                <a:extLst>
                  <a:ext uri="{FF2B5EF4-FFF2-40B4-BE49-F238E27FC236}">
                    <a16:creationId xmlns:a16="http://schemas.microsoft.com/office/drawing/2014/main" id="{91CDEF58-0FE4-4806-C52A-9873AFD2EE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6706" y="2838190"/>
                <a:ext cx="1266002" cy="117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368" name="Group 38">
              <a:extLst>
                <a:ext uri="{FF2B5EF4-FFF2-40B4-BE49-F238E27FC236}">
                  <a16:creationId xmlns:a16="http://schemas.microsoft.com/office/drawing/2014/main" id="{78AD87C8-D872-8606-7AE9-690EA42631AB}"/>
                </a:ext>
              </a:extLst>
            </p:cNvPr>
            <p:cNvGrpSpPr>
              <a:grpSpLocks/>
            </p:cNvGrpSpPr>
            <p:nvPr/>
          </p:nvGrpSpPr>
          <p:grpSpPr bwMode="auto">
            <a:xfrm>
              <a:off x="5351416" y="3699363"/>
              <a:ext cx="1440000" cy="1080000"/>
              <a:chOff x="4915145" y="3999708"/>
              <a:chExt cx="1867177" cy="1400382"/>
            </a:xfrm>
          </p:grpSpPr>
          <p:sp>
            <p:nvSpPr>
              <p:cNvPr id="44" name="Oval 43">
                <a:extLst>
                  <a:ext uri="{FF2B5EF4-FFF2-40B4-BE49-F238E27FC236}">
                    <a16:creationId xmlns:a16="http://schemas.microsoft.com/office/drawing/2014/main" id="{BC2BD268-F58A-218F-DA0C-04FABEE9F013}"/>
                  </a:ext>
                </a:extLst>
              </p:cNvPr>
              <p:cNvSpPr/>
              <p:nvPr/>
            </p:nvSpPr>
            <p:spPr>
              <a:xfrm>
                <a:off x="4915145" y="3999482"/>
                <a:ext cx="1867021" cy="1400363"/>
              </a:xfrm>
              <a:prstGeom prst="ellipse">
                <a:avLst/>
              </a:prstGeom>
              <a:solidFill>
                <a:srgbClr val="FFFFFF"/>
              </a:solidFill>
              <a:ln w="25400" cap="flat" cmpd="sng" algn="ctr">
                <a:solidFill>
                  <a:srgbClr val="F0414B"/>
                </a:solidFill>
                <a:prstDash val="solid"/>
              </a:ln>
              <a:effectLst>
                <a:outerShdw blurRad="50800" dist="38100" dir="2700000" algn="tl" rotWithShape="0">
                  <a:prstClr val="black">
                    <a:alpha val="40000"/>
                  </a:prstClr>
                </a:outerShdw>
              </a:effectLst>
            </p:spPr>
            <p:txBody>
              <a:bodyPr anchor="ctr"/>
              <a:lstStyle/>
              <a:p>
                <a:pPr algn="ctr" defTabSz="457200">
                  <a:defRPr/>
                </a:pPr>
                <a:endParaRPr lang="en-GB" kern="0">
                  <a:solidFill>
                    <a:srgbClr val="FFFFFF"/>
                  </a:solidFill>
                  <a:latin typeface="Arial"/>
                  <a:cs typeface="Arial" panose="020B0604020202020204" pitchFamily="34" charset="0"/>
                </a:endParaRPr>
              </a:p>
            </p:txBody>
          </p:sp>
          <p:pic>
            <p:nvPicPr>
              <p:cNvPr id="143374" name="Picture 6" descr="C:\Users\fulkese\AppData\Local\Temp\wz70ad\new gifs\Module-A-slide-8-nervous-system-f0115834.gif">
                <a:extLst>
                  <a:ext uri="{FF2B5EF4-FFF2-40B4-BE49-F238E27FC236}">
                    <a16:creationId xmlns:a16="http://schemas.microsoft.com/office/drawing/2014/main" id="{26FFAFCE-DAE6-AD7F-596E-97C3802072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0673" y="4083743"/>
                <a:ext cx="1116122" cy="1129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369" name="Group 39">
              <a:extLst>
                <a:ext uri="{FF2B5EF4-FFF2-40B4-BE49-F238E27FC236}">
                  <a16:creationId xmlns:a16="http://schemas.microsoft.com/office/drawing/2014/main" id="{C013F37A-55B1-C710-AA22-CAC7F12957F0}"/>
                </a:ext>
              </a:extLst>
            </p:cNvPr>
            <p:cNvGrpSpPr>
              <a:grpSpLocks/>
            </p:cNvGrpSpPr>
            <p:nvPr/>
          </p:nvGrpSpPr>
          <p:grpSpPr bwMode="auto">
            <a:xfrm>
              <a:off x="5530214" y="1613045"/>
              <a:ext cx="1738983" cy="1080001"/>
              <a:chOff x="5606058" y="1104962"/>
              <a:chExt cx="2254853" cy="1400382"/>
            </a:xfrm>
          </p:grpSpPr>
          <p:sp>
            <p:nvSpPr>
              <p:cNvPr id="42" name="Oval 41">
                <a:extLst>
                  <a:ext uri="{FF2B5EF4-FFF2-40B4-BE49-F238E27FC236}">
                    <a16:creationId xmlns:a16="http://schemas.microsoft.com/office/drawing/2014/main" id="{D4E6B067-4823-EF2C-1F5B-427D7717DF8A}"/>
                  </a:ext>
                </a:extLst>
              </p:cNvPr>
              <p:cNvSpPr/>
              <p:nvPr/>
            </p:nvSpPr>
            <p:spPr>
              <a:xfrm>
                <a:off x="5800321" y="1104962"/>
                <a:ext cx="1867020" cy="1400361"/>
              </a:xfrm>
              <a:prstGeom prst="ellipse">
                <a:avLst/>
              </a:prstGeom>
              <a:solidFill>
                <a:srgbClr val="FFFFFF"/>
              </a:solidFill>
              <a:ln w="25400" cap="flat" cmpd="sng" algn="ctr">
                <a:solidFill>
                  <a:srgbClr val="F0414B"/>
                </a:solidFill>
                <a:prstDash val="solid"/>
              </a:ln>
              <a:effectLst>
                <a:outerShdw blurRad="50800" dist="38100" dir="2700000" algn="tl" rotWithShape="0">
                  <a:prstClr val="black">
                    <a:alpha val="40000"/>
                  </a:prstClr>
                </a:outerShdw>
              </a:effectLst>
            </p:spPr>
            <p:txBody>
              <a:bodyPr anchor="ctr"/>
              <a:lstStyle/>
              <a:p>
                <a:pPr algn="ctr" defTabSz="457200">
                  <a:defRPr/>
                </a:pPr>
                <a:endParaRPr lang="en-GB" kern="0">
                  <a:solidFill>
                    <a:srgbClr val="FFFFFF"/>
                  </a:solidFill>
                  <a:latin typeface="Arial"/>
                  <a:cs typeface="Arial" panose="020B0604020202020204" pitchFamily="34" charset="0"/>
                </a:endParaRPr>
              </a:p>
            </p:txBody>
          </p:sp>
          <p:pic>
            <p:nvPicPr>
              <p:cNvPr id="143372" name="Picture 8" descr="C:\Users\fulkese\AppData\Local\Temp\wz5c63\new gifs\Module-A-slide-8-eye_f0022637.gif">
                <a:extLst>
                  <a:ext uri="{FF2B5EF4-FFF2-40B4-BE49-F238E27FC236}">
                    <a16:creationId xmlns:a16="http://schemas.microsoft.com/office/drawing/2014/main" id="{57FC508D-D0A9-54AE-E926-03D4CA2DCF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6058" y="1257925"/>
                <a:ext cx="2254853" cy="109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TextBox 40">
              <a:extLst>
                <a:ext uri="{FF2B5EF4-FFF2-40B4-BE49-F238E27FC236}">
                  <a16:creationId xmlns:a16="http://schemas.microsoft.com/office/drawing/2014/main" id="{66772B18-4779-A8F8-9EB9-E5A2F2F08960}"/>
                </a:ext>
              </a:extLst>
            </p:cNvPr>
            <p:cNvSpPr txBox="1"/>
            <p:nvPr/>
          </p:nvSpPr>
          <p:spPr>
            <a:xfrm>
              <a:off x="6965924" y="4327890"/>
              <a:ext cx="2178076" cy="452474"/>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defRPr/>
              </a:pPr>
              <a:r>
                <a:rPr lang="el-GR" sz="1800" kern="0" dirty="0">
                  <a:solidFill>
                    <a:srgbClr val="53575E"/>
                  </a:solidFill>
                  <a:latin typeface="Arial"/>
                </a:rPr>
                <a:t>Μικροαγγειακές</a:t>
              </a:r>
              <a:endParaRPr lang="en-GB" sz="1800" kern="0" baseline="30000" dirty="0">
                <a:solidFill>
                  <a:srgbClr val="53575E"/>
                </a:solidFill>
                <a:latin typeface="Arial"/>
              </a:endParaRPr>
            </a:p>
          </p:txBody>
        </p:sp>
      </p:grpSp>
    </p:spTree>
  </p:cSld>
  <p:clrMapOvr>
    <a:masterClrMapping/>
  </p:clrMapOvr>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0417 AT2D 16x9 template_V1.0">
  <a:themeElements>
    <a:clrScheme name="BI-Lilly harmonisation 171117">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E57200"/>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80417 AT2D 16x9 template_V1.0.potx" id="{F2FD81A9-6A57-46EF-821C-10F310E3710B}" vid="{AB5D6A3A-5F0A-476C-8620-2BA0C843F97F}"/>
    </a:ext>
  </a:extLst>
</a:theme>
</file>

<file path=ppt/theme/theme4.xml><?xml version="1.0" encoding="utf-8"?>
<a:theme xmlns:a="http://schemas.openxmlformats.org/drawingml/2006/main" name="1_180417 AT2D 16x9 template_V1.0">
  <a:themeElements>
    <a:clrScheme name="BI-Lilly harmonisation 171117">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E57200"/>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80417 AT2D 16x9 template_V1.0.potx" id="{F2FD81A9-6A57-46EF-821C-10F310E3710B}" vid="{AB5D6A3A-5F0A-476C-8620-2BA0C843F97F}"/>
    </a:ext>
  </a:extLst>
</a:theme>
</file>

<file path=ppt/theme/theme5.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1153</Words>
  <Application>Microsoft Office PowerPoint</Application>
  <PresentationFormat>Ευρεία οθόνη</PresentationFormat>
  <Paragraphs>217</Paragraphs>
  <Slides>25</Slides>
  <Notes>13</Notes>
  <HiddenSlides>1</HiddenSlides>
  <MMClips>0</MMClips>
  <ScaleCrop>false</ScaleCrop>
  <HeadingPairs>
    <vt:vector size="8" baseType="variant">
      <vt:variant>
        <vt:lpstr>Γραμματοσειρές που χρησιμοποιούνται</vt:lpstr>
      </vt:variant>
      <vt:variant>
        <vt:i4>12</vt:i4>
      </vt:variant>
      <vt:variant>
        <vt:lpstr>Θέμα</vt:lpstr>
      </vt:variant>
      <vt:variant>
        <vt:i4>8</vt:i4>
      </vt:variant>
      <vt:variant>
        <vt:lpstr>Ενσωματωμένοι διακομιστές OLE</vt:lpstr>
      </vt:variant>
      <vt:variant>
        <vt:i4>1</vt:i4>
      </vt:variant>
      <vt:variant>
        <vt:lpstr>Τίτλοι διαφανειών</vt:lpstr>
      </vt:variant>
      <vt:variant>
        <vt:i4>25</vt:i4>
      </vt:variant>
    </vt:vector>
  </HeadingPairs>
  <TitlesOfParts>
    <vt:vector size="46" baseType="lpstr">
      <vt:lpstr>ＭＳ Ｐゴシック</vt:lpstr>
      <vt:lpstr>AdvOT9069d8b3.B</vt:lpstr>
      <vt:lpstr>AdvOTb7819099</vt:lpstr>
      <vt:lpstr>Arial</vt:lpstr>
      <vt:lpstr>BISansCond</vt:lpstr>
      <vt:lpstr>Calibri</vt:lpstr>
      <vt:lpstr>Calibri Light</vt:lpstr>
      <vt:lpstr>Century Gothic</vt:lpstr>
      <vt:lpstr>Garamond</vt:lpstr>
      <vt:lpstr>Tahoma</vt:lpstr>
      <vt:lpstr>Verdana</vt:lpstr>
      <vt:lpstr>Wingdings</vt:lpstr>
      <vt:lpstr>Θέμα του Office</vt:lpstr>
      <vt:lpstr>Default Design</vt:lpstr>
      <vt:lpstr>180417 AT2D 16x9 template_V1.0</vt:lpstr>
      <vt:lpstr>1_180417 AT2D 16x9 template_V1.0</vt:lpstr>
      <vt:lpstr>Προεπιλεγμένη σχεδίαση</vt:lpstr>
      <vt:lpstr>1_Default Design</vt:lpstr>
      <vt:lpstr>2_Stream</vt:lpstr>
      <vt:lpstr>1_Θέμα του Office</vt:lpstr>
      <vt:lpstr>Chart</vt:lpstr>
      <vt:lpstr>Παρουσίαση του PowerPoint</vt:lpstr>
      <vt:lpstr>Αίτια αυξημένης καρδιαγγειακής νοσηρότητας στο διαβήτη τύπου 2</vt:lpstr>
      <vt:lpstr>Insulin resistance is as strong a risk factor for cardiovascular disease as smoking</vt:lpstr>
      <vt:lpstr>The Diabetes Epidemic: Global Projections, 2010–2030</vt:lpstr>
      <vt:lpstr>Ο διαβήτης αυξάνει σημαντικά τον κίνδυνο εμφάνισης ΚΔ νόσου </vt:lpstr>
      <vt:lpstr>Ο ΣΔτ2 επιφέρει σημαντικό ΚΔ κίνδυνο:  συνδυασμός ΣΔτ2 και ιστορικό ΕΜ αυξάνει περαιτέρω τον κίνδυνο</vt:lpstr>
      <vt:lpstr>Το προσδόκιμο ζωής μειώνεται κατά 12 χρόνια; ασθενείς με διαβήτη με την εγκατεστημένη ΚΑΝ*</vt:lpstr>
      <vt:lpstr>Η ΚΔ νόσος μπορεί να εγκαθίσταται σταδιακά πριν από τη διάγνωση του ΣΔτ2</vt:lpstr>
      <vt:lpstr>Ο Δτ2 είναι ένας μείζων και ανεξάρτητος  παράγοντας  κινδύνου τόσο για μικροαγγειακές και μακροαγγειακές επιπλοκές</vt:lpstr>
      <vt:lpstr>Most Cardiovascular Patients Have Abnormal Glucose Metabolism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Γιατί οι ασθενείς με ΚΑ αναπτύσσουν ΣΔ;</vt:lpstr>
      <vt:lpstr>Γιατί οι Διαβητικοί ασθενείς αναπτύσσουν ΚΑ;</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bagelis oikonomou</dc:creator>
  <cp:lastModifiedBy>Georgia Delopoulou</cp:lastModifiedBy>
  <cp:revision>23</cp:revision>
  <dcterms:created xsi:type="dcterms:W3CDTF">2019-11-07T19:49:40Z</dcterms:created>
  <dcterms:modified xsi:type="dcterms:W3CDTF">2025-10-08T05:25:05Z</dcterms:modified>
</cp:coreProperties>
</file>