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1"/>
  </p:notesMasterIdLst>
  <p:sldIdLst>
    <p:sldId id="259" r:id="rId2"/>
    <p:sldId id="260" r:id="rId3"/>
    <p:sldId id="268" r:id="rId4"/>
    <p:sldId id="263" r:id="rId5"/>
    <p:sldId id="262" r:id="rId6"/>
    <p:sldId id="264" r:id="rId7"/>
    <p:sldId id="266" r:id="rId8"/>
    <p:sldId id="267" r:id="rId9"/>
    <p:sldId id="269" r:id="rId10"/>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764" autoAdjust="0"/>
    <p:restoredTop sz="86477" autoAdjust="0"/>
  </p:normalViewPr>
  <p:slideViewPr>
    <p:cSldViewPr>
      <p:cViewPr varScale="1">
        <p:scale>
          <a:sx n="79" d="100"/>
          <a:sy n="79" d="100"/>
        </p:scale>
        <p:origin x="-1584" y="-78"/>
      </p:cViewPr>
      <p:guideLst>
        <p:guide orient="horz" pos="2160"/>
        <p:guide pos="2880"/>
      </p:guideLst>
    </p:cSldViewPr>
  </p:slideViewPr>
  <p:outlineViewPr>
    <p:cViewPr>
      <p:scale>
        <a:sx n="33" d="100"/>
        <a:sy n="33" d="100"/>
      </p:scale>
      <p:origin x="258" y="69426"/>
    </p:cViewPr>
  </p:outlin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8ECBF06-EAC4-4837-8B02-2AE1A700D04B}" type="datetimeFigureOut">
              <a:rPr lang="el-GR" smtClean="0"/>
              <a:pPr/>
              <a:t>22/12/2023</a:t>
            </a:fld>
            <a:endParaRPr lang="el-GR"/>
          </a:p>
        </p:txBody>
      </p:sp>
      <p:sp>
        <p:nvSpPr>
          <p:cNvPr id="4" name="Θέση εικόνας διαφάνειας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0A49BA8-AE27-4D9B-8FDB-B36DFA02288F}" type="slidenum">
              <a:rPr lang="el-GR" smtClean="0"/>
              <a:pPr/>
              <a:t>‹#›</a:t>
            </a:fld>
            <a:endParaRPr lang="el-GR"/>
          </a:p>
        </p:txBody>
      </p:sp>
    </p:spTree>
    <p:extLst>
      <p:ext uri="{BB962C8B-B14F-4D97-AF65-F5344CB8AC3E}">
        <p14:creationId xmlns:p14="http://schemas.microsoft.com/office/powerpoint/2010/main" xmlns="" val="32845573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grpSp>
        <p:nvGrpSpPr>
          <p:cNvPr id="12290" name="Group 2"/>
          <p:cNvGrpSpPr>
            <a:grpSpLocks/>
          </p:cNvGrpSpPr>
          <p:nvPr/>
        </p:nvGrpSpPr>
        <p:grpSpPr bwMode="auto">
          <a:xfrm>
            <a:off x="0" y="0"/>
            <a:ext cx="9144000" cy="6856413"/>
            <a:chOff x="0" y="0"/>
            <a:chExt cx="5760" cy="4319"/>
          </a:xfrm>
        </p:grpSpPr>
        <p:sp>
          <p:nvSpPr>
            <p:cNvPr id="12291" name="Freeform 3"/>
            <p:cNvSpPr>
              <a:spLocks/>
            </p:cNvSpPr>
            <p:nvPr/>
          </p:nvSpPr>
          <p:spPr bwMode="hidden">
            <a:xfrm>
              <a:off x="0" y="12"/>
              <a:ext cx="5758" cy="3273"/>
            </a:xfrm>
            <a:custGeom>
              <a:avLst/>
              <a:gdLst>
                <a:gd name="T0" fmla="*/ 3193 w 5740"/>
                <a:gd name="T1" fmla="*/ 1816 h 3273"/>
                <a:gd name="T2" fmla="*/ 0 w 5740"/>
                <a:gd name="T3" fmla="*/ 0 h 3273"/>
                <a:gd name="T4" fmla="*/ 0 w 5740"/>
                <a:gd name="T5" fmla="*/ 522 h 3273"/>
                <a:gd name="T6" fmla="*/ 3037 w 5740"/>
                <a:gd name="T7" fmla="*/ 1978 h 3273"/>
                <a:gd name="T8" fmla="*/ 5740 w 5740"/>
                <a:gd name="T9" fmla="*/ 3273 h 3273"/>
                <a:gd name="T10" fmla="*/ 5740 w 5740"/>
                <a:gd name="T11" fmla="*/ 3267 h 3273"/>
                <a:gd name="T12" fmla="*/ 3193 w 5740"/>
                <a:gd name="T13" fmla="*/ 1816 h 3273"/>
                <a:gd name="T14" fmla="*/ 3193 w 5740"/>
                <a:gd name="T15" fmla="*/ 1816 h 32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40" h="3273">
                  <a:moveTo>
                    <a:pt x="3193" y="1816"/>
                  </a:moveTo>
                  <a:lnTo>
                    <a:pt x="0" y="0"/>
                  </a:lnTo>
                  <a:lnTo>
                    <a:pt x="0" y="522"/>
                  </a:lnTo>
                  <a:lnTo>
                    <a:pt x="3037" y="1978"/>
                  </a:lnTo>
                  <a:lnTo>
                    <a:pt x="5740" y="3273"/>
                  </a:lnTo>
                  <a:lnTo>
                    <a:pt x="5740" y="3267"/>
                  </a:lnTo>
                  <a:lnTo>
                    <a:pt x="3193" y="1816"/>
                  </a:lnTo>
                  <a:lnTo>
                    <a:pt x="3193" y="1816"/>
                  </a:lnTo>
                  <a:close/>
                </a:path>
              </a:pathLst>
            </a:custGeom>
            <a:gradFill rotWithShape="0">
              <a:gsLst>
                <a:gs pos="0">
                  <a:schemeClr val="bg2">
                    <a:gamma/>
                    <a:shade val="63529"/>
                    <a:invGamma/>
                  </a:schemeClr>
                </a:gs>
                <a:gs pos="100000">
                  <a:schemeClr val="bg2"/>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el-GR">
                <a:solidFill>
                  <a:srgbClr val="FFFFFF"/>
                </a:solidFill>
              </a:endParaRPr>
            </a:p>
          </p:txBody>
        </p:sp>
        <p:sp>
          <p:nvSpPr>
            <p:cNvPr id="12292" name="Freeform 4"/>
            <p:cNvSpPr>
              <a:spLocks/>
            </p:cNvSpPr>
            <p:nvPr/>
          </p:nvSpPr>
          <p:spPr bwMode="hidden">
            <a:xfrm>
              <a:off x="149" y="0"/>
              <a:ext cx="5609" cy="3243"/>
            </a:xfrm>
            <a:custGeom>
              <a:avLst/>
              <a:gdLst>
                <a:gd name="T0" fmla="*/ 3163 w 5591"/>
                <a:gd name="T1" fmla="*/ 1714 h 3243"/>
                <a:gd name="T2" fmla="*/ 431 w 5591"/>
                <a:gd name="T3" fmla="*/ 0 h 3243"/>
                <a:gd name="T4" fmla="*/ 0 w 5591"/>
                <a:gd name="T5" fmla="*/ 0 h 3243"/>
                <a:gd name="T6" fmla="*/ 3086 w 5591"/>
                <a:gd name="T7" fmla="*/ 1786 h 3243"/>
                <a:gd name="T8" fmla="*/ 5591 w 5591"/>
                <a:gd name="T9" fmla="*/ 3243 h 3243"/>
                <a:gd name="T10" fmla="*/ 5591 w 5591"/>
                <a:gd name="T11" fmla="*/ 3237 h 3243"/>
                <a:gd name="T12" fmla="*/ 3163 w 5591"/>
                <a:gd name="T13" fmla="*/ 1714 h 3243"/>
                <a:gd name="T14" fmla="*/ 3163 w 5591"/>
                <a:gd name="T15" fmla="*/ 1714 h 32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91" h="3243">
                  <a:moveTo>
                    <a:pt x="3163" y="1714"/>
                  </a:moveTo>
                  <a:lnTo>
                    <a:pt x="431" y="0"/>
                  </a:lnTo>
                  <a:lnTo>
                    <a:pt x="0" y="0"/>
                  </a:lnTo>
                  <a:lnTo>
                    <a:pt x="3086" y="1786"/>
                  </a:lnTo>
                  <a:lnTo>
                    <a:pt x="5591" y="3243"/>
                  </a:lnTo>
                  <a:lnTo>
                    <a:pt x="5591" y="3237"/>
                  </a:lnTo>
                  <a:lnTo>
                    <a:pt x="3163" y="1714"/>
                  </a:lnTo>
                  <a:lnTo>
                    <a:pt x="3163" y="1714"/>
                  </a:lnTo>
                  <a:close/>
                </a:path>
              </a:pathLst>
            </a:custGeom>
            <a:gradFill rotWithShape="0">
              <a:gsLst>
                <a:gs pos="0">
                  <a:schemeClr val="bg1">
                    <a:gamma/>
                    <a:shade val="60784"/>
                    <a:invGamma/>
                  </a:schemeClr>
                </a:gs>
                <a:gs pos="100000">
                  <a:schemeClr val="bg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el-GR">
                <a:solidFill>
                  <a:srgbClr val="FFFFFF"/>
                </a:solidFill>
              </a:endParaRPr>
            </a:p>
          </p:txBody>
        </p:sp>
        <p:sp>
          <p:nvSpPr>
            <p:cNvPr id="12293" name="Freeform 5"/>
            <p:cNvSpPr>
              <a:spLocks/>
            </p:cNvSpPr>
            <p:nvPr/>
          </p:nvSpPr>
          <p:spPr bwMode="hidden">
            <a:xfrm>
              <a:off x="0" y="3433"/>
              <a:ext cx="4038" cy="191"/>
            </a:xfrm>
            <a:custGeom>
              <a:avLst/>
              <a:gdLst>
                <a:gd name="T0" fmla="*/ 0 w 4042"/>
                <a:gd name="T1" fmla="*/ 156 h 192"/>
                <a:gd name="T2" fmla="*/ 4042 w 4042"/>
                <a:gd name="T3" fmla="*/ 192 h 192"/>
                <a:gd name="T4" fmla="*/ 4042 w 4042"/>
                <a:gd name="T5" fmla="*/ 144 h 192"/>
                <a:gd name="T6" fmla="*/ 0 w 4042"/>
                <a:gd name="T7" fmla="*/ 0 h 192"/>
                <a:gd name="T8" fmla="*/ 0 w 4042"/>
                <a:gd name="T9" fmla="*/ 156 h 192"/>
                <a:gd name="T10" fmla="*/ 0 w 4042"/>
                <a:gd name="T11" fmla="*/ 156 h 192"/>
              </a:gdLst>
              <a:ahLst/>
              <a:cxnLst>
                <a:cxn ang="0">
                  <a:pos x="T0" y="T1"/>
                </a:cxn>
                <a:cxn ang="0">
                  <a:pos x="T2" y="T3"/>
                </a:cxn>
                <a:cxn ang="0">
                  <a:pos x="T4" y="T5"/>
                </a:cxn>
                <a:cxn ang="0">
                  <a:pos x="T6" y="T7"/>
                </a:cxn>
                <a:cxn ang="0">
                  <a:pos x="T8" y="T9"/>
                </a:cxn>
                <a:cxn ang="0">
                  <a:pos x="T10" y="T11"/>
                </a:cxn>
              </a:cxnLst>
              <a:rect l="0" t="0" r="r" b="b"/>
              <a:pathLst>
                <a:path w="4042" h="192">
                  <a:moveTo>
                    <a:pt x="0" y="156"/>
                  </a:moveTo>
                  <a:lnTo>
                    <a:pt x="4042" y="192"/>
                  </a:lnTo>
                  <a:lnTo>
                    <a:pt x="4042" y="144"/>
                  </a:lnTo>
                  <a:lnTo>
                    <a:pt x="0" y="0"/>
                  </a:lnTo>
                  <a:lnTo>
                    <a:pt x="0" y="156"/>
                  </a:lnTo>
                  <a:lnTo>
                    <a:pt x="0" y="156"/>
                  </a:lnTo>
                  <a:close/>
                </a:path>
              </a:pathLst>
            </a:custGeom>
            <a:gradFill rotWithShape="0">
              <a:gsLst>
                <a:gs pos="0">
                  <a:schemeClr val="bg2">
                    <a:gamma/>
                    <a:shade val="75686"/>
                    <a:invGamma/>
                  </a:schemeClr>
                </a:gs>
                <a:gs pos="100000">
                  <a:schemeClr val="bg2"/>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el-GR">
                <a:solidFill>
                  <a:srgbClr val="FFFFFF"/>
                </a:solidFill>
              </a:endParaRPr>
            </a:p>
          </p:txBody>
        </p:sp>
        <p:sp>
          <p:nvSpPr>
            <p:cNvPr id="12294" name="Freeform 6"/>
            <p:cNvSpPr>
              <a:spLocks/>
            </p:cNvSpPr>
            <p:nvPr/>
          </p:nvSpPr>
          <p:spPr bwMode="hidden">
            <a:xfrm>
              <a:off x="4038" y="3577"/>
              <a:ext cx="1720" cy="65"/>
            </a:xfrm>
            <a:custGeom>
              <a:avLst/>
              <a:gdLst>
                <a:gd name="T0" fmla="*/ 1722 w 1722"/>
                <a:gd name="T1" fmla="*/ 66 h 66"/>
                <a:gd name="T2" fmla="*/ 1722 w 1722"/>
                <a:gd name="T3" fmla="*/ 60 h 66"/>
                <a:gd name="T4" fmla="*/ 0 w 1722"/>
                <a:gd name="T5" fmla="*/ 0 h 66"/>
                <a:gd name="T6" fmla="*/ 0 w 1722"/>
                <a:gd name="T7" fmla="*/ 48 h 66"/>
                <a:gd name="T8" fmla="*/ 1722 w 1722"/>
                <a:gd name="T9" fmla="*/ 66 h 66"/>
                <a:gd name="T10" fmla="*/ 1722 w 1722"/>
                <a:gd name="T11" fmla="*/ 66 h 66"/>
              </a:gdLst>
              <a:ahLst/>
              <a:cxnLst>
                <a:cxn ang="0">
                  <a:pos x="T0" y="T1"/>
                </a:cxn>
                <a:cxn ang="0">
                  <a:pos x="T2" y="T3"/>
                </a:cxn>
                <a:cxn ang="0">
                  <a:pos x="T4" y="T5"/>
                </a:cxn>
                <a:cxn ang="0">
                  <a:pos x="T6" y="T7"/>
                </a:cxn>
                <a:cxn ang="0">
                  <a:pos x="T8" y="T9"/>
                </a:cxn>
                <a:cxn ang="0">
                  <a:pos x="T10" y="T11"/>
                </a:cxn>
              </a:cxnLst>
              <a:rect l="0" t="0" r="r" b="b"/>
              <a:pathLst>
                <a:path w="1722" h="66">
                  <a:moveTo>
                    <a:pt x="1722" y="66"/>
                  </a:moveTo>
                  <a:lnTo>
                    <a:pt x="1722" y="60"/>
                  </a:lnTo>
                  <a:lnTo>
                    <a:pt x="0" y="0"/>
                  </a:lnTo>
                  <a:lnTo>
                    <a:pt x="0" y="48"/>
                  </a:lnTo>
                  <a:lnTo>
                    <a:pt x="1722" y="66"/>
                  </a:lnTo>
                  <a:lnTo>
                    <a:pt x="1722" y="66"/>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el-GR">
                <a:solidFill>
                  <a:srgbClr val="FFFFFF"/>
                </a:solidFill>
              </a:endParaRPr>
            </a:p>
          </p:txBody>
        </p:sp>
        <p:sp>
          <p:nvSpPr>
            <p:cNvPr id="12295" name="Freeform 7"/>
            <p:cNvSpPr>
              <a:spLocks/>
            </p:cNvSpPr>
            <p:nvPr/>
          </p:nvSpPr>
          <p:spPr bwMode="hidden">
            <a:xfrm>
              <a:off x="0" y="3726"/>
              <a:ext cx="4784" cy="329"/>
            </a:xfrm>
            <a:custGeom>
              <a:avLst/>
              <a:gdLst>
                <a:gd name="T0" fmla="*/ 0 w 4789"/>
                <a:gd name="T1" fmla="*/ 329 h 329"/>
                <a:gd name="T2" fmla="*/ 4789 w 4789"/>
                <a:gd name="T3" fmla="*/ 77 h 329"/>
                <a:gd name="T4" fmla="*/ 4789 w 4789"/>
                <a:gd name="T5" fmla="*/ 0 h 329"/>
                <a:gd name="T6" fmla="*/ 0 w 4789"/>
                <a:gd name="T7" fmla="*/ 107 h 329"/>
                <a:gd name="T8" fmla="*/ 0 w 4789"/>
                <a:gd name="T9" fmla="*/ 329 h 329"/>
                <a:gd name="T10" fmla="*/ 0 w 4789"/>
                <a:gd name="T11" fmla="*/ 329 h 329"/>
              </a:gdLst>
              <a:ahLst/>
              <a:cxnLst>
                <a:cxn ang="0">
                  <a:pos x="T0" y="T1"/>
                </a:cxn>
                <a:cxn ang="0">
                  <a:pos x="T2" y="T3"/>
                </a:cxn>
                <a:cxn ang="0">
                  <a:pos x="T4" y="T5"/>
                </a:cxn>
                <a:cxn ang="0">
                  <a:pos x="T6" y="T7"/>
                </a:cxn>
                <a:cxn ang="0">
                  <a:pos x="T8" y="T9"/>
                </a:cxn>
                <a:cxn ang="0">
                  <a:pos x="T10" y="T11"/>
                </a:cxn>
              </a:cxnLst>
              <a:rect l="0" t="0" r="r" b="b"/>
              <a:pathLst>
                <a:path w="4789" h="329">
                  <a:moveTo>
                    <a:pt x="0" y="329"/>
                  </a:moveTo>
                  <a:lnTo>
                    <a:pt x="4789" y="77"/>
                  </a:lnTo>
                  <a:lnTo>
                    <a:pt x="4789" y="0"/>
                  </a:lnTo>
                  <a:lnTo>
                    <a:pt x="0" y="107"/>
                  </a:lnTo>
                  <a:lnTo>
                    <a:pt x="0" y="329"/>
                  </a:lnTo>
                  <a:lnTo>
                    <a:pt x="0" y="329"/>
                  </a:lnTo>
                  <a:close/>
                </a:path>
              </a:pathLst>
            </a:custGeom>
            <a:gradFill rotWithShape="0">
              <a:gsLst>
                <a:gs pos="0">
                  <a:schemeClr val="bg1">
                    <a:gamma/>
                    <a:shade val="81961"/>
                    <a:invGamma/>
                  </a:schemeClr>
                </a:gs>
                <a:gs pos="100000">
                  <a:schemeClr val="bg1"/>
                </a:gs>
              </a:gsLst>
              <a:lin ang="0" scaled="1"/>
            </a:gradFill>
            <a:ln>
              <a:noFill/>
            </a:ln>
            <a:effectLst/>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fontAlgn="base">
                <a:spcBef>
                  <a:spcPct val="0"/>
                </a:spcBef>
                <a:spcAft>
                  <a:spcPct val="0"/>
                </a:spcAft>
              </a:pPr>
              <a:endParaRPr lang="el-GR">
                <a:solidFill>
                  <a:srgbClr val="FFFFFF"/>
                </a:solidFill>
              </a:endParaRPr>
            </a:p>
          </p:txBody>
        </p:sp>
        <p:sp>
          <p:nvSpPr>
            <p:cNvPr id="12296" name="Freeform 8"/>
            <p:cNvSpPr>
              <a:spLocks/>
            </p:cNvSpPr>
            <p:nvPr/>
          </p:nvSpPr>
          <p:spPr bwMode="hidden">
            <a:xfrm>
              <a:off x="4784" y="3702"/>
              <a:ext cx="974" cy="101"/>
            </a:xfrm>
            <a:custGeom>
              <a:avLst/>
              <a:gdLst>
                <a:gd name="T0" fmla="*/ 975 w 975"/>
                <a:gd name="T1" fmla="*/ 48 h 101"/>
                <a:gd name="T2" fmla="*/ 975 w 975"/>
                <a:gd name="T3" fmla="*/ 0 h 101"/>
                <a:gd name="T4" fmla="*/ 0 w 975"/>
                <a:gd name="T5" fmla="*/ 24 h 101"/>
                <a:gd name="T6" fmla="*/ 0 w 975"/>
                <a:gd name="T7" fmla="*/ 101 h 101"/>
                <a:gd name="T8" fmla="*/ 975 w 975"/>
                <a:gd name="T9" fmla="*/ 48 h 101"/>
                <a:gd name="T10" fmla="*/ 975 w 975"/>
                <a:gd name="T11" fmla="*/ 48 h 101"/>
              </a:gdLst>
              <a:ahLst/>
              <a:cxnLst>
                <a:cxn ang="0">
                  <a:pos x="T0" y="T1"/>
                </a:cxn>
                <a:cxn ang="0">
                  <a:pos x="T2" y="T3"/>
                </a:cxn>
                <a:cxn ang="0">
                  <a:pos x="T4" y="T5"/>
                </a:cxn>
                <a:cxn ang="0">
                  <a:pos x="T6" y="T7"/>
                </a:cxn>
                <a:cxn ang="0">
                  <a:pos x="T8" y="T9"/>
                </a:cxn>
                <a:cxn ang="0">
                  <a:pos x="T10" y="T11"/>
                </a:cxn>
              </a:cxnLst>
              <a:rect l="0" t="0" r="r" b="b"/>
              <a:pathLst>
                <a:path w="975" h="101">
                  <a:moveTo>
                    <a:pt x="975" y="48"/>
                  </a:moveTo>
                  <a:lnTo>
                    <a:pt x="975" y="0"/>
                  </a:lnTo>
                  <a:lnTo>
                    <a:pt x="0" y="24"/>
                  </a:lnTo>
                  <a:lnTo>
                    <a:pt x="0" y="101"/>
                  </a:lnTo>
                  <a:lnTo>
                    <a:pt x="975" y="48"/>
                  </a:lnTo>
                  <a:lnTo>
                    <a:pt x="975" y="48"/>
                  </a:ln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el-GR">
                <a:solidFill>
                  <a:srgbClr val="FFFFFF"/>
                </a:solidFill>
              </a:endParaRPr>
            </a:p>
          </p:txBody>
        </p:sp>
        <p:sp>
          <p:nvSpPr>
            <p:cNvPr id="12297" name="Freeform 9"/>
            <p:cNvSpPr>
              <a:spLocks/>
            </p:cNvSpPr>
            <p:nvPr/>
          </p:nvSpPr>
          <p:spPr bwMode="hidden">
            <a:xfrm>
              <a:off x="3619" y="3815"/>
              <a:ext cx="2139" cy="198"/>
            </a:xfrm>
            <a:custGeom>
              <a:avLst/>
              <a:gdLst>
                <a:gd name="T0" fmla="*/ 2141 w 2141"/>
                <a:gd name="T1" fmla="*/ 0 h 198"/>
                <a:gd name="T2" fmla="*/ 0 w 2141"/>
                <a:gd name="T3" fmla="*/ 156 h 198"/>
                <a:gd name="T4" fmla="*/ 0 w 2141"/>
                <a:gd name="T5" fmla="*/ 198 h 198"/>
                <a:gd name="T6" fmla="*/ 2141 w 2141"/>
                <a:gd name="T7" fmla="*/ 0 h 198"/>
                <a:gd name="T8" fmla="*/ 2141 w 2141"/>
                <a:gd name="T9" fmla="*/ 0 h 198"/>
              </a:gdLst>
              <a:ahLst/>
              <a:cxnLst>
                <a:cxn ang="0">
                  <a:pos x="T0" y="T1"/>
                </a:cxn>
                <a:cxn ang="0">
                  <a:pos x="T2" y="T3"/>
                </a:cxn>
                <a:cxn ang="0">
                  <a:pos x="T4" y="T5"/>
                </a:cxn>
                <a:cxn ang="0">
                  <a:pos x="T6" y="T7"/>
                </a:cxn>
                <a:cxn ang="0">
                  <a:pos x="T8" y="T9"/>
                </a:cxn>
              </a:cxnLst>
              <a:rect l="0" t="0" r="r" b="b"/>
              <a:pathLst>
                <a:path w="2141" h="198">
                  <a:moveTo>
                    <a:pt x="2141" y="0"/>
                  </a:moveTo>
                  <a:lnTo>
                    <a:pt x="0" y="156"/>
                  </a:lnTo>
                  <a:lnTo>
                    <a:pt x="0" y="198"/>
                  </a:lnTo>
                  <a:lnTo>
                    <a:pt x="2141" y="0"/>
                  </a:lnTo>
                  <a:lnTo>
                    <a:pt x="2141" y="0"/>
                  </a:ln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el-GR">
                <a:solidFill>
                  <a:srgbClr val="FFFFFF"/>
                </a:solidFill>
              </a:endParaRPr>
            </a:p>
          </p:txBody>
        </p:sp>
        <p:sp>
          <p:nvSpPr>
            <p:cNvPr id="12298" name="Freeform 10"/>
            <p:cNvSpPr>
              <a:spLocks/>
            </p:cNvSpPr>
            <p:nvPr/>
          </p:nvSpPr>
          <p:spPr bwMode="hidden">
            <a:xfrm>
              <a:off x="0" y="3971"/>
              <a:ext cx="3619" cy="348"/>
            </a:xfrm>
            <a:custGeom>
              <a:avLst/>
              <a:gdLst>
                <a:gd name="T0" fmla="*/ 0 w 3623"/>
                <a:gd name="T1" fmla="*/ 348 h 348"/>
                <a:gd name="T2" fmla="*/ 311 w 3623"/>
                <a:gd name="T3" fmla="*/ 348 h 348"/>
                <a:gd name="T4" fmla="*/ 3623 w 3623"/>
                <a:gd name="T5" fmla="*/ 42 h 348"/>
                <a:gd name="T6" fmla="*/ 3623 w 3623"/>
                <a:gd name="T7" fmla="*/ 0 h 348"/>
                <a:gd name="T8" fmla="*/ 0 w 3623"/>
                <a:gd name="T9" fmla="*/ 264 h 348"/>
                <a:gd name="T10" fmla="*/ 0 w 3623"/>
                <a:gd name="T11" fmla="*/ 348 h 348"/>
                <a:gd name="T12" fmla="*/ 0 w 3623"/>
                <a:gd name="T13" fmla="*/ 348 h 348"/>
              </a:gdLst>
              <a:ahLst/>
              <a:cxnLst>
                <a:cxn ang="0">
                  <a:pos x="T0" y="T1"/>
                </a:cxn>
                <a:cxn ang="0">
                  <a:pos x="T2" y="T3"/>
                </a:cxn>
                <a:cxn ang="0">
                  <a:pos x="T4" y="T5"/>
                </a:cxn>
                <a:cxn ang="0">
                  <a:pos x="T6" y="T7"/>
                </a:cxn>
                <a:cxn ang="0">
                  <a:pos x="T8" y="T9"/>
                </a:cxn>
                <a:cxn ang="0">
                  <a:pos x="T10" y="T11"/>
                </a:cxn>
                <a:cxn ang="0">
                  <a:pos x="T12" y="T13"/>
                </a:cxn>
              </a:cxnLst>
              <a:rect l="0" t="0" r="r" b="b"/>
              <a:pathLst>
                <a:path w="3623" h="348">
                  <a:moveTo>
                    <a:pt x="0" y="348"/>
                  </a:moveTo>
                  <a:lnTo>
                    <a:pt x="311" y="348"/>
                  </a:lnTo>
                  <a:lnTo>
                    <a:pt x="3623" y="42"/>
                  </a:lnTo>
                  <a:lnTo>
                    <a:pt x="3623" y="0"/>
                  </a:lnTo>
                  <a:lnTo>
                    <a:pt x="0" y="264"/>
                  </a:lnTo>
                  <a:lnTo>
                    <a:pt x="0" y="348"/>
                  </a:lnTo>
                  <a:lnTo>
                    <a:pt x="0" y="348"/>
                  </a:lnTo>
                  <a:close/>
                </a:path>
              </a:pathLst>
            </a:custGeom>
            <a:gradFill rotWithShape="0">
              <a:gsLst>
                <a:gs pos="0">
                  <a:schemeClr val="bg1">
                    <a:gamma/>
                    <a:shade val="72549"/>
                    <a:invGamma/>
                  </a:schemeClr>
                </a:gs>
                <a:gs pos="100000">
                  <a:schemeClr val="bg1"/>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el-GR">
                <a:solidFill>
                  <a:srgbClr val="FFFFFF"/>
                </a:solidFill>
              </a:endParaRPr>
            </a:p>
          </p:txBody>
        </p:sp>
        <p:sp>
          <p:nvSpPr>
            <p:cNvPr id="12299" name="Freeform 11"/>
            <p:cNvSpPr>
              <a:spLocks/>
            </p:cNvSpPr>
            <p:nvPr/>
          </p:nvSpPr>
          <p:spPr bwMode="hidden">
            <a:xfrm>
              <a:off x="2097" y="4043"/>
              <a:ext cx="2514" cy="276"/>
            </a:xfrm>
            <a:custGeom>
              <a:avLst/>
              <a:gdLst>
                <a:gd name="T0" fmla="*/ 2182 w 2517"/>
                <a:gd name="T1" fmla="*/ 276 h 276"/>
                <a:gd name="T2" fmla="*/ 2517 w 2517"/>
                <a:gd name="T3" fmla="*/ 204 h 276"/>
                <a:gd name="T4" fmla="*/ 2260 w 2517"/>
                <a:gd name="T5" fmla="*/ 0 h 276"/>
                <a:gd name="T6" fmla="*/ 0 w 2517"/>
                <a:gd name="T7" fmla="*/ 276 h 276"/>
                <a:gd name="T8" fmla="*/ 2182 w 2517"/>
                <a:gd name="T9" fmla="*/ 276 h 276"/>
                <a:gd name="T10" fmla="*/ 2182 w 2517"/>
                <a:gd name="T11" fmla="*/ 276 h 276"/>
              </a:gdLst>
              <a:ahLst/>
              <a:cxnLst>
                <a:cxn ang="0">
                  <a:pos x="T0" y="T1"/>
                </a:cxn>
                <a:cxn ang="0">
                  <a:pos x="T2" y="T3"/>
                </a:cxn>
                <a:cxn ang="0">
                  <a:pos x="T4" y="T5"/>
                </a:cxn>
                <a:cxn ang="0">
                  <a:pos x="T6" y="T7"/>
                </a:cxn>
                <a:cxn ang="0">
                  <a:pos x="T8" y="T9"/>
                </a:cxn>
                <a:cxn ang="0">
                  <a:pos x="T10" y="T11"/>
                </a:cxn>
              </a:cxnLst>
              <a:rect l="0" t="0" r="r" b="b"/>
              <a:pathLst>
                <a:path w="2517" h="276">
                  <a:moveTo>
                    <a:pt x="2182" y="276"/>
                  </a:moveTo>
                  <a:lnTo>
                    <a:pt x="2517" y="204"/>
                  </a:lnTo>
                  <a:lnTo>
                    <a:pt x="2260" y="0"/>
                  </a:lnTo>
                  <a:lnTo>
                    <a:pt x="0" y="276"/>
                  </a:lnTo>
                  <a:lnTo>
                    <a:pt x="2182" y="276"/>
                  </a:lnTo>
                  <a:lnTo>
                    <a:pt x="2182" y="276"/>
                  </a:ln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el-GR">
                <a:solidFill>
                  <a:srgbClr val="FFFFFF"/>
                </a:solidFill>
              </a:endParaRPr>
            </a:p>
          </p:txBody>
        </p:sp>
        <p:sp>
          <p:nvSpPr>
            <p:cNvPr id="12300" name="Freeform 12"/>
            <p:cNvSpPr>
              <a:spLocks/>
            </p:cNvSpPr>
            <p:nvPr/>
          </p:nvSpPr>
          <p:spPr bwMode="hidden">
            <a:xfrm>
              <a:off x="4354" y="3869"/>
              <a:ext cx="1404" cy="378"/>
            </a:xfrm>
            <a:custGeom>
              <a:avLst/>
              <a:gdLst>
                <a:gd name="T0" fmla="*/ 1405 w 1405"/>
                <a:gd name="T1" fmla="*/ 126 h 378"/>
                <a:gd name="T2" fmla="*/ 1405 w 1405"/>
                <a:gd name="T3" fmla="*/ 0 h 378"/>
                <a:gd name="T4" fmla="*/ 0 w 1405"/>
                <a:gd name="T5" fmla="*/ 174 h 378"/>
                <a:gd name="T6" fmla="*/ 257 w 1405"/>
                <a:gd name="T7" fmla="*/ 378 h 378"/>
                <a:gd name="T8" fmla="*/ 1405 w 1405"/>
                <a:gd name="T9" fmla="*/ 126 h 378"/>
                <a:gd name="T10" fmla="*/ 1405 w 1405"/>
                <a:gd name="T11" fmla="*/ 126 h 378"/>
              </a:gdLst>
              <a:ahLst/>
              <a:cxnLst>
                <a:cxn ang="0">
                  <a:pos x="T0" y="T1"/>
                </a:cxn>
                <a:cxn ang="0">
                  <a:pos x="T2" y="T3"/>
                </a:cxn>
                <a:cxn ang="0">
                  <a:pos x="T4" y="T5"/>
                </a:cxn>
                <a:cxn ang="0">
                  <a:pos x="T6" y="T7"/>
                </a:cxn>
                <a:cxn ang="0">
                  <a:pos x="T8" y="T9"/>
                </a:cxn>
                <a:cxn ang="0">
                  <a:pos x="T10" y="T11"/>
                </a:cxn>
              </a:cxnLst>
              <a:rect l="0" t="0" r="r" b="b"/>
              <a:pathLst>
                <a:path w="1405" h="378">
                  <a:moveTo>
                    <a:pt x="1405" y="126"/>
                  </a:moveTo>
                  <a:lnTo>
                    <a:pt x="1405" y="0"/>
                  </a:lnTo>
                  <a:lnTo>
                    <a:pt x="0" y="174"/>
                  </a:lnTo>
                  <a:lnTo>
                    <a:pt x="257" y="378"/>
                  </a:lnTo>
                  <a:lnTo>
                    <a:pt x="1405" y="126"/>
                  </a:lnTo>
                  <a:lnTo>
                    <a:pt x="1405" y="126"/>
                  </a:lnTo>
                  <a:close/>
                </a:path>
              </a:pathLst>
            </a:custGeom>
            <a:gradFill rotWithShape="0">
              <a:gsLst>
                <a:gs pos="0">
                  <a:schemeClr val="bg1"/>
                </a:gs>
                <a:gs pos="100000">
                  <a:schemeClr val="bg1">
                    <a:gamma/>
                    <a:tint val="96863"/>
                    <a:invGamma/>
                  </a:schemeClr>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el-GR">
                <a:solidFill>
                  <a:srgbClr val="FFFFFF"/>
                </a:solidFill>
              </a:endParaRPr>
            </a:p>
          </p:txBody>
        </p:sp>
        <p:sp>
          <p:nvSpPr>
            <p:cNvPr id="12301" name="Freeform 13"/>
            <p:cNvSpPr>
              <a:spLocks/>
            </p:cNvSpPr>
            <p:nvPr/>
          </p:nvSpPr>
          <p:spPr bwMode="hidden">
            <a:xfrm>
              <a:off x="5030" y="3151"/>
              <a:ext cx="728" cy="240"/>
            </a:xfrm>
            <a:custGeom>
              <a:avLst/>
              <a:gdLst>
                <a:gd name="T0" fmla="*/ 729 w 729"/>
                <a:gd name="T1" fmla="*/ 240 h 240"/>
                <a:gd name="T2" fmla="*/ 0 w 729"/>
                <a:gd name="T3" fmla="*/ 0 h 240"/>
                <a:gd name="T4" fmla="*/ 0 w 729"/>
                <a:gd name="T5" fmla="*/ 6 h 240"/>
                <a:gd name="T6" fmla="*/ 729 w 729"/>
                <a:gd name="T7" fmla="*/ 240 h 240"/>
                <a:gd name="T8" fmla="*/ 729 w 729"/>
                <a:gd name="T9" fmla="*/ 240 h 240"/>
              </a:gdLst>
              <a:ahLst/>
              <a:cxnLst>
                <a:cxn ang="0">
                  <a:pos x="T0" y="T1"/>
                </a:cxn>
                <a:cxn ang="0">
                  <a:pos x="T2" y="T3"/>
                </a:cxn>
                <a:cxn ang="0">
                  <a:pos x="T4" y="T5"/>
                </a:cxn>
                <a:cxn ang="0">
                  <a:pos x="T6" y="T7"/>
                </a:cxn>
                <a:cxn ang="0">
                  <a:pos x="T8" y="T9"/>
                </a:cxn>
              </a:cxnLst>
              <a:rect l="0" t="0" r="r" b="b"/>
              <a:pathLst>
                <a:path w="729" h="240">
                  <a:moveTo>
                    <a:pt x="729" y="240"/>
                  </a:moveTo>
                  <a:lnTo>
                    <a:pt x="0" y="0"/>
                  </a:lnTo>
                  <a:lnTo>
                    <a:pt x="0" y="6"/>
                  </a:lnTo>
                  <a:lnTo>
                    <a:pt x="729" y="240"/>
                  </a:lnTo>
                  <a:lnTo>
                    <a:pt x="729" y="240"/>
                  </a:ln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el-GR">
                <a:solidFill>
                  <a:srgbClr val="FFFFFF"/>
                </a:solidFill>
              </a:endParaRPr>
            </a:p>
          </p:txBody>
        </p:sp>
        <p:sp>
          <p:nvSpPr>
            <p:cNvPr id="12302" name="Freeform 14"/>
            <p:cNvSpPr>
              <a:spLocks/>
            </p:cNvSpPr>
            <p:nvPr/>
          </p:nvSpPr>
          <p:spPr bwMode="hidden">
            <a:xfrm>
              <a:off x="0" y="1486"/>
              <a:ext cx="5030" cy="1671"/>
            </a:xfrm>
            <a:custGeom>
              <a:avLst/>
              <a:gdLst>
                <a:gd name="T0" fmla="*/ 0 w 5035"/>
                <a:gd name="T1" fmla="*/ 72 h 1672"/>
                <a:gd name="T2" fmla="*/ 5035 w 5035"/>
                <a:gd name="T3" fmla="*/ 1672 h 1672"/>
                <a:gd name="T4" fmla="*/ 5035 w 5035"/>
                <a:gd name="T5" fmla="*/ 1666 h 1672"/>
                <a:gd name="T6" fmla="*/ 0 w 5035"/>
                <a:gd name="T7" fmla="*/ 0 h 1672"/>
                <a:gd name="T8" fmla="*/ 0 w 5035"/>
                <a:gd name="T9" fmla="*/ 72 h 1672"/>
                <a:gd name="T10" fmla="*/ 0 w 5035"/>
                <a:gd name="T11" fmla="*/ 72 h 1672"/>
              </a:gdLst>
              <a:ahLst/>
              <a:cxnLst>
                <a:cxn ang="0">
                  <a:pos x="T0" y="T1"/>
                </a:cxn>
                <a:cxn ang="0">
                  <a:pos x="T2" y="T3"/>
                </a:cxn>
                <a:cxn ang="0">
                  <a:pos x="T4" y="T5"/>
                </a:cxn>
                <a:cxn ang="0">
                  <a:pos x="T6" y="T7"/>
                </a:cxn>
                <a:cxn ang="0">
                  <a:pos x="T8" y="T9"/>
                </a:cxn>
                <a:cxn ang="0">
                  <a:pos x="T10" y="T11"/>
                </a:cxn>
              </a:cxnLst>
              <a:rect l="0" t="0" r="r" b="b"/>
              <a:pathLst>
                <a:path w="5035" h="1672">
                  <a:moveTo>
                    <a:pt x="0" y="72"/>
                  </a:moveTo>
                  <a:lnTo>
                    <a:pt x="5035" y="1672"/>
                  </a:lnTo>
                  <a:lnTo>
                    <a:pt x="5035" y="1666"/>
                  </a:lnTo>
                  <a:lnTo>
                    <a:pt x="0" y="0"/>
                  </a:lnTo>
                  <a:lnTo>
                    <a:pt x="0" y="72"/>
                  </a:lnTo>
                  <a:lnTo>
                    <a:pt x="0" y="72"/>
                  </a:lnTo>
                  <a:close/>
                </a:path>
              </a:pathLst>
            </a:custGeom>
            <a:gradFill rotWithShape="0">
              <a:gsLst>
                <a:gs pos="0">
                  <a:schemeClr val="bg1">
                    <a:gamma/>
                    <a:shade val="54510"/>
                    <a:invGamma/>
                  </a:schemeClr>
                </a:gs>
                <a:gs pos="100000">
                  <a:schemeClr val="bg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el-GR">
                <a:solidFill>
                  <a:srgbClr val="FFFFFF"/>
                </a:solidFill>
              </a:endParaRPr>
            </a:p>
          </p:txBody>
        </p:sp>
        <p:sp>
          <p:nvSpPr>
            <p:cNvPr id="12303" name="Freeform 15"/>
            <p:cNvSpPr>
              <a:spLocks/>
            </p:cNvSpPr>
            <p:nvPr/>
          </p:nvSpPr>
          <p:spPr bwMode="hidden">
            <a:xfrm>
              <a:off x="5030" y="3049"/>
              <a:ext cx="728" cy="318"/>
            </a:xfrm>
            <a:custGeom>
              <a:avLst/>
              <a:gdLst>
                <a:gd name="T0" fmla="*/ 729 w 729"/>
                <a:gd name="T1" fmla="*/ 318 h 318"/>
                <a:gd name="T2" fmla="*/ 729 w 729"/>
                <a:gd name="T3" fmla="*/ 312 h 318"/>
                <a:gd name="T4" fmla="*/ 0 w 729"/>
                <a:gd name="T5" fmla="*/ 0 h 318"/>
                <a:gd name="T6" fmla="*/ 0 w 729"/>
                <a:gd name="T7" fmla="*/ 54 h 318"/>
                <a:gd name="T8" fmla="*/ 729 w 729"/>
                <a:gd name="T9" fmla="*/ 318 h 318"/>
                <a:gd name="T10" fmla="*/ 729 w 729"/>
                <a:gd name="T11" fmla="*/ 318 h 318"/>
              </a:gdLst>
              <a:ahLst/>
              <a:cxnLst>
                <a:cxn ang="0">
                  <a:pos x="T0" y="T1"/>
                </a:cxn>
                <a:cxn ang="0">
                  <a:pos x="T2" y="T3"/>
                </a:cxn>
                <a:cxn ang="0">
                  <a:pos x="T4" y="T5"/>
                </a:cxn>
                <a:cxn ang="0">
                  <a:pos x="T6" y="T7"/>
                </a:cxn>
                <a:cxn ang="0">
                  <a:pos x="T8" y="T9"/>
                </a:cxn>
                <a:cxn ang="0">
                  <a:pos x="T10" y="T11"/>
                </a:cxn>
              </a:cxnLst>
              <a:rect l="0" t="0" r="r" b="b"/>
              <a:pathLst>
                <a:path w="729" h="318">
                  <a:moveTo>
                    <a:pt x="729" y="318"/>
                  </a:moveTo>
                  <a:lnTo>
                    <a:pt x="729" y="312"/>
                  </a:lnTo>
                  <a:lnTo>
                    <a:pt x="0" y="0"/>
                  </a:lnTo>
                  <a:lnTo>
                    <a:pt x="0" y="54"/>
                  </a:lnTo>
                  <a:lnTo>
                    <a:pt x="729" y="318"/>
                  </a:lnTo>
                  <a:lnTo>
                    <a:pt x="729" y="318"/>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el-GR">
                <a:solidFill>
                  <a:srgbClr val="FFFFFF"/>
                </a:solidFill>
              </a:endParaRPr>
            </a:p>
          </p:txBody>
        </p:sp>
        <p:sp>
          <p:nvSpPr>
            <p:cNvPr id="12304" name="Freeform 16"/>
            <p:cNvSpPr>
              <a:spLocks/>
            </p:cNvSpPr>
            <p:nvPr/>
          </p:nvSpPr>
          <p:spPr bwMode="hidden">
            <a:xfrm>
              <a:off x="0" y="916"/>
              <a:ext cx="5030" cy="2187"/>
            </a:xfrm>
            <a:custGeom>
              <a:avLst/>
              <a:gdLst>
                <a:gd name="T0" fmla="*/ 0 w 5035"/>
                <a:gd name="T1" fmla="*/ 396 h 2188"/>
                <a:gd name="T2" fmla="*/ 5035 w 5035"/>
                <a:gd name="T3" fmla="*/ 2188 h 2188"/>
                <a:gd name="T4" fmla="*/ 5035 w 5035"/>
                <a:gd name="T5" fmla="*/ 2134 h 2188"/>
                <a:gd name="T6" fmla="*/ 0 w 5035"/>
                <a:gd name="T7" fmla="*/ 0 h 2188"/>
                <a:gd name="T8" fmla="*/ 0 w 5035"/>
                <a:gd name="T9" fmla="*/ 396 h 2188"/>
                <a:gd name="T10" fmla="*/ 0 w 5035"/>
                <a:gd name="T11" fmla="*/ 396 h 2188"/>
              </a:gdLst>
              <a:ahLst/>
              <a:cxnLst>
                <a:cxn ang="0">
                  <a:pos x="T0" y="T1"/>
                </a:cxn>
                <a:cxn ang="0">
                  <a:pos x="T2" y="T3"/>
                </a:cxn>
                <a:cxn ang="0">
                  <a:pos x="T4" y="T5"/>
                </a:cxn>
                <a:cxn ang="0">
                  <a:pos x="T6" y="T7"/>
                </a:cxn>
                <a:cxn ang="0">
                  <a:pos x="T8" y="T9"/>
                </a:cxn>
                <a:cxn ang="0">
                  <a:pos x="T10" y="T11"/>
                </a:cxn>
              </a:cxnLst>
              <a:rect l="0" t="0" r="r" b="b"/>
              <a:pathLst>
                <a:path w="5035" h="2188">
                  <a:moveTo>
                    <a:pt x="0" y="396"/>
                  </a:moveTo>
                  <a:lnTo>
                    <a:pt x="5035" y="2188"/>
                  </a:lnTo>
                  <a:lnTo>
                    <a:pt x="5035" y="2134"/>
                  </a:lnTo>
                  <a:lnTo>
                    <a:pt x="0" y="0"/>
                  </a:lnTo>
                  <a:lnTo>
                    <a:pt x="0" y="396"/>
                  </a:lnTo>
                  <a:lnTo>
                    <a:pt x="0" y="396"/>
                  </a:lnTo>
                  <a:close/>
                </a:path>
              </a:pathLst>
            </a:custGeom>
            <a:gradFill rotWithShape="0">
              <a:gsLst>
                <a:gs pos="0">
                  <a:schemeClr val="bg2">
                    <a:gamma/>
                    <a:shade val="66667"/>
                    <a:invGamma/>
                  </a:schemeClr>
                </a:gs>
                <a:gs pos="100000">
                  <a:schemeClr val="bg2"/>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el-GR">
                <a:solidFill>
                  <a:srgbClr val="FFFFFF"/>
                </a:solidFill>
              </a:endParaRPr>
            </a:p>
          </p:txBody>
        </p:sp>
        <p:sp>
          <p:nvSpPr>
            <p:cNvPr id="12305" name="Freeform 17"/>
            <p:cNvSpPr>
              <a:spLocks/>
            </p:cNvSpPr>
            <p:nvPr/>
          </p:nvSpPr>
          <p:spPr bwMode="hidden">
            <a:xfrm>
              <a:off x="2294" y="0"/>
              <a:ext cx="3159" cy="2725"/>
            </a:xfrm>
            <a:custGeom>
              <a:avLst/>
              <a:gdLst>
                <a:gd name="T0" fmla="*/ 0 w 3163"/>
                <a:gd name="T1" fmla="*/ 0 h 2727"/>
                <a:gd name="T2" fmla="*/ 3145 w 3163"/>
                <a:gd name="T3" fmla="*/ 2727 h 2727"/>
                <a:gd name="T4" fmla="*/ 3163 w 3163"/>
                <a:gd name="T5" fmla="*/ 2704 h 2727"/>
                <a:gd name="T6" fmla="*/ 102 w 3163"/>
                <a:gd name="T7" fmla="*/ 0 h 2727"/>
                <a:gd name="T8" fmla="*/ 0 w 3163"/>
                <a:gd name="T9" fmla="*/ 0 h 2727"/>
                <a:gd name="T10" fmla="*/ 0 w 3163"/>
                <a:gd name="T11" fmla="*/ 0 h 2727"/>
              </a:gdLst>
              <a:ahLst/>
              <a:cxnLst>
                <a:cxn ang="0">
                  <a:pos x="T0" y="T1"/>
                </a:cxn>
                <a:cxn ang="0">
                  <a:pos x="T2" y="T3"/>
                </a:cxn>
                <a:cxn ang="0">
                  <a:pos x="T4" y="T5"/>
                </a:cxn>
                <a:cxn ang="0">
                  <a:pos x="T6" y="T7"/>
                </a:cxn>
                <a:cxn ang="0">
                  <a:pos x="T8" y="T9"/>
                </a:cxn>
                <a:cxn ang="0">
                  <a:pos x="T10" y="T11"/>
                </a:cxn>
              </a:cxnLst>
              <a:rect l="0" t="0" r="r" b="b"/>
              <a:pathLst>
                <a:path w="3163" h="2727">
                  <a:moveTo>
                    <a:pt x="0" y="0"/>
                  </a:moveTo>
                  <a:lnTo>
                    <a:pt x="3145" y="2727"/>
                  </a:lnTo>
                  <a:lnTo>
                    <a:pt x="3163" y="2704"/>
                  </a:lnTo>
                  <a:lnTo>
                    <a:pt x="102" y="0"/>
                  </a:lnTo>
                  <a:lnTo>
                    <a:pt x="0" y="0"/>
                  </a:lnTo>
                  <a:lnTo>
                    <a:pt x="0" y="0"/>
                  </a:lnTo>
                  <a:close/>
                </a:path>
              </a:pathLst>
            </a:custGeom>
            <a:gradFill rotWithShape="0">
              <a:gsLst>
                <a:gs pos="0">
                  <a:schemeClr val="bg1">
                    <a:gamma/>
                    <a:shade val="69804"/>
                    <a:invGamma/>
                  </a:schemeClr>
                </a:gs>
                <a:gs pos="100000">
                  <a:schemeClr val="bg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el-GR">
                <a:solidFill>
                  <a:srgbClr val="FFFFFF"/>
                </a:solidFill>
              </a:endParaRPr>
            </a:p>
          </p:txBody>
        </p:sp>
        <p:sp>
          <p:nvSpPr>
            <p:cNvPr id="12306" name="Freeform 18"/>
            <p:cNvSpPr>
              <a:spLocks/>
            </p:cNvSpPr>
            <p:nvPr/>
          </p:nvSpPr>
          <p:spPr bwMode="hidden">
            <a:xfrm>
              <a:off x="5435" y="2702"/>
              <a:ext cx="323" cy="299"/>
            </a:xfrm>
            <a:custGeom>
              <a:avLst/>
              <a:gdLst>
                <a:gd name="T0" fmla="*/ 323 w 323"/>
                <a:gd name="T1" fmla="*/ 299 h 299"/>
                <a:gd name="T2" fmla="*/ 323 w 323"/>
                <a:gd name="T3" fmla="*/ 263 h 299"/>
                <a:gd name="T4" fmla="*/ 18 w 323"/>
                <a:gd name="T5" fmla="*/ 0 h 299"/>
                <a:gd name="T6" fmla="*/ 0 w 323"/>
                <a:gd name="T7" fmla="*/ 23 h 299"/>
                <a:gd name="T8" fmla="*/ 323 w 323"/>
                <a:gd name="T9" fmla="*/ 299 h 299"/>
                <a:gd name="T10" fmla="*/ 323 w 323"/>
                <a:gd name="T11" fmla="*/ 299 h 299"/>
              </a:gdLst>
              <a:ahLst/>
              <a:cxnLst>
                <a:cxn ang="0">
                  <a:pos x="T0" y="T1"/>
                </a:cxn>
                <a:cxn ang="0">
                  <a:pos x="T2" y="T3"/>
                </a:cxn>
                <a:cxn ang="0">
                  <a:pos x="T4" y="T5"/>
                </a:cxn>
                <a:cxn ang="0">
                  <a:pos x="T6" y="T7"/>
                </a:cxn>
                <a:cxn ang="0">
                  <a:pos x="T8" y="T9"/>
                </a:cxn>
                <a:cxn ang="0">
                  <a:pos x="T10" y="T11"/>
                </a:cxn>
              </a:cxnLst>
              <a:rect l="0" t="0" r="r" b="b"/>
              <a:pathLst>
                <a:path w="323" h="299">
                  <a:moveTo>
                    <a:pt x="323" y="299"/>
                  </a:moveTo>
                  <a:lnTo>
                    <a:pt x="323" y="263"/>
                  </a:lnTo>
                  <a:lnTo>
                    <a:pt x="18" y="0"/>
                  </a:lnTo>
                  <a:lnTo>
                    <a:pt x="0" y="23"/>
                  </a:lnTo>
                  <a:lnTo>
                    <a:pt x="323" y="299"/>
                  </a:lnTo>
                  <a:lnTo>
                    <a:pt x="323" y="299"/>
                  </a:lnTo>
                  <a:close/>
                </a:path>
              </a:pathLst>
            </a:custGeom>
            <a:gradFill rotWithShape="0">
              <a:gsLst>
                <a:gs pos="0">
                  <a:schemeClr val="bg1"/>
                </a:gs>
                <a:gs pos="100000">
                  <a:schemeClr val="bg1">
                    <a:gamma/>
                    <a:tint val="94118"/>
                    <a:invGamma/>
                  </a:schemeClr>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el-GR">
                <a:solidFill>
                  <a:srgbClr val="FFFFFF"/>
                </a:solidFill>
              </a:endParaRPr>
            </a:p>
          </p:txBody>
        </p:sp>
        <p:sp>
          <p:nvSpPr>
            <p:cNvPr id="12307" name="Freeform 19"/>
            <p:cNvSpPr>
              <a:spLocks/>
            </p:cNvSpPr>
            <p:nvPr/>
          </p:nvSpPr>
          <p:spPr bwMode="hidden">
            <a:xfrm>
              <a:off x="5477" y="2588"/>
              <a:ext cx="281" cy="335"/>
            </a:xfrm>
            <a:custGeom>
              <a:avLst/>
              <a:gdLst>
                <a:gd name="T0" fmla="*/ 281 w 281"/>
                <a:gd name="T1" fmla="*/ 335 h 335"/>
                <a:gd name="T2" fmla="*/ 281 w 281"/>
                <a:gd name="T3" fmla="*/ 173 h 335"/>
                <a:gd name="T4" fmla="*/ 96 w 281"/>
                <a:gd name="T5" fmla="*/ 0 h 335"/>
                <a:gd name="T6" fmla="*/ 0 w 281"/>
                <a:gd name="T7" fmla="*/ 90 h 335"/>
                <a:gd name="T8" fmla="*/ 281 w 281"/>
                <a:gd name="T9" fmla="*/ 335 h 335"/>
                <a:gd name="T10" fmla="*/ 281 w 281"/>
                <a:gd name="T11" fmla="*/ 335 h 335"/>
              </a:gdLst>
              <a:ahLst/>
              <a:cxnLst>
                <a:cxn ang="0">
                  <a:pos x="T0" y="T1"/>
                </a:cxn>
                <a:cxn ang="0">
                  <a:pos x="T2" y="T3"/>
                </a:cxn>
                <a:cxn ang="0">
                  <a:pos x="T4" y="T5"/>
                </a:cxn>
                <a:cxn ang="0">
                  <a:pos x="T6" y="T7"/>
                </a:cxn>
                <a:cxn ang="0">
                  <a:pos x="T8" y="T9"/>
                </a:cxn>
                <a:cxn ang="0">
                  <a:pos x="T10" y="T11"/>
                </a:cxn>
              </a:cxnLst>
              <a:rect l="0" t="0" r="r" b="b"/>
              <a:pathLst>
                <a:path w="281" h="335">
                  <a:moveTo>
                    <a:pt x="281" y="335"/>
                  </a:moveTo>
                  <a:lnTo>
                    <a:pt x="281" y="173"/>
                  </a:lnTo>
                  <a:lnTo>
                    <a:pt x="96" y="0"/>
                  </a:lnTo>
                  <a:lnTo>
                    <a:pt x="0" y="90"/>
                  </a:lnTo>
                  <a:lnTo>
                    <a:pt x="281" y="335"/>
                  </a:lnTo>
                  <a:lnTo>
                    <a:pt x="281" y="335"/>
                  </a:ln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el-GR">
                <a:solidFill>
                  <a:srgbClr val="FFFFFF"/>
                </a:solidFill>
              </a:endParaRPr>
            </a:p>
          </p:txBody>
        </p:sp>
        <p:sp>
          <p:nvSpPr>
            <p:cNvPr id="12308" name="Freeform 20"/>
            <p:cNvSpPr>
              <a:spLocks/>
            </p:cNvSpPr>
            <p:nvPr/>
          </p:nvSpPr>
          <p:spPr bwMode="hidden">
            <a:xfrm>
              <a:off x="2454" y="0"/>
              <a:ext cx="3119" cy="2678"/>
            </a:xfrm>
            <a:custGeom>
              <a:avLst/>
              <a:gdLst>
                <a:gd name="T0" fmla="*/ 0 w 3122"/>
                <a:gd name="T1" fmla="*/ 0 h 2680"/>
                <a:gd name="T2" fmla="*/ 3026 w 3122"/>
                <a:gd name="T3" fmla="*/ 2680 h 2680"/>
                <a:gd name="T4" fmla="*/ 3122 w 3122"/>
                <a:gd name="T5" fmla="*/ 2590 h 2680"/>
                <a:gd name="T6" fmla="*/ 383 w 3122"/>
                <a:gd name="T7" fmla="*/ 0 h 2680"/>
                <a:gd name="T8" fmla="*/ 0 w 3122"/>
                <a:gd name="T9" fmla="*/ 0 h 2680"/>
                <a:gd name="T10" fmla="*/ 0 w 3122"/>
                <a:gd name="T11" fmla="*/ 0 h 2680"/>
              </a:gdLst>
              <a:ahLst/>
              <a:cxnLst>
                <a:cxn ang="0">
                  <a:pos x="T0" y="T1"/>
                </a:cxn>
                <a:cxn ang="0">
                  <a:pos x="T2" y="T3"/>
                </a:cxn>
                <a:cxn ang="0">
                  <a:pos x="T4" y="T5"/>
                </a:cxn>
                <a:cxn ang="0">
                  <a:pos x="T6" y="T7"/>
                </a:cxn>
                <a:cxn ang="0">
                  <a:pos x="T8" y="T9"/>
                </a:cxn>
                <a:cxn ang="0">
                  <a:pos x="T10" y="T11"/>
                </a:cxn>
              </a:cxnLst>
              <a:rect l="0" t="0" r="r" b="b"/>
              <a:pathLst>
                <a:path w="3122" h="2680">
                  <a:moveTo>
                    <a:pt x="0" y="0"/>
                  </a:moveTo>
                  <a:lnTo>
                    <a:pt x="3026" y="2680"/>
                  </a:lnTo>
                  <a:lnTo>
                    <a:pt x="3122" y="2590"/>
                  </a:lnTo>
                  <a:lnTo>
                    <a:pt x="383" y="0"/>
                  </a:lnTo>
                  <a:lnTo>
                    <a:pt x="0" y="0"/>
                  </a:lnTo>
                  <a:lnTo>
                    <a:pt x="0" y="0"/>
                  </a:lnTo>
                  <a:close/>
                </a:path>
              </a:pathLst>
            </a:custGeom>
            <a:gradFill rotWithShape="0">
              <a:gsLst>
                <a:gs pos="0">
                  <a:schemeClr val="bg1">
                    <a:gamma/>
                    <a:shade val="46275"/>
                    <a:invGamma/>
                  </a:schemeClr>
                </a:gs>
                <a:gs pos="100000">
                  <a:schemeClr val="bg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el-GR">
                <a:solidFill>
                  <a:srgbClr val="FFFFFF"/>
                </a:solidFill>
              </a:endParaRPr>
            </a:p>
          </p:txBody>
        </p:sp>
        <p:sp>
          <p:nvSpPr>
            <p:cNvPr id="12309" name="Freeform 21"/>
            <p:cNvSpPr>
              <a:spLocks/>
            </p:cNvSpPr>
            <p:nvPr/>
          </p:nvSpPr>
          <p:spPr bwMode="hidden">
            <a:xfrm>
              <a:off x="5626" y="2534"/>
              <a:ext cx="132" cy="132"/>
            </a:xfrm>
            <a:custGeom>
              <a:avLst/>
              <a:gdLst>
                <a:gd name="T0" fmla="*/ 132 w 132"/>
                <a:gd name="T1" fmla="*/ 132 h 132"/>
                <a:gd name="T2" fmla="*/ 0 w 132"/>
                <a:gd name="T3" fmla="*/ 0 h 132"/>
                <a:gd name="T4" fmla="*/ 0 w 132"/>
                <a:gd name="T5" fmla="*/ 0 h 132"/>
                <a:gd name="T6" fmla="*/ 132 w 132"/>
                <a:gd name="T7" fmla="*/ 132 h 132"/>
                <a:gd name="T8" fmla="*/ 132 w 132"/>
                <a:gd name="T9" fmla="*/ 132 h 132"/>
              </a:gdLst>
              <a:ahLst/>
              <a:cxnLst>
                <a:cxn ang="0">
                  <a:pos x="T0" y="T1"/>
                </a:cxn>
                <a:cxn ang="0">
                  <a:pos x="T2" y="T3"/>
                </a:cxn>
                <a:cxn ang="0">
                  <a:pos x="T4" y="T5"/>
                </a:cxn>
                <a:cxn ang="0">
                  <a:pos x="T6" y="T7"/>
                </a:cxn>
                <a:cxn ang="0">
                  <a:pos x="T8" y="T9"/>
                </a:cxn>
              </a:cxnLst>
              <a:rect l="0" t="0" r="r" b="b"/>
              <a:pathLst>
                <a:path w="132" h="132">
                  <a:moveTo>
                    <a:pt x="132" y="132"/>
                  </a:moveTo>
                  <a:lnTo>
                    <a:pt x="0" y="0"/>
                  </a:lnTo>
                  <a:lnTo>
                    <a:pt x="0" y="0"/>
                  </a:lnTo>
                  <a:lnTo>
                    <a:pt x="132" y="132"/>
                  </a:lnTo>
                  <a:lnTo>
                    <a:pt x="132" y="132"/>
                  </a:lnTo>
                  <a:close/>
                </a:path>
              </a:pathLst>
            </a:custGeom>
            <a:solidFill>
              <a:srgbClr val="FF999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el-GR">
                <a:solidFill>
                  <a:srgbClr val="FFFFFF"/>
                </a:solidFill>
              </a:endParaRPr>
            </a:p>
          </p:txBody>
        </p:sp>
        <p:sp>
          <p:nvSpPr>
            <p:cNvPr id="12310" name="Freeform 22"/>
            <p:cNvSpPr>
              <a:spLocks/>
            </p:cNvSpPr>
            <p:nvPr/>
          </p:nvSpPr>
          <p:spPr bwMode="hidden">
            <a:xfrm>
              <a:off x="3112" y="0"/>
              <a:ext cx="2514" cy="2534"/>
            </a:xfrm>
            <a:custGeom>
              <a:avLst/>
              <a:gdLst>
                <a:gd name="T0" fmla="*/ 0 w 2517"/>
                <a:gd name="T1" fmla="*/ 0 h 2536"/>
                <a:gd name="T2" fmla="*/ 2517 w 2517"/>
                <a:gd name="T3" fmla="*/ 2536 h 2536"/>
                <a:gd name="T4" fmla="*/ 2517 w 2517"/>
                <a:gd name="T5" fmla="*/ 2536 h 2536"/>
                <a:gd name="T6" fmla="*/ 66 w 2517"/>
                <a:gd name="T7" fmla="*/ 0 h 2536"/>
                <a:gd name="T8" fmla="*/ 0 w 2517"/>
                <a:gd name="T9" fmla="*/ 0 h 2536"/>
                <a:gd name="T10" fmla="*/ 0 w 2517"/>
                <a:gd name="T11" fmla="*/ 0 h 2536"/>
              </a:gdLst>
              <a:ahLst/>
              <a:cxnLst>
                <a:cxn ang="0">
                  <a:pos x="T0" y="T1"/>
                </a:cxn>
                <a:cxn ang="0">
                  <a:pos x="T2" y="T3"/>
                </a:cxn>
                <a:cxn ang="0">
                  <a:pos x="T4" y="T5"/>
                </a:cxn>
                <a:cxn ang="0">
                  <a:pos x="T6" y="T7"/>
                </a:cxn>
                <a:cxn ang="0">
                  <a:pos x="T8" y="T9"/>
                </a:cxn>
                <a:cxn ang="0">
                  <a:pos x="T10" y="T11"/>
                </a:cxn>
              </a:cxnLst>
              <a:rect l="0" t="0" r="r" b="b"/>
              <a:pathLst>
                <a:path w="2517" h="2536">
                  <a:moveTo>
                    <a:pt x="0" y="0"/>
                  </a:moveTo>
                  <a:lnTo>
                    <a:pt x="2517" y="2536"/>
                  </a:lnTo>
                  <a:lnTo>
                    <a:pt x="2517" y="2536"/>
                  </a:lnTo>
                  <a:lnTo>
                    <a:pt x="66" y="0"/>
                  </a:lnTo>
                  <a:lnTo>
                    <a:pt x="0" y="0"/>
                  </a:lnTo>
                  <a:lnTo>
                    <a:pt x="0" y="0"/>
                  </a:lnTo>
                  <a:close/>
                </a:path>
              </a:pathLst>
            </a:custGeom>
            <a:gradFill rotWithShape="0">
              <a:gsLst>
                <a:gs pos="0">
                  <a:schemeClr val="bg1">
                    <a:gamma/>
                    <a:shade val="51373"/>
                    <a:invGamma/>
                  </a:schemeClr>
                </a:gs>
                <a:gs pos="100000">
                  <a:schemeClr val="bg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el-GR">
                <a:solidFill>
                  <a:srgbClr val="FFFFFF"/>
                </a:solidFill>
              </a:endParaRPr>
            </a:p>
          </p:txBody>
        </p:sp>
        <p:sp>
          <p:nvSpPr>
            <p:cNvPr id="12311" name="Freeform 23"/>
            <p:cNvSpPr>
              <a:spLocks/>
            </p:cNvSpPr>
            <p:nvPr/>
          </p:nvSpPr>
          <p:spPr bwMode="hidden">
            <a:xfrm>
              <a:off x="3488" y="0"/>
              <a:ext cx="2198" cy="2480"/>
            </a:xfrm>
            <a:custGeom>
              <a:avLst/>
              <a:gdLst>
                <a:gd name="T0" fmla="*/ 0 w 2200"/>
                <a:gd name="T1" fmla="*/ 0 h 2482"/>
                <a:gd name="T2" fmla="*/ 2188 w 2200"/>
                <a:gd name="T3" fmla="*/ 2482 h 2482"/>
                <a:gd name="T4" fmla="*/ 2200 w 2200"/>
                <a:gd name="T5" fmla="*/ 2476 h 2482"/>
                <a:gd name="T6" fmla="*/ 317 w 2200"/>
                <a:gd name="T7" fmla="*/ 0 h 2482"/>
                <a:gd name="T8" fmla="*/ 0 w 2200"/>
                <a:gd name="T9" fmla="*/ 0 h 2482"/>
                <a:gd name="T10" fmla="*/ 0 w 2200"/>
                <a:gd name="T11" fmla="*/ 0 h 2482"/>
              </a:gdLst>
              <a:ahLst/>
              <a:cxnLst>
                <a:cxn ang="0">
                  <a:pos x="T0" y="T1"/>
                </a:cxn>
                <a:cxn ang="0">
                  <a:pos x="T2" y="T3"/>
                </a:cxn>
                <a:cxn ang="0">
                  <a:pos x="T4" y="T5"/>
                </a:cxn>
                <a:cxn ang="0">
                  <a:pos x="T6" y="T7"/>
                </a:cxn>
                <a:cxn ang="0">
                  <a:pos x="T8" y="T9"/>
                </a:cxn>
                <a:cxn ang="0">
                  <a:pos x="T10" y="T11"/>
                </a:cxn>
              </a:cxnLst>
              <a:rect l="0" t="0" r="r" b="b"/>
              <a:pathLst>
                <a:path w="2200" h="2482">
                  <a:moveTo>
                    <a:pt x="0" y="0"/>
                  </a:moveTo>
                  <a:lnTo>
                    <a:pt x="2188" y="2482"/>
                  </a:lnTo>
                  <a:lnTo>
                    <a:pt x="2200" y="2476"/>
                  </a:lnTo>
                  <a:lnTo>
                    <a:pt x="317" y="0"/>
                  </a:lnTo>
                  <a:lnTo>
                    <a:pt x="0" y="0"/>
                  </a:lnTo>
                  <a:lnTo>
                    <a:pt x="0" y="0"/>
                  </a:lnTo>
                  <a:close/>
                </a:path>
              </a:pathLst>
            </a:custGeom>
            <a:gradFill rotWithShape="0">
              <a:gsLst>
                <a:gs pos="0">
                  <a:schemeClr val="bg2">
                    <a:gamma/>
                    <a:shade val="78824"/>
                    <a:invGamma/>
                  </a:schemeClr>
                </a:gs>
                <a:gs pos="100000">
                  <a:schemeClr val="bg2"/>
                </a:gs>
              </a:gsLst>
              <a:lin ang="5400000" scaled="1"/>
            </a:gradFill>
            <a:ln>
              <a:noFill/>
            </a:ln>
            <a:effectLst/>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fontAlgn="base">
                <a:spcBef>
                  <a:spcPct val="0"/>
                </a:spcBef>
                <a:spcAft>
                  <a:spcPct val="0"/>
                </a:spcAft>
              </a:pPr>
              <a:endParaRPr lang="el-GR">
                <a:solidFill>
                  <a:srgbClr val="FFFFFF"/>
                </a:solidFill>
              </a:endParaRPr>
            </a:p>
          </p:txBody>
        </p:sp>
        <p:sp>
          <p:nvSpPr>
            <p:cNvPr id="12312" name="Freeform 24"/>
            <p:cNvSpPr>
              <a:spLocks/>
            </p:cNvSpPr>
            <p:nvPr/>
          </p:nvSpPr>
          <p:spPr bwMode="hidden">
            <a:xfrm>
              <a:off x="5674" y="2474"/>
              <a:ext cx="84" cy="96"/>
            </a:xfrm>
            <a:custGeom>
              <a:avLst/>
              <a:gdLst>
                <a:gd name="T0" fmla="*/ 84 w 84"/>
                <a:gd name="T1" fmla="*/ 96 h 96"/>
                <a:gd name="T2" fmla="*/ 84 w 84"/>
                <a:gd name="T3" fmla="*/ 90 h 96"/>
                <a:gd name="T4" fmla="*/ 12 w 84"/>
                <a:gd name="T5" fmla="*/ 0 h 96"/>
                <a:gd name="T6" fmla="*/ 0 w 84"/>
                <a:gd name="T7" fmla="*/ 6 h 96"/>
                <a:gd name="T8" fmla="*/ 84 w 84"/>
                <a:gd name="T9" fmla="*/ 96 h 96"/>
                <a:gd name="T10" fmla="*/ 84 w 84"/>
                <a:gd name="T11" fmla="*/ 96 h 96"/>
              </a:gdLst>
              <a:ahLst/>
              <a:cxnLst>
                <a:cxn ang="0">
                  <a:pos x="T0" y="T1"/>
                </a:cxn>
                <a:cxn ang="0">
                  <a:pos x="T2" y="T3"/>
                </a:cxn>
                <a:cxn ang="0">
                  <a:pos x="T4" y="T5"/>
                </a:cxn>
                <a:cxn ang="0">
                  <a:pos x="T6" y="T7"/>
                </a:cxn>
                <a:cxn ang="0">
                  <a:pos x="T8" y="T9"/>
                </a:cxn>
                <a:cxn ang="0">
                  <a:pos x="T10" y="T11"/>
                </a:cxn>
              </a:cxnLst>
              <a:rect l="0" t="0" r="r" b="b"/>
              <a:pathLst>
                <a:path w="84" h="96">
                  <a:moveTo>
                    <a:pt x="84" y="96"/>
                  </a:moveTo>
                  <a:lnTo>
                    <a:pt x="84" y="90"/>
                  </a:lnTo>
                  <a:lnTo>
                    <a:pt x="12" y="0"/>
                  </a:lnTo>
                  <a:lnTo>
                    <a:pt x="0" y="6"/>
                  </a:lnTo>
                  <a:lnTo>
                    <a:pt x="84" y="96"/>
                  </a:lnTo>
                  <a:lnTo>
                    <a:pt x="84" y="96"/>
                  </a:lnTo>
                  <a:close/>
                </a:path>
              </a:pathLst>
            </a:custGeom>
            <a:gradFill rotWithShape="0">
              <a:gsLst>
                <a:gs pos="0">
                  <a:schemeClr val="bg1"/>
                </a:gs>
                <a:gs pos="100000">
                  <a:schemeClr val="bg1">
                    <a:gamma/>
                    <a:tint val="90980"/>
                    <a:invGamma/>
                  </a:schemeClr>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el-GR">
                <a:solidFill>
                  <a:srgbClr val="FFFFFF"/>
                </a:solidFill>
              </a:endParaRPr>
            </a:p>
          </p:txBody>
        </p:sp>
        <p:sp>
          <p:nvSpPr>
            <p:cNvPr id="12313" name="Freeform 25"/>
            <p:cNvSpPr>
              <a:spLocks/>
            </p:cNvSpPr>
            <p:nvPr/>
          </p:nvSpPr>
          <p:spPr bwMode="hidden">
            <a:xfrm>
              <a:off x="5603" y="850"/>
              <a:ext cx="155" cy="516"/>
            </a:xfrm>
            <a:custGeom>
              <a:avLst/>
              <a:gdLst>
                <a:gd name="T0" fmla="*/ 155 w 155"/>
                <a:gd name="T1" fmla="*/ 516 h 516"/>
                <a:gd name="T2" fmla="*/ 155 w 155"/>
                <a:gd name="T3" fmla="*/ 204 h 516"/>
                <a:gd name="T4" fmla="*/ 77 w 155"/>
                <a:gd name="T5" fmla="*/ 0 h 516"/>
                <a:gd name="T6" fmla="*/ 0 w 155"/>
                <a:gd name="T7" fmla="*/ 192 h 516"/>
                <a:gd name="T8" fmla="*/ 155 w 155"/>
                <a:gd name="T9" fmla="*/ 516 h 516"/>
                <a:gd name="T10" fmla="*/ 155 w 155"/>
                <a:gd name="T11" fmla="*/ 516 h 516"/>
              </a:gdLst>
              <a:ahLst/>
              <a:cxnLst>
                <a:cxn ang="0">
                  <a:pos x="T0" y="T1"/>
                </a:cxn>
                <a:cxn ang="0">
                  <a:pos x="T2" y="T3"/>
                </a:cxn>
                <a:cxn ang="0">
                  <a:pos x="T4" y="T5"/>
                </a:cxn>
                <a:cxn ang="0">
                  <a:pos x="T6" y="T7"/>
                </a:cxn>
                <a:cxn ang="0">
                  <a:pos x="T8" y="T9"/>
                </a:cxn>
                <a:cxn ang="0">
                  <a:pos x="T10" y="T11"/>
                </a:cxn>
              </a:cxnLst>
              <a:rect l="0" t="0" r="r" b="b"/>
              <a:pathLst>
                <a:path w="155" h="516">
                  <a:moveTo>
                    <a:pt x="155" y="516"/>
                  </a:moveTo>
                  <a:lnTo>
                    <a:pt x="155" y="204"/>
                  </a:lnTo>
                  <a:lnTo>
                    <a:pt x="77" y="0"/>
                  </a:lnTo>
                  <a:lnTo>
                    <a:pt x="0" y="192"/>
                  </a:lnTo>
                  <a:lnTo>
                    <a:pt x="155" y="516"/>
                  </a:lnTo>
                  <a:lnTo>
                    <a:pt x="155" y="516"/>
                  </a:lnTo>
                  <a:close/>
                </a:path>
              </a:pathLst>
            </a:cu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el-GR">
                <a:solidFill>
                  <a:srgbClr val="FFFFFF"/>
                </a:solidFill>
              </a:endParaRPr>
            </a:p>
          </p:txBody>
        </p:sp>
        <p:sp>
          <p:nvSpPr>
            <p:cNvPr id="12314" name="Freeform 26"/>
            <p:cNvSpPr>
              <a:spLocks/>
            </p:cNvSpPr>
            <p:nvPr/>
          </p:nvSpPr>
          <p:spPr bwMode="hidden">
            <a:xfrm>
              <a:off x="5107" y="0"/>
              <a:ext cx="573" cy="1042"/>
            </a:xfrm>
            <a:custGeom>
              <a:avLst/>
              <a:gdLst>
                <a:gd name="T0" fmla="*/ 0 w 574"/>
                <a:gd name="T1" fmla="*/ 0 h 1043"/>
                <a:gd name="T2" fmla="*/ 497 w 574"/>
                <a:gd name="T3" fmla="*/ 1043 h 1043"/>
                <a:gd name="T4" fmla="*/ 574 w 574"/>
                <a:gd name="T5" fmla="*/ 851 h 1043"/>
                <a:gd name="T6" fmla="*/ 251 w 574"/>
                <a:gd name="T7" fmla="*/ 0 h 1043"/>
                <a:gd name="T8" fmla="*/ 0 w 574"/>
                <a:gd name="T9" fmla="*/ 0 h 1043"/>
                <a:gd name="T10" fmla="*/ 0 w 574"/>
                <a:gd name="T11" fmla="*/ 0 h 1043"/>
              </a:gdLst>
              <a:ahLst/>
              <a:cxnLst>
                <a:cxn ang="0">
                  <a:pos x="T0" y="T1"/>
                </a:cxn>
                <a:cxn ang="0">
                  <a:pos x="T2" y="T3"/>
                </a:cxn>
                <a:cxn ang="0">
                  <a:pos x="T4" y="T5"/>
                </a:cxn>
                <a:cxn ang="0">
                  <a:pos x="T6" y="T7"/>
                </a:cxn>
                <a:cxn ang="0">
                  <a:pos x="T8" y="T9"/>
                </a:cxn>
                <a:cxn ang="0">
                  <a:pos x="T10" y="T11"/>
                </a:cxn>
              </a:cxnLst>
              <a:rect l="0" t="0" r="r" b="b"/>
              <a:pathLst>
                <a:path w="574" h="1043">
                  <a:moveTo>
                    <a:pt x="0" y="0"/>
                  </a:moveTo>
                  <a:lnTo>
                    <a:pt x="497" y="1043"/>
                  </a:lnTo>
                  <a:lnTo>
                    <a:pt x="574" y="851"/>
                  </a:lnTo>
                  <a:lnTo>
                    <a:pt x="251" y="0"/>
                  </a:lnTo>
                  <a:lnTo>
                    <a:pt x="0" y="0"/>
                  </a:lnTo>
                  <a:lnTo>
                    <a:pt x="0" y="0"/>
                  </a:lnTo>
                  <a:close/>
                </a:path>
              </a:pathLst>
            </a:custGeom>
            <a:gradFill rotWithShape="0">
              <a:gsLst>
                <a:gs pos="0">
                  <a:schemeClr val="bg2">
                    <a:gamma/>
                    <a:shade val="66667"/>
                    <a:invGamma/>
                  </a:schemeClr>
                </a:gs>
                <a:gs pos="100000">
                  <a:schemeClr val="bg2"/>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el-GR">
                <a:solidFill>
                  <a:srgbClr val="FFFFFF"/>
                </a:solidFill>
              </a:endParaRPr>
            </a:p>
          </p:txBody>
        </p:sp>
        <p:sp>
          <p:nvSpPr>
            <p:cNvPr id="12315" name="Freeform 27"/>
            <p:cNvSpPr>
              <a:spLocks/>
            </p:cNvSpPr>
            <p:nvPr/>
          </p:nvSpPr>
          <p:spPr bwMode="hidden">
            <a:xfrm>
              <a:off x="5411" y="0"/>
              <a:ext cx="341" cy="796"/>
            </a:xfrm>
            <a:custGeom>
              <a:avLst/>
              <a:gdLst>
                <a:gd name="T0" fmla="*/ 144 w 341"/>
                <a:gd name="T1" fmla="*/ 0 h 797"/>
                <a:gd name="T2" fmla="*/ 0 w 341"/>
                <a:gd name="T3" fmla="*/ 0 h 797"/>
                <a:gd name="T4" fmla="*/ 287 w 341"/>
                <a:gd name="T5" fmla="*/ 797 h 797"/>
                <a:gd name="T6" fmla="*/ 341 w 341"/>
                <a:gd name="T7" fmla="*/ 653 h 797"/>
                <a:gd name="T8" fmla="*/ 144 w 341"/>
                <a:gd name="T9" fmla="*/ 0 h 797"/>
                <a:gd name="T10" fmla="*/ 144 w 341"/>
                <a:gd name="T11" fmla="*/ 0 h 797"/>
              </a:gdLst>
              <a:ahLst/>
              <a:cxnLst>
                <a:cxn ang="0">
                  <a:pos x="T0" y="T1"/>
                </a:cxn>
                <a:cxn ang="0">
                  <a:pos x="T2" y="T3"/>
                </a:cxn>
                <a:cxn ang="0">
                  <a:pos x="T4" y="T5"/>
                </a:cxn>
                <a:cxn ang="0">
                  <a:pos x="T6" y="T7"/>
                </a:cxn>
                <a:cxn ang="0">
                  <a:pos x="T8" y="T9"/>
                </a:cxn>
                <a:cxn ang="0">
                  <a:pos x="T10" y="T11"/>
                </a:cxn>
              </a:cxnLst>
              <a:rect l="0" t="0" r="r" b="b"/>
              <a:pathLst>
                <a:path w="341" h="797">
                  <a:moveTo>
                    <a:pt x="144" y="0"/>
                  </a:moveTo>
                  <a:lnTo>
                    <a:pt x="0" y="0"/>
                  </a:lnTo>
                  <a:lnTo>
                    <a:pt x="287" y="797"/>
                  </a:lnTo>
                  <a:lnTo>
                    <a:pt x="341" y="653"/>
                  </a:lnTo>
                  <a:lnTo>
                    <a:pt x="144" y="0"/>
                  </a:lnTo>
                  <a:lnTo>
                    <a:pt x="144"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el-GR">
                <a:solidFill>
                  <a:srgbClr val="FFFFFF"/>
                </a:solidFill>
              </a:endParaRPr>
            </a:p>
          </p:txBody>
        </p:sp>
        <p:sp>
          <p:nvSpPr>
            <p:cNvPr id="12316" name="Freeform 28"/>
            <p:cNvSpPr>
              <a:spLocks/>
            </p:cNvSpPr>
            <p:nvPr/>
          </p:nvSpPr>
          <p:spPr bwMode="hidden">
            <a:xfrm>
              <a:off x="5698" y="653"/>
              <a:ext cx="60" cy="311"/>
            </a:xfrm>
            <a:custGeom>
              <a:avLst/>
              <a:gdLst>
                <a:gd name="T0" fmla="*/ 0 w 60"/>
                <a:gd name="T1" fmla="*/ 144 h 312"/>
                <a:gd name="T2" fmla="*/ 60 w 60"/>
                <a:gd name="T3" fmla="*/ 312 h 312"/>
                <a:gd name="T4" fmla="*/ 60 w 60"/>
                <a:gd name="T5" fmla="*/ 6 h 312"/>
                <a:gd name="T6" fmla="*/ 54 w 60"/>
                <a:gd name="T7" fmla="*/ 0 h 312"/>
                <a:gd name="T8" fmla="*/ 0 w 60"/>
                <a:gd name="T9" fmla="*/ 144 h 312"/>
                <a:gd name="T10" fmla="*/ 0 w 60"/>
                <a:gd name="T11" fmla="*/ 144 h 312"/>
              </a:gdLst>
              <a:ahLst/>
              <a:cxnLst>
                <a:cxn ang="0">
                  <a:pos x="T0" y="T1"/>
                </a:cxn>
                <a:cxn ang="0">
                  <a:pos x="T2" y="T3"/>
                </a:cxn>
                <a:cxn ang="0">
                  <a:pos x="T4" y="T5"/>
                </a:cxn>
                <a:cxn ang="0">
                  <a:pos x="T6" y="T7"/>
                </a:cxn>
                <a:cxn ang="0">
                  <a:pos x="T8" y="T9"/>
                </a:cxn>
                <a:cxn ang="0">
                  <a:pos x="T10" y="T11"/>
                </a:cxn>
              </a:cxnLst>
              <a:rect l="0" t="0" r="r" b="b"/>
              <a:pathLst>
                <a:path w="60" h="312">
                  <a:moveTo>
                    <a:pt x="0" y="144"/>
                  </a:moveTo>
                  <a:lnTo>
                    <a:pt x="60" y="312"/>
                  </a:lnTo>
                  <a:lnTo>
                    <a:pt x="60" y="6"/>
                  </a:lnTo>
                  <a:lnTo>
                    <a:pt x="54" y="0"/>
                  </a:lnTo>
                  <a:lnTo>
                    <a:pt x="0" y="144"/>
                  </a:lnTo>
                  <a:lnTo>
                    <a:pt x="0" y="144"/>
                  </a:lnTo>
                  <a:close/>
                </a:path>
              </a:pathLst>
            </a:cu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el-GR">
                <a:solidFill>
                  <a:srgbClr val="FFFFFF"/>
                </a:solidFill>
              </a:endParaRPr>
            </a:p>
          </p:txBody>
        </p:sp>
        <p:sp>
          <p:nvSpPr>
            <p:cNvPr id="12317" name="Freeform 29"/>
            <p:cNvSpPr>
              <a:spLocks/>
            </p:cNvSpPr>
            <p:nvPr/>
          </p:nvSpPr>
          <p:spPr bwMode="hidden">
            <a:xfrm>
              <a:off x="2" y="1601"/>
              <a:ext cx="5752" cy="1864"/>
            </a:xfrm>
            <a:custGeom>
              <a:avLst/>
              <a:gdLst>
                <a:gd name="T0" fmla="*/ 0 w 5740"/>
                <a:gd name="T1" fmla="*/ 371 h 1864"/>
                <a:gd name="T2" fmla="*/ 5740 w 5740"/>
                <a:gd name="T3" fmla="*/ 1864 h 1864"/>
                <a:gd name="T4" fmla="*/ 5740 w 5740"/>
                <a:gd name="T5" fmla="*/ 1834 h 1864"/>
                <a:gd name="T6" fmla="*/ 0 w 5740"/>
                <a:gd name="T7" fmla="*/ 0 h 1864"/>
                <a:gd name="T8" fmla="*/ 0 w 5740"/>
                <a:gd name="T9" fmla="*/ 371 h 1864"/>
                <a:gd name="T10" fmla="*/ 0 w 5740"/>
                <a:gd name="T11" fmla="*/ 371 h 1864"/>
              </a:gdLst>
              <a:ahLst/>
              <a:cxnLst>
                <a:cxn ang="0">
                  <a:pos x="T0" y="T1"/>
                </a:cxn>
                <a:cxn ang="0">
                  <a:pos x="T2" y="T3"/>
                </a:cxn>
                <a:cxn ang="0">
                  <a:pos x="T4" y="T5"/>
                </a:cxn>
                <a:cxn ang="0">
                  <a:pos x="T6" y="T7"/>
                </a:cxn>
                <a:cxn ang="0">
                  <a:pos x="T8" y="T9"/>
                </a:cxn>
                <a:cxn ang="0">
                  <a:pos x="T10" y="T11"/>
                </a:cxn>
              </a:cxnLst>
              <a:rect l="0" t="0" r="r" b="b"/>
              <a:pathLst>
                <a:path w="5740" h="1864">
                  <a:moveTo>
                    <a:pt x="0" y="371"/>
                  </a:moveTo>
                  <a:lnTo>
                    <a:pt x="5740" y="1864"/>
                  </a:lnTo>
                  <a:lnTo>
                    <a:pt x="5740" y="1834"/>
                  </a:lnTo>
                  <a:lnTo>
                    <a:pt x="0" y="0"/>
                  </a:lnTo>
                  <a:lnTo>
                    <a:pt x="0" y="371"/>
                  </a:lnTo>
                  <a:lnTo>
                    <a:pt x="0" y="371"/>
                  </a:lnTo>
                  <a:close/>
                </a:path>
              </a:pathLst>
            </a:custGeom>
            <a:gradFill rotWithShape="0">
              <a:gsLst>
                <a:gs pos="0">
                  <a:schemeClr val="bg1">
                    <a:gamma/>
                    <a:shade val="63529"/>
                    <a:invGamma/>
                  </a:schemeClr>
                </a:gs>
                <a:gs pos="100000">
                  <a:schemeClr val="bg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el-GR">
                <a:solidFill>
                  <a:srgbClr val="FFFFFF"/>
                </a:solidFill>
              </a:endParaRPr>
            </a:p>
          </p:txBody>
        </p:sp>
        <p:sp>
          <p:nvSpPr>
            <p:cNvPr id="12318" name="Freeform 30"/>
            <p:cNvSpPr>
              <a:spLocks/>
            </p:cNvSpPr>
            <p:nvPr/>
          </p:nvSpPr>
          <p:spPr bwMode="hidden">
            <a:xfrm>
              <a:off x="5754" y="3483"/>
              <a:ext cx="6" cy="6"/>
            </a:xfrm>
            <a:custGeom>
              <a:avLst/>
              <a:gdLst>
                <a:gd name="T0" fmla="*/ 6 w 6"/>
                <a:gd name="T1" fmla="*/ 6 h 6"/>
                <a:gd name="T2" fmla="*/ 0 w 6"/>
                <a:gd name="T3" fmla="*/ 0 h 6"/>
                <a:gd name="T4" fmla="*/ 0 w 6"/>
                <a:gd name="T5" fmla="*/ 6 h 6"/>
                <a:gd name="T6" fmla="*/ 6 w 6"/>
                <a:gd name="T7" fmla="*/ 6 h 6"/>
                <a:gd name="T8" fmla="*/ 6 w 6"/>
                <a:gd name="T9" fmla="*/ 6 h 6"/>
              </a:gdLst>
              <a:ahLst/>
              <a:cxnLst>
                <a:cxn ang="0">
                  <a:pos x="T0" y="T1"/>
                </a:cxn>
                <a:cxn ang="0">
                  <a:pos x="T2" y="T3"/>
                </a:cxn>
                <a:cxn ang="0">
                  <a:pos x="T4" y="T5"/>
                </a:cxn>
                <a:cxn ang="0">
                  <a:pos x="T6" y="T7"/>
                </a:cxn>
                <a:cxn ang="0">
                  <a:pos x="T8" y="T9"/>
                </a:cxn>
              </a:cxnLst>
              <a:rect l="0" t="0" r="r" b="b"/>
              <a:pathLst>
                <a:path w="6" h="6">
                  <a:moveTo>
                    <a:pt x="6" y="6"/>
                  </a:moveTo>
                  <a:lnTo>
                    <a:pt x="0" y="0"/>
                  </a:lnTo>
                  <a:lnTo>
                    <a:pt x="0" y="6"/>
                  </a:lnTo>
                  <a:lnTo>
                    <a:pt x="6" y="6"/>
                  </a:lnTo>
                  <a:lnTo>
                    <a:pt x="6" y="6"/>
                  </a:lnTo>
                  <a:close/>
                </a:path>
              </a:pathLst>
            </a:custGeom>
            <a:solidFill>
              <a:srgbClr val="18FF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el-GR">
                <a:solidFill>
                  <a:srgbClr val="FFFFFF"/>
                </a:solidFill>
              </a:endParaRPr>
            </a:p>
          </p:txBody>
        </p:sp>
        <p:sp>
          <p:nvSpPr>
            <p:cNvPr id="12319" name="Freeform 31"/>
            <p:cNvSpPr>
              <a:spLocks/>
            </p:cNvSpPr>
            <p:nvPr/>
          </p:nvSpPr>
          <p:spPr bwMode="hidden">
            <a:xfrm>
              <a:off x="2" y="2152"/>
              <a:ext cx="5752" cy="1337"/>
            </a:xfrm>
            <a:custGeom>
              <a:avLst/>
              <a:gdLst>
                <a:gd name="T0" fmla="*/ 0 w 5740"/>
                <a:gd name="T1" fmla="*/ 366 h 1337"/>
                <a:gd name="T2" fmla="*/ 5740 w 5740"/>
                <a:gd name="T3" fmla="*/ 1337 h 1337"/>
                <a:gd name="T4" fmla="*/ 5740 w 5740"/>
                <a:gd name="T5" fmla="*/ 1331 h 1337"/>
                <a:gd name="T6" fmla="*/ 0 w 5740"/>
                <a:gd name="T7" fmla="*/ 0 h 1337"/>
                <a:gd name="T8" fmla="*/ 0 w 5740"/>
                <a:gd name="T9" fmla="*/ 366 h 1337"/>
                <a:gd name="T10" fmla="*/ 0 w 5740"/>
                <a:gd name="T11" fmla="*/ 366 h 1337"/>
              </a:gdLst>
              <a:ahLst/>
              <a:cxnLst>
                <a:cxn ang="0">
                  <a:pos x="T0" y="T1"/>
                </a:cxn>
                <a:cxn ang="0">
                  <a:pos x="T2" y="T3"/>
                </a:cxn>
                <a:cxn ang="0">
                  <a:pos x="T4" y="T5"/>
                </a:cxn>
                <a:cxn ang="0">
                  <a:pos x="T6" y="T7"/>
                </a:cxn>
                <a:cxn ang="0">
                  <a:pos x="T8" y="T9"/>
                </a:cxn>
                <a:cxn ang="0">
                  <a:pos x="T10" y="T11"/>
                </a:cxn>
              </a:cxnLst>
              <a:rect l="0" t="0" r="r" b="b"/>
              <a:pathLst>
                <a:path w="5740" h="1337">
                  <a:moveTo>
                    <a:pt x="0" y="366"/>
                  </a:moveTo>
                  <a:lnTo>
                    <a:pt x="5740" y="1337"/>
                  </a:lnTo>
                  <a:lnTo>
                    <a:pt x="5740" y="1331"/>
                  </a:lnTo>
                  <a:lnTo>
                    <a:pt x="0" y="0"/>
                  </a:lnTo>
                  <a:lnTo>
                    <a:pt x="0" y="366"/>
                  </a:lnTo>
                  <a:lnTo>
                    <a:pt x="0" y="366"/>
                  </a:lnTo>
                  <a:close/>
                </a:path>
              </a:pathLst>
            </a:custGeom>
            <a:gradFill rotWithShape="0">
              <a:gsLst>
                <a:gs pos="0">
                  <a:schemeClr val="bg1">
                    <a:gamma/>
                    <a:shade val="60784"/>
                    <a:invGamma/>
                  </a:schemeClr>
                </a:gs>
                <a:gs pos="100000">
                  <a:schemeClr val="bg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el-GR">
                <a:solidFill>
                  <a:srgbClr val="FFFFFF"/>
                </a:solidFill>
              </a:endParaRPr>
            </a:p>
          </p:txBody>
        </p:sp>
        <p:sp>
          <p:nvSpPr>
            <p:cNvPr id="12320" name="Freeform 32"/>
            <p:cNvSpPr>
              <a:spLocks/>
            </p:cNvSpPr>
            <p:nvPr/>
          </p:nvSpPr>
          <p:spPr bwMode="hidden">
            <a:xfrm>
              <a:off x="2" y="3177"/>
              <a:ext cx="5752" cy="414"/>
            </a:xfrm>
            <a:custGeom>
              <a:avLst/>
              <a:gdLst>
                <a:gd name="T0" fmla="*/ 0 w 5740"/>
                <a:gd name="T1" fmla="*/ 48 h 414"/>
                <a:gd name="T2" fmla="*/ 5740 w 5740"/>
                <a:gd name="T3" fmla="*/ 414 h 414"/>
                <a:gd name="T4" fmla="*/ 5740 w 5740"/>
                <a:gd name="T5" fmla="*/ 402 h 414"/>
                <a:gd name="T6" fmla="*/ 0 w 5740"/>
                <a:gd name="T7" fmla="*/ 0 h 414"/>
                <a:gd name="T8" fmla="*/ 0 w 5740"/>
                <a:gd name="T9" fmla="*/ 48 h 414"/>
                <a:gd name="T10" fmla="*/ 0 w 5740"/>
                <a:gd name="T11" fmla="*/ 48 h 414"/>
              </a:gdLst>
              <a:ahLst/>
              <a:cxnLst>
                <a:cxn ang="0">
                  <a:pos x="T0" y="T1"/>
                </a:cxn>
                <a:cxn ang="0">
                  <a:pos x="T2" y="T3"/>
                </a:cxn>
                <a:cxn ang="0">
                  <a:pos x="T4" y="T5"/>
                </a:cxn>
                <a:cxn ang="0">
                  <a:pos x="T6" y="T7"/>
                </a:cxn>
                <a:cxn ang="0">
                  <a:pos x="T8" y="T9"/>
                </a:cxn>
                <a:cxn ang="0">
                  <a:pos x="T10" y="T11"/>
                </a:cxn>
              </a:cxnLst>
              <a:rect l="0" t="0" r="r" b="b"/>
              <a:pathLst>
                <a:path w="5740" h="414">
                  <a:moveTo>
                    <a:pt x="0" y="48"/>
                  </a:moveTo>
                  <a:lnTo>
                    <a:pt x="5740" y="414"/>
                  </a:lnTo>
                  <a:lnTo>
                    <a:pt x="5740" y="402"/>
                  </a:lnTo>
                  <a:lnTo>
                    <a:pt x="0" y="0"/>
                  </a:lnTo>
                  <a:lnTo>
                    <a:pt x="0" y="48"/>
                  </a:lnTo>
                  <a:lnTo>
                    <a:pt x="0" y="48"/>
                  </a:lnTo>
                  <a:close/>
                </a:path>
              </a:pathLst>
            </a:custGeom>
            <a:gradFill rotWithShape="0">
              <a:gsLst>
                <a:gs pos="0">
                  <a:schemeClr val="bg1">
                    <a:gamma/>
                    <a:shade val="84706"/>
                    <a:invGamma/>
                  </a:schemeClr>
                </a:gs>
                <a:gs pos="100000">
                  <a:schemeClr val="bg1"/>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el-GR">
                <a:solidFill>
                  <a:srgbClr val="FFFFFF"/>
                </a:solidFill>
              </a:endParaRPr>
            </a:p>
          </p:txBody>
        </p:sp>
        <p:sp>
          <p:nvSpPr>
            <p:cNvPr id="12321" name="Freeform 33"/>
            <p:cNvSpPr>
              <a:spLocks/>
            </p:cNvSpPr>
            <p:nvPr/>
          </p:nvSpPr>
          <p:spPr bwMode="hidden">
            <a:xfrm>
              <a:off x="1297" y="0"/>
              <a:ext cx="4457" cy="3177"/>
            </a:xfrm>
            <a:custGeom>
              <a:avLst/>
              <a:gdLst>
                <a:gd name="T0" fmla="*/ 0 w 4448"/>
                <a:gd name="T1" fmla="*/ 0 h 3177"/>
                <a:gd name="T2" fmla="*/ 4448 w 4448"/>
                <a:gd name="T3" fmla="*/ 3177 h 3177"/>
                <a:gd name="T4" fmla="*/ 4448 w 4448"/>
                <a:gd name="T5" fmla="*/ 3153 h 3177"/>
                <a:gd name="T6" fmla="*/ 125 w 4448"/>
                <a:gd name="T7" fmla="*/ 0 h 3177"/>
                <a:gd name="T8" fmla="*/ 0 w 4448"/>
                <a:gd name="T9" fmla="*/ 0 h 3177"/>
                <a:gd name="T10" fmla="*/ 0 w 4448"/>
                <a:gd name="T11" fmla="*/ 0 h 3177"/>
              </a:gdLst>
              <a:ahLst/>
              <a:cxnLst>
                <a:cxn ang="0">
                  <a:pos x="T0" y="T1"/>
                </a:cxn>
                <a:cxn ang="0">
                  <a:pos x="T2" y="T3"/>
                </a:cxn>
                <a:cxn ang="0">
                  <a:pos x="T4" y="T5"/>
                </a:cxn>
                <a:cxn ang="0">
                  <a:pos x="T6" y="T7"/>
                </a:cxn>
                <a:cxn ang="0">
                  <a:pos x="T8" y="T9"/>
                </a:cxn>
                <a:cxn ang="0">
                  <a:pos x="T10" y="T11"/>
                </a:cxn>
              </a:cxnLst>
              <a:rect l="0" t="0" r="r" b="b"/>
              <a:pathLst>
                <a:path w="4448" h="3177">
                  <a:moveTo>
                    <a:pt x="0" y="0"/>
                  </a:moveTo>
                  <a:lnTo>
                    <a:pt x="4448" y="3177"/>
                  </a:lnTo>
                  <a:lnTo>
                    <a:pt x="4448" y="3153"/>
                  </a:lnTo>
                  <a:lnTo>
                    <a:pt x="125" y="0"/>
                  </a:lnTo>
                  <a:lnTo>
                    <a:pt x="0" y="0"/>
                  </a:lnTo>
                  <a:lnTo>
                    <a:pt x="0" y="0"/>
                  </a:lnTo>
                  <a:close/>
                </a:path>
              </a:pathLst>
            </a:custGeom>
            <a:gradFill rotWithShape="0">
              <a:gsLst>
                <a:gs pos="0">
                  <a:schemeClr val="bg1">
                    <a:gamma/>
                    <a:shade val="48627"/>
                    <a:invGamma/>
                  </a:schemeClr>
                </a:gs>
                <a:gs pos="100000">
                  <a:schemeClr val="bg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el-GR">
                <a:solidFill>
                  <a:srgbClr val="FFFFFF"/>
                </a:solidFill>
              </a:endParaRPr>
            </a:p>
          </p:txBody>
        </p:sp>
        <p:sp>
          <p:nvSpPr>
            <p:cNvPr id="12322" name="Freeform 34"/>
            <p:cNvSpPr>
              <a:spLocks/>
            </p:cNvSpPr>
            <p:nvPr/>
          </p:nvSpPr>
          <p:spPr bwMode="hidden">
            <a:xfrm>
              <a:off x="3321" y="0"/>
              <a:ext cx="2433" cy="2614"/>
            </a:xfrm>
            <a:custGeom>
              <a:avLst/>
              <a:gdLst>
                <a:gd name="T0" fmla="*/ 0 w 2428"/>
                <a:gd name="T1" fmla="*/ 0 h 2614"/>
                <a:gd name="T2" fmla="*/ 2428 w 2428"/>
                <a:gd name="T3" fmla="*/ 2614 h 2614"/>
                <a:gd name="T4" fmla="*/ 2428 w 2428"/>
                <a:gd name="T5" fmla="*/ 2608 h 2614"/>
                <a:gd name="T6" fmla="*/ 66 w 2428"/>
                <a:gd name="T7" fmla="*/ 0 h 2614"/>
                <a:gd name="T8" fmla="*/ 0 w 2428"/>
                <a:gd name="T9" fmla="*/ 0 h 2614"/>
                <a:gd name="T10" fmla="*/ 0 w 2428"/>
                <a:gd name="T11" fmla="*/ 0 h 2614"/>
              </a:gdLst>
              <a:ahLst/>
              <a:cxnLst>
                <a:cxn ang="0">
                  <a:pos x="T0" y="T1"/>
                </a:cxn>
                <a:cxn ang="0">
                  <a:pos x="T2" y="T3"/>
                </a:cxn>
                <a:cxn ang="0">
                  <a:pos x="T4" y="T5"/>
                </a:cxn>
                <a:cxn ang="0">
                  <a:pos x="T6" y="T7"/>
                </a:cxn>
                <a:cxn ang="0">
                  <a:pos x="T8" y="T9"/>
                </a:cxn>
                <a:cxn ang="0">
                  <a:pos x="T10" y="T11"/>
                </a:cxn>
              </a:cxnLst>
              <a:rect l="0" t="0" r="r" b="b"/>
              <a:pathLst>
                <a:path w="2428" h="2614">
                  <a:moveTo>
                    <a:pt x="0" y="0"/>
                  </a:moveTo>
                  <a:lnTo>
                    <a:pt x="2428" y="2614"/>
                  </a:lnTo>
                  <a:lnTo>
                    <a:pt x="2428" y="2608"/>
                  </a:lnTo>
                  <a:lnTo>
                    <a:pt x="66" y="0"/>
                  </a:lnTo>
                  <a:lnTo>
                    <a:pt x="0" y="0"/>
                  </a:lnTo>
                  <a:lnTo>
                    <a:pt x="0" y="0"/>
                  </a:lnTo>
                  <a:close/>
                </a:path>
              </a:pathLst>
            </a:custGeom>
            <a:gradFill rotWithShape="0">
              <a:gsLst>
                <a:gs pos="0">
                  <a:schemeClr val="bg1">
                    <a:gamma/>
                    <a:shade val="84706"/>
                    <a:invGamma/>
                  </a:schemeClr>
                </a:gs>
                <a:gs pos="100000">
                  <a:schemeClr val="bg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el-GR">
                <a:solidFill>
                  <a:srgbClr val="FFFFFF"/>
                </a:solidFill>
              </a:endParaRPr>
            </a:p>
          </p:txBody>
        </p:sp>
        <p:sp>
          <p:nvSpPr>
            <p:cNvPr id="12323" name="Freeform 35"/>
            <p:cNvSpPr>
              <a:spLocks/>
            </p:cNvSpPr>
            <p:nvPr/>
          </p:nvSpPr>
          <p:spPr bwMode="hidden">
            <a:xfrm>
              <a:off x="3950" y="0"/>
              <a:ext cx="1804" cy="2464"/>
            </a:xfrm>
            <a:custGeom>
              <a:avLst/>
              <a:gdLst>
                <a:gd name="T0" fmla="*/ 485 w 1800"/>
                <a:gd name="T1" fmla="*/ 0 h 2464"/>
                <a:gd name="T2" fmla="*/ 0 w 1800"/>
                <a:gd name="T3" fmla="*/ 0 h 2464"/>
                <a:gd name="T4" fmla="*/ 1800 w 1800"/>
                <a:gd name="T5" fmla="*/ 2464 h 2464"/>
                <a:gd name="T6" fmla="*/ 1800 w 1800"/>
                <a:gd name="T7" fmla="*/ 2248 h 2464"/>
                <a:gd name="T8" fmla="*/ 1794 w 1800"/>
                <a:gd name="T9" fmla="*/ 2248 h 2464"/>
                <a:gd name="T10" fmla="*/ 485 w 1800"/>
                <a:gd name="T11" fmla="*/ 0 h 2464"/>
                <a:gd name="T12" fmla="*/ 485 w 1800"/>
                <a:gd name="T13" fmla="*/ 0 h 2464"/>
              </a:gdLst>
              <a:ahLst/>
              <a:cxnLst>
                <a:cxn ang="0">
                  <a:pos x="T0" y="T1"/>
                </a:cxn>
                <a:cxn ang="0">
                  <a:pos x="T2" y="T3"/>
                </a:cxn>
                <a:cxn ang="0">
                  <a:pos x="T4" y="T5"/>
                </a:cxn>
                <a:cxn ang="0">
                  <a:pos x="T6" y="T7"/>
                </a:cxn>
                <a:cxn ang="0">
                  <a:pos x="T8" y="T9"/>
                </a:cxn>
                <a:cxn ang="0">
                  <a:pos x="T10" y="T11"/>
                </a:cxn>
                <a:cxn ang="0">
                  <a:pos x="T12" y="T13"/>
                </a:cxn>
              </a:cxnLst>
              <a:rect l="0" t="0" r="r" b="b"/>
              <a:pathLst>
                <a:path w="1800" h="2464">
                  <a:moveTo>
                    <a:pt x="485" y="0"/>
                  </a:moveTo>
                  <a:lnTo>
                    <a:pt x="0" y="0"/>
                  </a:lnTo>
                  <a:lnTo>
                    <a:pt x="1800" y="2464"/>
                  </a:lnTo>
                  <a:lnTo>
                    <a:pt x="1800" y="2248"/>
                  </a:lnTo>
                  <a:lnTo>
                    <a:pt x="1794" y="2248"/>
                  </a:lnTo>
                  <a:lnTo>
                    <a:pt x="485" y="0"/>
                  </a:lnTo>
                  <a:lnTo>
                    <a:pt x="485" y="0"/>
                  </a:lnTo>
                  <a:close/>
                </a:path>
              </a:pathLst>
            </a:custGeom>
            <a:gradFill rotWithShape="0">
              <a:gsLst>
                <a:gs pos="0">
                  <a:schemeClr val="bg2">
                    <a:gamma/>
                    <a:shade val="78824"/>
                    <a:invGamma/>
                  </a:schemeClr>
                </a:gs>
                <a:gs pos="100000">
                  <a:schemeClr val="bg2"/>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el-GR">
                <a:solidFill>
                  <a:srgbClr val="FFFFFF"/>
                </a:solidFill>
              </a:endParaRPr>
            </a:p>
          </p:txBody>
        </p:sp>
        <p:sp>
          <p:nvSpPr>
            <p:cNvPr id="12324" name="Freeform 36"/>
            <p:cNvSpPr>
              <a:spLocks/>
            </p:cNvSpPr>
            <p:nvPr/>
          </p:nvSpPr>
          <p:spPr bwMode="hidden">
            <a:xfrm>
              <a:off x="4519" y="0"/>
              <a:ext cx="1235" cy="2074"/>
            </a:xfrm>
            <a:custGeom>
              <a:avLst/>
              <a:gdLst>
                <a:gd name="T0" fmla="*/ 0 w 1232"/>
                <a:gd name="T1" fmla="*/ 0 h 2074"/>
                <a:gd name="T2" fmla="*/ 1232 w 1232"/>
                <a:gd name="T3" fmla="*/ 2074 h 2074"/>
                <a:gd name="T4" fmla="*/ 1232 w 1232"/>
                <a:gd name="T5" fmla="*/ 2038 h 2074"/>
                <a:gd name="T6" fmla="*/ 42 w 1232"/>
                <a:gd name="T7" fmla="*/ 0 h 2074"/>
                <a:gd name="T8" fmla="*/ 0 w 1232"/>
                <a:gd name="T9" fmla="*/ 0 h 2074"/>
                <a:gd name="T10" fmla="*/ 0 w 1232"/>
                <a:gd name="T11" fmla="*/ 0 h 2074"/>
              </a:gdLst>
              <a:ahLst/>
              <a:cxnLst>
                <a:cxn ang="0">
                  <a:pos x="T0" y="T1"/>
                </a:cxn>
                <a:cxn ang="0">
                  <a:pos x="T2" y="T3"/>
                </a:cxn>
                <a:cxn ang="0">
                  <a:pos x="T4" y="T5"/>
                </a:cxn>
                <a:cxn ang="0">
                  <a:pos x="T6" y="T7"/>
                </a:cxn>
                <a:cxn ang="0">
                  <a:pos x="T8" y="T9"/>
                </a:cxn>
                <a:cxn ang="0">
                  <a:pos x="T10" y="T11"/>
                </a:cxn>
              </a:cxnLst>
              <a:rect l="0" t="0" r="r" b="b"/>
              <a:pathLst>
                <a:path w="1232" h="2074">
                  <a:moveTo>
                    <a:pt x="0" y="0"/>
                  </a:moveTo>
                  <a:lnTo>
                    <a:pt x="1232" y="2074"/>
                  </a:lnTo>
                  <a:lnTo>
                    <a:pt x="1232" y="2038"/>
                  </a:lnTo>
                  <a:lnTo>
                    <a:pt x="42" y="0"/>
                  </a:lnTo>
                  <a:lnTo>
                    <a:pt x="0" y="0"/>
                  </a:lnTo>
                  <a:lnTo>
                    <a:pt x="0" y="0"/>
                  </a:lnTo>
                  <a:close/>
                </a:path>
              </a:pathLst>
            </a:custGeom>
            <a:gradFill rotWithShape="0">
              <a:gsLst>
                <a:gs pos="0">
                  <a:schemeClr val="bg1">
                    <a:gamma/>
                    <a:shade val="57647"/>
                    <a:invGamma/>
                  </a:schemeClr>
                </a:gs>
                <a:gs pos="100000">
                  <a:schemeClr val="bg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el-GR">
                <a:solidFill>
                  <a:srgbClr val="FFFFFF"/>
                </a:solidFill>
              </a:endParaRPr>
            </a:p>
          </p:txBody>
        </p:sp>
        <p:sp>
          <p:nvSpPr>
            <p:cNvPr id="12325" name="Freeform 37"/>
            <p:cNvSpPr>
              <a:spLocks/>
            </p:cNvSpPr>
            <p:nvPr/>
          </p:nvSpPr>
          <p:spPr bwMode="hidden">
            <a:xfrm>
              <a:off x="4694" y="0"/>
              <a:ext cx="1060" cy="1936"/>
            </a:xfrm>
            <a:custGeom>
              <a:avLst/>
              <a:gdLst>
                <a:gd name="T0" fmla="*/ 0 w 1058"/>
                <a:gd name="T1" fmla="*/ 0 h 1936"/>
                <a:gd name="T2" fmla="*/ 1058 w 1058"/>
                <a:gd name="T3" fmla="*/ 1936 h 1936"/>
                <a:gd name="T4" fmla="*/ 1058 w 1058"/>
                <a:gd name="T5" fmla="*/ 1930 h 1936"/>
                <a:gd name="T6" fmla="*/ 54 w 1058"/>
                <a:gd name="T7" fmla="*/ 0 h 1936"/>
                <a:gd name="T8" fmla="*/ 0 w 1058"/>
                <a:gd name="T9" fmla="*/ 0 h 1936"/>
                <a:gd name="T10" fmla="*/ 0 w 1058"/>
                <a:gd name="T11" fmla="*/ 0 h 1936"/>
              </a:gdLst>
              <a:ahLst/>
              <a:cxnLst>
                <a:cxn ang="0">
                  <a:pos x="T0" y="T1"/>
                </a:cxn>
                <a:cxn ang="0">
                  <a:pos x="T2" y="T3"/>
                </a:cxn>
                <a:cxn ang="0">
                  <a:pos x="T4" y="T5"/>
                </a:cxn>
                <a:cxn ang="0">
                  <a:pos x="T6" y="T7"/>
                </a:cxn>
                <a:cxn ang="0">
                  <a:pos x="T8" y="T9"/>
                </a:cxn>
                <a:cxn ang="0">
                  <a:pos x="T10" y="T11"/>
                </a:cxn>
              </a:cxnLst>
              <a:rect l="0" t="0" r="r" b="b"/>
              <a:pathLst>
                <a:path w="1058" h="1936">
                  <a:moveTo>
                    <a:pt x="0" y="0"/>
                  </a:moveTo>
                  <a:lnTo>
                    <a:pt x="1058" y="1936"/>
                  </a:lnTo>
                  <a:lnTo>
                    <a:pt x="1058" y="1930"/>
                  </a:lnTo>
                  <a:lnTo>
                    <a:pt x="54" y="0"/>
                  </a:lnTo>
                  <a:lnTo>
                    <a:pt x="0" y="0"/>
                  </a:lnTo>
                  <a:lnTo>
                    <a:pt x="0" y="0"/>
                  </a:lnTo>
                  <a:close/>
                </a:path>
              </a:pathLst>
            </a:custGeom>
            <a:gradFill rotWithShape="0">
              <a:gsLst>
                <a:gs pos="0">
                  <a:schemeClr val="bg1">
                    <a:gamma/>
                    <a:shade val="72549"/>
                    <a:invGamma/>
                  </a:schemeClr>
                </a:gs>
                <a:gs pos="100000">
                  <a:schemeClr val="bg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el-GR">
                <a:solidFill>
                  <a:srgbClr val="FFFFFF"/>
                </a:solidFill>
              </a:endParaRPr>
            </a:p>
          </p:txBody>
        </p:sp>
        <p:sp>
          <p:nvSpPr>
            <p:cNvPr id="12326" name="Freeform 38"/>
            <p:cNvSpPr>
              <a:spLocks/>
            </p:cNvSpPr>
            <p:nvPr/>
          </p:nvSpPr>
          <p:spPr bwMode="hidden">
            <a:xfrm>
              <a:off x="4981" y="0"/>
              <a:ext cx="773" cy="1487"/>
            </a:xfrm>
            <a:custGeom>
              <a:avLst/>
              <a:gdLst>
                <a:gd name="T0" fmla="*/ 771 w 771"/>
                <a:gd name="T1" fmla="*/ 1433 h 1487"/>
                <a:gd name="T2" fmla="*/ 42 w 771"/>
                <a:gd name="T3" fmla="*/ 0 h 1487"/>
                <a:gd name="T4" fmla="*/ 0 w 771"/>
                <a:gd name="T5" fmla="*/ 0 h 1487"/>
                <a:gd name="T6" fmla="*/ 771 w 771"/>
                <a:gd name="T7" fmla="*/ 1487 h 1487"/>
                <a:gd name="T8" fmla="*/ 771 w 771"/>
                <a:gd name="T9" fmla="*/ 1433 h 1487"/>
                <a:gd name="T10" fmla="*/ 771 w 771"/>
                <a:gd name="T11" fmla="*/ 1433 h 1487"/>
              </a:gdLst>
              <a:ahLst/>
              <a:cxnLst>
                <a:cxn ang="0">
                  <a:pos x="T0" y="T1"/>
                </a:cxn>
                <a:cxn ang="0">
                  <a:pos x="T2" y="T3"/>
                </a:cxn>
                <a:cxn ang="0">
                  <a:pos x="T4" y="T5"/>
                </a:cxn>
                <a:cxn ang="0">
                  <a:pos x="T6" y="T7"/>
                </a:cxn>
                <a:cxn ang="0">
                  <a:pos x="T8" y="T9"/>
                </a:cxn>
                <a:cxn ang="0">
                  <a:pos x="T10" y="T11"/>
                </a:cxn>
              </a:cxnLst>
              <a:rect l="0" t="0" r="r" b="b"/>
              <a:pathLst>
                <a:path w="771" h="1487">
                  <a:moveTo>
                    <a:pt x="771" y="1433"/>
                  </a:moveTo>
                  <a:lnTo>
                    <a:pt x="42" y="0"/>
                  </a:lnTo>
                  <a:lnTo>
                    <a:pt x="0" y="0"/>
                  </a:lnTo>
                  <a:lnTo>
                    <a:pt x="771" y="1487"/>
                  </a:lnTo>
                  <a:lnTo>
                    <a:pt x="771" y="1433"/>
                  </a:lnTo>
                  <a:lnTo>
                    <a:pt x="771" y="1433"/>
                  </a:lnTo>
                  <a:close/>
                </a:path>
              </a:pathLst>
            </a:custGeom>
            <a:gradFill rotWithShape="0">
              <a:gsLst>
                <a:gs pos="0">
                  <a:schemeClr val="bg1">
                    <a:gamma/>
                    <a:shade val="78824"/>
                    <a:invGamma/>
                  </a:schemeClr>
                </a:gs>
                <a:gs pos="100000">
                  <a:schemeClr val="bg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el-GR">
                <a:solidFill>
                  <a:srgbClr val="FFFFFF"/>
                </a:solidFill>
              </a:endParaRPr>
            </a:p>
          </p:txBody>
        </p:sp>
        <p:grpSp>
          <p:nvGrpSpPr>
            <p:cNvPr id="12327" name="Group 39"/>
            <p:cNvGrpSpPr>
              <a:grpSpLocks/>
            </p:cNvGrpSpPr>
            <p:nvPr userDrawn="1"/>
          </p:nvGrpSpPr>
          <p:grpSpPr bwMode="auto">
            <a:xfrm>
              <a:off x="0" y="1632"/>
              <a:ext cx="5758" cy="1858"/>
              <a:chOff x="0" y="1632"/>
              <a:chExt cx="5758" cy="1858"/>
            </a:xfrm>
          </p:grpSpPr>
          <p:sp>
            <p:nvSpPr>
              <p:cNvPr id="12328" name="Freeform 40"/>
              <p:cNvSpPr>
                <a:spLocks/>
              </p:cNvSpPr>
              <p:nvPr/>
            </p:nvSpPr>
            <p:spPr bwMode="hidden">
              <a:xfrm>
                <a:off x="0" y="1632"/>
                <a:ext cx="3670" cy="1313"/>
              </a:xfrm>
              <a:custGeom>
                <a:avLst/>
                <a:gdLst>
                  <a:gd name="T0" fmla="*/ 0 w 3659"/>
                  <a:gd name="T1" fmla="*/ 0 h 1313"/>
                  <a:gd name="T2" fmla="*/ 0 w 3659"/>
                  <a:gd name="T3" fmla="*/ 366 h 1313"/>
                  <a:gd name="T4" fmla="*/ 3635 w 3659"/>
                  <a:gd name="T5" fmla="*/ 1313 h 1313"/>
                  <a:gd name="T6" fmla="*/ 3647 w 3659"/>
                  <a:gd name="T7" fmla="*/ 1235 h 1313"/>
                  <a:gd name="T8" fmla="*/ 3659 w 3659"/>
                  <a:gd name="T9" fmla="*/ 1163 h 1313"/>
                  <a:gd name="T10" fmla="*/ 0 w 3659"/>
                  <a:gd name="T11" fmla="*/ 0 h 1313"/>
                  <a:gd name="T12" fmla="*/ 0 w 3659"/>
                  <a:gd name="T13" fmla="*/ 0 h 1313"/>
                </a:gdLst>
                <a:ahLst/>
                <a:cxnLst>
                  <a:cxn ang="0">
                    <a:pos x="T0" y="T1"/>
                  </a:cxn>
                  <a:cxn ang="0">
                    <a:pos x="T2" y="T3"/>
                  </a:cxn>
                  <a:cxn ang="0">
                    <a:pos x="T4" y="T5"/>
                  </a:cxn>
                  <a:cxn ang="0">
                    <a:pos x="T6" y="T7"/>
                  </a:cxn>
                  <a:cxn ang="0">
                    <a:pos x="T8" y="T9"/>
                  </a:cxn>
                  <a:cxn ang="0">
                    <a:pos x="T10" y="T11"/>
                  </a:cxn>
                  <a:cxn ang="0">
                    <a:pos x="T12" y="T13"/>
                  </a:cxn>
                </a:cxnLst>
                <a:rect l="0" t="0" r="r" b="b"/>
                <a:pathLst>
                  <a:path w="3659" h="1313">
                    <a:moveTo>
                      <a:pt x="0" y="0"/>
                    </a:moveTo>
                    <a:lnTo>
                      <a:pt x="0" y="366"/>
                    </a:lnTo>
                    <a:lnTo>
                      <a:pt x="3635" y="1313"/>
                    </a:lnTo>
                    <a:lnTo>
                      <a:pt x="3647" y="1235"/>
                    </a:lnTo>
                    <a:lnTo>
                      <a:pt x="3659" y="1163"/>
                    </a:lnTo>
                    <a:lnTo>
                      <a:pt x="0" y="0"/>
                    </a:lnTo>
                    <a:lnTo>
                      <a:pt x="0" y="0"/>
                    </a:lnTo>
                    <a:close/>
                  </a:path>
                </a:pathLst>
              </a:custGeom>
              <a:gradFill rotWithShape="0">
                <a:gsLst>
                  <a:gs pos="0">
                    <a:schemeClr val="bg1">
                      <a:gamma/>
                      <a:shade val="72549"/>
                      <a:invGamma/>
                    </a:schemeClr>
                  </a:gs>
                  <a:gs pos="100000">
                    <a:schemeClr val="bg1"/>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el-GR">
                  <a:solidFill>
                    <a:srgbClr val="FFFFFF"/>
                  </a:solidFill>
                </a:endParaRPr>
              </a:p>
            </p:txBody>
          </p:sp>
          <p:sp>
            <p:nvSpPr>
              <p:cNvPr id="12329" name="Freeform 41"/>
              <p:cNvSpPr>
                <a:spLocks/>
              </p:cNvSpPr>
              <p:nvPr/>
            </p:nvSpPr>
            <p:spPr bwMode="hidden">
              <a:xfrm>
                <a:off x="3646" y="2795"/>
                <a:ext cx="2112" cy="695"/>
              </a:xfrm>
              <a:custGeom>
                <a:avLst/>
                <a:gdLst>
                  <a:gd name="T0" fmla="*/ 2105 w 2105"/>
                  <a:gd name="T1" fmla="*/ 665 h 695"/>
                  <a:gd name="T2" fmla="*/ 24 w 2105"/>
                  <a:gd name="T3" fmla="*/ 0 h 695"/>
                  <a:gd name="T4" fmla="*/ 12 w 2105"/>
                  <a:gd name="T5" fmla="*/ 72 h 695"/>
                  <a:gd name="T6" fmla="*/ 0 w 2105"/>
                  <a:gd name="T7" fmla="*/ 150 h 695"/>
                  <a:gd name="T8" fmla="*/ 2105 w 2105"/>
                  <a:gd name="T9" fmla="*/ 695 h 695"/>
                  <a:gd name="T10" fmla="*/ 2105 w 2105"/>
                  <a:gd name="T11" fmla="*/ 665 h 695"/>
                  <a:gd name="T12" fmla="*/ 2105 w 2105"/>
                  <a:gd name="T13" fmla="*/ 665 h 695"/>
                </a:gdLst>
                <a:ahLst/>
                <a:cxnLst>
                  <a:cxn ang="0">
                    <a:pos x="T0" y="T1"/>
                  </a:cxn>
                  <a:cxn ang="0">
                    <a:pos x="T2" y="T3"/>
                  </a:cxn>
                  <a:cxn ang="0">
                    <a:pos x="T4" y="T5"/>
                  </a:cxn>
                  <a:cxn ang="0">
                    <a:pos x="T6" y="T7"/>
                  </a:cxn>
                  <a:cxn ang="0">
                    <a:pos x="T8" y="T9"/>
                  </a:cxn>
                  <a:cxn ang="0">
                    <a:pos x="T10" y="T11"/>
                  </a:cxn>
                  <a:cxn ang="0">
                    <a:pos x="T12" y="T13"/>
                  </a:cxn>
                </a:cxnLst>
                <a:rect l="0" t="0" r="r" b="b"/>
                <a:pathLst>
                  <a:path w="2105" h="695">
                    <a:moveTo>
                      <a:pt x="2105" y="665"/>
                    </a:moveTo>
                    <a:lnTo>
                      <a:pt x="24" y="0"/>
                    </a:lnTo>
                    <a:lnTo>
                      <a:pt x="12" y="72"/>
                    </a:lnTo>
                    <a:lnTo>
                      <a:pt x="0" y="150"/>
                    </a:lnTo>
                    <a:lnTo>
                      <a:pt x="2105" y="695"/>
                    </a:lnTo>
                    <a:lnTo>
                      <a:pt x="2105" y="665"/>
                    </a:lnTo>
                    <a:lnTo>
                      <a:pt x="2105" y="665"/>
                    </a:lnTo>
                    <a:close/>
                  </a:path>
                </a:pathLst>
              </a:custGeom>
              <a:gradFill rotWithShape="0">
                <a:gsLst>
                  <a:gs pos="0">
                    <a:schemeClr val="bg1"/>
                  </a:gs>
                  <a:gs pos="100000">
                    <a:schemeClr val="bg1">
                      <a:gamma/>
                      <a:tint val="90980"/>
                      <a:invGamma/>
                    </a:schemeClr>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el-GR">
                  <a:solidFill>
                    <a:srgbClr val="FFFFFF"/>
                  </a:solidFill>
                </a:endParaRPr>
              </a:p>
            </p:txBody>
          </p:sp>
        </p:grpSp>
      </p:grpSp>
      <p:sp>
        <p:nvSpPr>
          <p:cNvPr id="12330" name="Rectangle 42"/>
          <p:cNvSpPr>
            <a:spLocks noGrp="1" noChangeArrowheads="1"/>
          </p:cNvSpPr>
          <p:nvPr>
            <p:ph type="ctrTitle" sz="quarter"/>
          </p:nvPr>
        </p:nvSpPr>
        <p:spPr>
          <a:xfrm>
            <a:off x="457200" y="1600200"/>
            <a:ext cx="8229600" cy="1828800"/>
          </a:xfrm>
        </p:spPr>
        <p:txBody>
          <a:bodyPr/>
          <a:lstStyle>
            <a:lvl1pPr>
              <a:defRPr sz="4800"/>
            </a:lvl1pPr>
          </a:lstStyle>
          <a:p>
            <a:pPr lvl="0"/>
            <a:r>
              <a:rPr lang="el-GR" altLang="el-GR" noProof="0"/>
              <a:t>Click to edit Master title style</a:t>
            </a:r>
          </a:p>
        </p:txBody>
      </p:sp>
      <p:sp>
        <p:nvSpPr>
          <p:cNvPr id="12331" name="Rectangle 43"/>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sz="3600"/>
            </a:lvl1pPr>
          </a:lstStyle>
          <a:p>
            <a:pPr lvl="0"/>
            <a:r>
              <a:rPr lang="el-GR" altLang="el-GR" noProof="0"/>
              <a:t>Click to edit Master subtitle style</a:t>
            </a:r>
          </a:p>
        </p:txBody>
      </p:sp>
      <p:sp>
        <p:nvSpPr>
          <p:cNvPr id="12332" name="Rectangle 44"/>
          <p:cNvSpPr>
            <a:spLocks noGrp="1" noChangeArrowheads="1"/>
          </p:cNvSpPr>
          <p:nvPr>
            <p:ph type="dt" sz="quarter" idx="2"/>
          </p:nvPr>
        </p:nvSpPr>
        <p:spPr/>
        <p:txBody>
          <a:bodyPr/>
          <a:lstStyle>
            <a:lvl1pPr>
              <a:defRPr/>
            </a:lvl1pPr>
          </a:lstStyle>
          <a:p>
            <a:endParaRPr lang="el-GR" altLang="el-GR">
              <a:solidFill>
                <a:srgbClr val="FFFFFF"/>
              </a:solidFill>
            </a:endParaRPr>
          </a:p>
        </p:txBody>
      </p:sp>
      <p:sp>
        <p:nvSpPr>
          <p:cNvPr id="12333" name="Rectangle 45"/>
          <p:cNvSpPr>
            <a:spLocks noGrp="1" noChangeArrowheads="1"/>
          </p:cNvSpPr>
          <p:nvPr>
            <p:ph type="ftr" sz="quarter" idx="3"/>
          </p:nvPr>
        </p:nvSpPr>
        <p:spPr/>
        <p:txBody>
          <a:bodyPr/>
          <a:lstStyle>
            <a:lvl1pPr>
              <a:defRPr/>
            </a:lvl1pPr>
          </a:lstStyle>
          <a:p>
            <a:endParaRPr lang="el-GR" altLang="el-GR">
              <a:solidFill>
                <a:srgbClr val="FFFFFF"/>
              </a:solidFill>
            </a:endParaRPr>
          </a:p>
        </p:txBody>
      </p:sp>
      <p:sp>
        <p:nvSpPr>
          <p:cNvPr id="12334" name="Rectangle 46"/>
          <p:cNvSpPr>
            <a:spLocks noGrp="1" noChangeArrowheads="1"/>
          </p:cNvSpPr>
          <p:nvPr>
            <p:ph type="sldNum" sz="quarter" idx="4"/>
          </p:nvPr>
        </p:nvSpPr>
        <p:spPr/>
        <p:txBody>
          <a:bodyPr/>
          <a:lstStyle>
            <a:lvl1pPr>
              <a:defRPr/>
            </a:lvl1pPr>
          </a:lstStyle>
          <a:p>
            <a:fld id="{9830F844-37A0-4A77-BA2B-75C5457FA9A4}" type="slidenum">
              <a:rPr lang="el-GR" altLang="el-GR">
                <a:solidFill>
                  <a:srgbClr val="FFFFFF"/>
                </a:solidFill>
              </a:rPr>
              <a:pPr/>
              <a:t>‹#›</a:t>
            </a:fld>
            <a:endParaRPr lang="el-GR" altLang="el-GR">
              <a:solidFill>
                <a:srgbClr val="FFFFFF"/>
              </a:solidFill>
            </a:endParaRPr>
          </a:p>
        </p:txBody>
      </p:sp>
    </p:spTree>
    <p:extLst>
      <p:ext uri="{BB962C8B-B14F-4D97-AF65-F5344CB8AC3E}">
        <p14:creationId xmlns:p14="http://schemas.microsoft.com/office/powerpoint/2010/main" xmlns="" val="13732879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κατακόρυφου κειμένου 2"/>
          <p:cNvSpPr>
            <a:spLocks noGrp="1"/>
          </p:cNvSpPr>
          <p:nvPr>
            <p:ph type="body" orient="vert" idx="1"/>
          </p:nvPr>
        </p:nvSpPr>
        <p:spPr/>
        <p:txBody>
          <a:bodyPr vert="eaVert"/>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p:cNvSpPr>
            <a:spLocks noGrp="1"/>
          </p:cNvSpPr>
          <p:nvPr>
            <p:ph type="dt" sz="half" idx="10"/>
          </p:nvPr>
        </p:nvSpPr>
        <p:spPr/>
        <p:txBody>
          <a:bodyPr/>
          <a:lstStyle>
            <a:lvl1pPr>
              <a:defRPr/>
            </a:lvl1pPr>
          </a:lstStyle>
          <a:p>
            <a:endParaRPr lang="el-GR" altLang="el-GR">
              <a:solidFill>
                <a:srgbClr val="FFFFFF"/>
              </a:solidFill>
            </a:endParaRPr>
          </a:p>
        </p:txBody>
      </p:sp>
      <p:sp>
        <p:nvSpPr>
          <p:cNvPr id="5" name="Θέση υποσέλιδου 4"/>
          <p:cNvSpPr>
            <a:spLocks noGrp="1"/>
          </p:cNvSpPr>
          <p:nvPr>
            <p:ph type="ftr" sz="quarter" idx="11"/>
          </p:nvPr>
        </p:nvSpPr>
        <p:spPr/>
        <p:txBody>
          <a:bodyPr/>
          <a:lstStyle>
            <a:lvl1pPr>
              <a:defRPr/>
            </a:lvl1pPr>
          </a:lstStyle>
          <a:p>
            <a:endParaRPr lang="el-GR" altLang="el-GR">
              <a:solidFill>
                <a:srgbClr val="FFFFFF"/>
              </a:solidFill>
            </a:endParaRPr>
          </a:p>
        </p:txBody>
      </p:sp>
      <p:sp>
        <p:nvSpPr>
          <p:cNvPr id="6" name="Θέση αριθμού διαφάνειας 5"/>
          <p:cNvSpPr>
            <a:spLocks noGrp="1"/>
          </p:cNvSpPr>
          <p:nvPr>
            <p:ph type="sldNum" sz="quarter" idx="12"/>
          </p:nvPr>
        </p:nvSpPr>
        <p:spPr/>
        <p:txBody>
          <a:bodyPr/>
          <a:lstStyle>
            <a:lvl1pPr>
              <a:defRPr/>
            </a:lvl1pPr>
          </a:lstStyle>
          <a:p>
            <a:fld id="{41D6912D-13E3-41B5-BFEB-2DBCC2B5C9A0}" type="slidenum">
              <a:rPr lang="el-GR" altLang="el-GR">
                <a:solidFill>
                  <a:srgbClr val="FFFFFF"/>
                </a:solidFill>
              </a:rPr>
              <a:pPr/>
              <a:t>‹#›</a:t>
            </a:fld>
            <a:endParaRPr lang="el-GR" altLang="el-GR">
              <a:solidFill>
                <a:srgbClr val="FFFFFF"/>
              </a:solidFill>
            </a:endParaRPr>
          </a:p>
        </p:txBody>
      </p:sp>
    </p:spTree>
    <p:extLst>
      <p:ext uri="{BB962C8B-B14F-4D97-AF65-F5344CB8AC3E}">
        <p14:creationId xmlns:p14="http://schemas.microsoft.com/office/powerpoint/2010/main" xmlns="" val="8496577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7813"/>
            <a:ext cx="2057400" cy="5853112"/>
          </a:xfrm>
        </p:spPr>
        <p:txBody>
          <a:bodyPr vert="eaVert"/>
          <a:lstStyle/>
          <a:p>
            <a:r>
              <a:rPr lang="el-GR"/>
              <a:t>Στυλ κύριου τίτλου</a:t>
            </a:r>
          </a:p>
        </p:txBody>
      </p:sp>
      <p:sp>
        <p:nvSpPr>
          <p:cNvPr id="3" name="Θέση κατακόρυφου κειμένου 2"/>
          <p:cNvSpPr>
            <a:spLocks noGrp="1"/>
          </p:cNvSpPr>
          <p:nvPr>
            <p:ph type="body" orient="vert" idx="1"/>
          </p:nvPr>
        </p:nvSpPr>
        <p:spPr>
          <a:xfrm>
            <a:off x="457200" y="277813"/>
            <a:ext cx="6019800" cy="5853112"/>
          </a:xfrm>
        </p:spPr>
        <p:txBody>
          <a:bodyPr vert="eaVert"/>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p:cNvSpPr>
            <a:spLocks noGrp="1"/>
          </p:cNvSpPr>
          <p:nvPr>
            <p:ph type="dt" sz="half" idx="10"/>
          </p:nvPr>
        </p:nvSpPr>
        <p:spPr/>
        <p:txBody>
          <a:bodyPr/>
          <a:lstStyle>
            <a:lvl1pPr>
              <a:defRPr/>
            </a:lvl1pPr>
          </a:lstStyle>
          <a:p>
            <a:endParaRPr lang="el-GR" altLang="el-GR">
              <a:solidFill>
                <a:srgbClr val="FFFFFF"/>
              </a:solidFill>
            </a:endParaRPr>
          </a:p>
        </p:txBody>
      </p:sp>
      <p:sp>
        <p:nvSpPr>
          <p:cNvPr id="5" name="Θέση υποσέλιδου 4"/>
          <p:cNvSpPr>
            <a:spLocks noGrp="1"/>
          </p:cNvSpPr>
          <p:nvPr>
            <p:ph type="ftr" sz="quarter" idx="11"/>
          </p:nvPr>
        </p:nvSpPr>
        <p:spPr/>
        <p:txBody>
          <a:bodyPr/>
          <a:lstStyle>
            <a:lvl1pPr>
              <a:defRPr/>
            </a:lvl1pPr>
          </a:lstStyle>
          <a:p>
            <a:endParaRPr lang="el-GR" altLang="el-GR">
              <a:solidFill>
                <a:srgbClr val="FFFFFF"/>
              </a:solidFill>
            </a:endParaRPr>
          </a:p>
        </p:txBody>
      </p:sp>
      <p:sp>
        <p:nvSpPr>
          <p:cNvPr id="6" name="Θέση αριθμού διαφάνειας 5"/>
          <p:cNvSpPr>
            <a:spLocks noGrp="1"/>
          </p:cNvSpPr>
          <p:nvPr>
            <p:ph type="sldNum" sz="quarter" idx="12"/>
          </p:nvPr>
        </p:nvSpPr>
        <p:spPr/>
        <p:txBody>
          <a:bodyPr/>
          <a:lstStyle>
            <a:lvl1pPr>
              <a:defRPr/>
            </a:lvl1pPr>
          </a:lstStyle>
          <a:p>
            <a:fld id="{BE2065FE-AEBB-4DEA-BC93-2F86B9EF28F7}" type="slidenum">
              <a:rPr lang="el-GR" altLang="el-GR">
                <a:solidFill>
                  <a:srgbClr val="FFFFFF"/>
                </a:solidFill>
              </a:rPr>
              <a:pPr/>
              <a:t>‹#›</a:t>
            </a:fld>
            <a:endParaRPr lang="el-GR" altLang="el-GR">
              <a:solidFill>
                <a:srgbClr val="FFFFFF"/>
              </a:solidFill>
            </a:endParaRPr>
          </a:p>
        </p:txBody>
      </p:sp>
    </p:spTree>
    <p:extLst>
      <p:ext uri="{BB962C8B-B14F-4D97-AF65-F5344CB8AC3E}">
        <p14:creationId xmlns:p14="http://schemas.microsoft.com/office/powerpoint/2010/main" xmlns="" val="31877833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OverObj" preserve="1">
  <p:cSld name="Τίτλος και Κείμενο επάνω από Αντικείμενο">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7813"/>
            <a:ext cx="8229600" cy="1143000"/>
          </a:xfrm>
        </p:spPr>
        <p:txBody>
          <a:bodyPr/>
          <a:lstStyle/>
          <a:p>
            <a:r>
              <a:rPr lang="el-GR"/>
              <a:t>Στυλ κύριου τίτλου</a:t>
            </a:r>
          </a:p>
        </p:txBody>
      </p:sp>
      <p:sp>
        <p:nvSpPr>
          <p:cNvPr id="3" name="Θέση κειμένου 2"/>
          <p:cNvSpPr>
            <a:spLocks noGrp="1"/>
          </p:cNvSpPr>
          <p:nvPr>
            <p:ph type="body" sz="half" idx="1"/>
          </p:nvPr>
        </p:nvSpPr>
        <p:spPr>
          <a:xfrm>
            <a:off x="457200" y="1600200"/>
            <a:ext cx="8229600" cy="2189163"/>
          </a:xfrm>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περιεχομένου 3"/>
          <p:cNvSpPr>
            <a:spLocks noGrp="1"/>
          </p:cNvSpPr>
          <p:nvPr>
            <p:ph sz="half" idx="2"/>
          </p:nvPr>
        </p:nvSpPr>
        <p:spPr>
          <a:xfrm>
            <a:off x="457200" y="3941763"/>
            <a:ext cx="8229600" cy="2189162"/>
          </a:xfrm>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Θέση ημερομηνίας 4"/>
          <p:cNvSpPr>
            <a:spLocks noGrp="1"/>
          </p:cNvSpPr>
          <p:nvPr>
            <p:ph type="dt" sz="half" idx="10"/>
          </p:nvPr>
        </p:nvSpPr>
        <p:spPr>
          <a:xfrm>
            <a:off x="457200" y="6243638"/>
            <a:ext cx="2133600" cy="457200"/>
          </a:xfrm>
        </p:spPr>
        <p:txBody>
          <a:bodyPr/>
          <a:lstStyle>
            <a:lvl1pPr>
              <a:defRPr/>
            </a:lvl1pPr>
          </a:lstStyle>
          <a:p>
            <a:endParaRPr lang="el-GR" altLang="el-GR">
              <a:solidFill>
                <a:srgbClr val="FFFFFF"/>
              </a:solidFill>
            </a:endParaRPr>
          </a:p>
        </p:txBody>
      </p:sp>
      <p:sp>
        <p:nvSpPr>
          <p:cNvPr id="6" name="Θέση υποσέλιδου 5"/>
          <p:cNvSpPr>
            <a:spLocks noGrp="1"/>
          </p:cNvSpPr>
          <p:nvPr>
            <p:ph type="ftr" sz="quarter" idx="11"/>
          </p:nvPr>
        </p:nvSpPr>
        <p:spPr>
          <a:xfrm>
            <a:off x="3124200" y="6248400"/>
            <a:ext cx="2895600" cy="457200"/>
          </a:xfrm>
        </p:spPr>
        <p:txBody>
          <a:bodyPr/>
          <a:lstStyle>
            <a:lvl1pPr>
              <a:defRPr/>
            </a:lvl1pPr>
          </a:lstStyle>
          <a:p>
            <a:endParaRPr lang="el-GR" altLang="el-GR">
              <a:solidFill>
                <a:srgbClr val="FFFFFF"/>
              </a:solidFill>
            </a:endParaRPr>
          </a:p>
        </p:txBody>
      </p:sp>
      <p:sp>
        <p:nvSpPr>
          <p:cNvPr id="7" name="Θέση αριθμού διαφάνειας 6"/>
          <p:cNvSpPr>
            <a:spLocks noGrp="1"/>
          </p:cNvSpPr>
          <p:nvPr>
            <p:ph type="sldNum" sz="quarter" idx="12"/>
          </p:nvPr>
        </p:nvSpPr>
        <p:spPr>
          <a:xfrm>
            <a:off x="6553200" y="6243638"/>
            <a:ext cx="2133600" cy="457200"/>
          </a:xfrm>
        </p:spPr>
        <p:txBody>
          <a:bodyPr/>
          <a:lstStyle>
            <a:lvl1pPr>
              <a:defRPr/>
            </a:lvl1pPr>
          </a:lstStyle>
          <a:p>
            <a:fld id="{31385A8B-EAE2-450D-BFFE-AB926325BDF5}" type="slidenum">
              <a:rPr lang="el-GR" altLang="el-GR">
                <a:solidFill>
                  <a:srgbClr val="FFFFFF"/>
                </a:solidFill>
              </a:rPr>
              <a:pPr/>
              <a:t>‹#›</a:t>
            </a:fld>
            <a:endParaRPr lang="el-GR" altLang="el-GR">
              <a:solidFill>
                <a:srgbClr val="FFFFFF"/>
              </a:solidFill>
            </a:endParaRPr>
          </a:p>
        </p:txBody>
      </p:sp>
    </p:spTree>
    <p:extLst>
      <p:ext uri="{BB962C8B-B14F-4D97-AF65-F5344CB8AC3E}">
        <p14:creationId xmlns:p14="http://schemas.microsoft.com/office/powerpoint/2010/main" xmlns="" val="7475531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Αντικείμενο">
    <p:spTree>
      <p:nvGrpSpPr>
        <p:cNvPr id="1" name=""/>
        <p:cNvGrpSpPr/>
        <p:nvPr/>
      </p:nvGrpSpPr>
      <p:grpSpPr>
        <a:xfrm>
          <a:off x="0" y="0"/>
          <a:ext cx="0" cy="0"/>
          <a:chOff x="0" y="0"/>
          <a:chExt cx="0" cy="0"/>
        </a:xfrm>
      </p:grpSpPr>
      <p:sp>
        <p:nvSpPr>
          <p:cNvPr id="2" name="Θέση περιεχομένου 1"/>
          <p:cNvSpPr>
            <a:spLocks noGrp="1"/>
          </p:cNvSpPr>
          <p:nvPr>
            <p:ph/>
          </p:nvPr>
        </p:nvSpPr>
        <p:spPr>
          <a:xfrm>
            <a:off x="457200" y="277813"/>
            <a:ext cx="8229600" cy="5853112"/>
          </a:xfrm>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3" name="Θέση ημερομηνίας 2"/>
          <p:cNvSpPr>
            <a:spLocks noGrp="1"/>
          </p:cNvSpPr>
          <p:nvPr>
            <p:ph type="dt" sz="half" idx="10"/>
          </p:nvPr>
        </p:nvSpPr>
        <p:spPr>
          <a:xfrm>
            <a:off x="457200" y="6243638"/>
            <a:ext cx="2133600" cy="457200"/>
          </a:xfrm>
        </p:spPr>
        <p:txBody>
          <a:bodyPr/>
          <a:lstStyle>
            <a:lvl1pPr>
              <a:defRPr/>
            </a:lvl1pPr>
          </a:lstStyle>
          <a:p>
            <a:endParaRPr lang="el-GR" altLang="el-GR">
              <a:solidFill>
                <a:srgbClr val="FFFFFF"/>
              </a:solidFill>
            </a:endParaRPr>
          </a:p>
        </p:txBody>
      </p:sp>
      <p:sp>
        <p:nvSpPr>
          <p:cNvPr id="4" name="Θέση υποσέλιδου 3"/>
          <p:cNvSpPr>
            <a:spLocks noGrp="1"/>
          </p:cNvSpPr>
          <p:nvPr>
            <p:ph type="ftr" sz="quarter" idx="11"/>
          </p:nvPr>
        </p:nvSpPr>
        <p:spPr>
          <a:xfrm>
            <a:off x="3124200" y="6248400"/>
            <a:ext cx="2895600" cy="457200"/>
          </a:xfrm>
        </p:spPr>
        <p:txBody>
          <a:bodyPr/>
          <a:lstStyle>
            <a:lvl1pPr>
              <a:defRPr/>
            </a:lvl1pPr>
          </a:lstStyle>
          <a:p>
            <a:endParaRPr lang="el-GR" altLang="el-GR">
              <a:solidFill>
                <a:srgbClr val="FFFFFF"/>
              </a:solidFill>
            </a:endParaRPr>
          </a:p>
        </p:txBody>
      </p:sp>
      <p:sp>
        <p:nvSpPr>
          <p:cNvPr id="5" name="Θέση αριθμού διαφάνειας 4"/>
          <p:cNvSpPr>
            <a:spLocks noGrp="1"/>
          </p:cNvSpPr>
          <p:nvPr>
            <p:ph type="sldNum" sz="quarter" idx="12"/>
          </p:nvPr>
        </p:nvSpPr>
        <p:spPr>
          <a:xfrm>
            <a:off x="6553200" y="6243638"/>
            <a:ext cx="2133600" cy="457200"/>
          </a:xfrm>
        </p:spPr>
        <p:txBody>
          <a:bodyPr/>
          <a:lstStyle>
            <a:lvl1pPr>
              <a:defRPr/>
            </a:lvl1pPr>
          </a:lstStyle>
          <a:p>
            <a:fld id="{97F57B0F-5D65-4706-967D-9353809F5ACD}" type="slidenum">
              <a:rPr lang="el-GR" altLang="el-GR">
                <a:solidFill>
                  <a:srgbClr val="FFFFFF"/>
                </a:solidFill>
              </a:rPr>
              <a:pPr/>
              <a:t>‹#›</a:t>
            </a:fld>
            <a:endParaRPr lang="el-GR" altLang="el-GR">
              <a:solidFill>
                <a:srgbClr val="FFFFFF"/>
              </a:solidFill>
            </a:endParaRPr>
          </a:p>
        </p:txBody>
      </p:sp>
    </p:spTree>
    <p:extLst>
      <p:ext uri="{BB962C8B-B14F-4D97-AF65-F5344CB8AC3E}">
        <p14:creationId xmlns:p14="http://schemas.microsoft.com/office/powerpoint/2010/main" xmlns="" val="36875994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reserve="1">
  <p:cSld name="Τίτλος, Κείμενο και Αντικείμενο">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7813"/>
            <a:ext cx="8229600" cy="1143000"/>
          </a:xfrm>
        </p:spPr>
        <p:txBody>
          <a:bodyPr/>
          <a:lstStyle/>
          <a:p>
            <a:r>
              <a:rPr lang="el-GR"/>
              <a:t>Στυλ κύριου τίτλου</a:t>
            </a:r>
          </a:p>
        </p:txBody>
      </p:sp>
      <p:sp>
        <p:nvSpPr>
          <p:cNvPr id="3" name="Θέση κειμένου 2"/>
          <p:cNvSpPr>
            <a:spLocks noGrp="1"/>
          </p:cNvSpPr>
          <p:nvPr>
            <p:ph type="body" sz="half" idx="1"/>
          </p:nvPr>
        </p:nvSpPr>
        <p:spPr>
          <a:xfrm>
            <a:off x="457200" y="1600200"/>
            <a:ext cx="4038600" cy="4530725"/>
          </a:xfrm>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περιεχομένου 3"/>
          <p:cNvSpPr>
            <a:spLocks noGrp="1"/>
          </p:cNvSpPr>
          <p:nvPr>
            <p:ph sz="half" idx="2"/>
          </p:nvPr>
        </p:nvSpPr>
        <p:spPr>
          <a:xfrm>
            <a:off x="4648200" y="1600200"/>
            <a:ext cx="4038600" cy="4530725"/>
          </a:xfrm>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Θέση ημερομηνίας 4"/>
          <p:cNvSpPr>
            <a:spLocks noGrp="1"/>
          </p:cNvSpPr>
          <p:nvPr>
            <p:ph type="dt" sz="half" idx="10"/>
          </p:nvPr>
        </p:nvSpPr>
        <p:spPr>
          <a:xfrm>
            <a:off x="457200" y="6243638"/>
            <a:ext cx="2133600" cy="457200"/>
          </a:xfrm>
        </p:spPr>
        <p:txBody>
          <a:bodyPr/>
          <a:lstStyle>
            <a:lvl1pPr>
              <a:defRPr/>
            </a:lvl1pPr>
          </a:lstStyle>
          <a:p>
            <a:endParaRPr lang="el-GR" altLang="el-GR">
              <a:solidFill>
                <a:srgbClr val="FFFFFF"/>
              </a:solidFill>
            </a:endParaRPr>
          </a:p>
        </p:txBody>
      </p:sp>
      <p:sp>
        <p:nvSpPr>
          <p:cNvPr id="6" name="Θέση υποσέλιδου 5"/>
          <p:cNvSpPr>
            <a:spLocks noGrp="1"/>
          </p:cNvSpPr>
          <p:nvPr>
            <p:ph type="ftr" sz="quarter" idx="11"/>
          </p:nvPr>
        </p:nvSpPr>
        <p:spPr>
          <a:xfrm>
            <a:off x="3124200" y="6248400"/>
            <a:ext cx="2895600" cy="457200"/>
          </a:xfrm>
        </p:spPr>
        <p:txBody>
          <a:bodyPr/>
          <a:lstStyle>
            <a:lvl1pPr>
              <a:defRPr/>
            </a:lvl1pPr>
          </a:lstStyle>
          <a:p>
            <a:endParaRPr lang="el-GR" altLang="el-GR">
              <a:solidFill>
                <a:srgbClr val="FFFFFF"/>
              </a:solidFill>
            </a:endParaRPr>
          </a:p>
        </p:txBody>
      </p:sp>
      <p:sp>
        <p:nvSpPr>
          <p:cNvPr id="7" name="Θέση αριθμού διαφάνειας 6"/>
          <p:cNvSpPr>
            <a:spLocks noGrp="1"/>
          </p:cNvSpPr>
          <p:nvPr>
            <p:ph type="sldNum" sz="quarter" idx="12"/>
          </p:nvPr>
        </p:nvSpPr>
        <p:spPr>
          <a:xfrm>
            <a:off x="6553200" y="6243638"/>
            <a:ext cx="2133600" cy="457200"/>
          </a:xfrm>
        </p:spPr>
        <p:txBody>
          <a:bodyPr/>
          <a:lstStyle>
            <a:lvl1pPr>
              <a:defRPr/>
            </a:lvl1pPr>
          </a:lstStyle>
          <a:p>
            <a:fld id="{3F814606-1FEE-429B-BADD-864DF823FE61}" type="slidenum">
              <a:rPr lang="el-GR" altLang="el-GR">
                <a:solidFill>
                  <a:srgbClr val="FFFFFF"/>
                </a:solidFill>
              </a:rPr>
              <a:pPr/>
              <a:t>‹#›</a:t>
            </a:fld>
            <a:endParaRPr lang="el-GR" altLang="el-GR">
              <a:solidFill>
                <a:srgbClr val="FFFFFF"/>
              </a:solidFill>
            </a:endParaRPr>
          </a:p>
        </p:txBody>
      </p:sp>
    </p:spTree>
    <p:extLst>
      <p:ext uri="{BB962C8B-B14F-4D97-AF65-F5344CB8AC3E}">
        <p14:creationId xmlns:p14="http://schemas.microsoft.com/office/powerpoint/2010/main" xmlns="" val="32848317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περιεχομένου 2"/>
          <p:cNvSpPr>
            <a:spLocks noGrp="1"/>
          </p:cNvSpPr>
          <p:nvPr>
            <p:ph idx="1"/>
          </p:nvPr>
        </p:nvSpPr>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p:cNvSpPr>
            <a:spLocks noGrp="1"/>
          </p:cNvSpPr>
          <p:nvPr>
            <p:ph type="dt" sz="half" idx="10"/>
          </p:nvPr>
        </p:nvSpPr>
        <p:spPr/>
        <p:txBody>
          <a:bodyPr/>
          <a:lstStyle>
            <a:lvl1pPr>
              <a:defRPr/>
            </a:lvl1pPr>
          </a:lstStyle>
          <a:p>
            <a:endParaRPr lang="el-GR" altLang="el-GR">
              <a:solidFill>
                <a:srgbClr val="FFFFFF"/>
              </a:solidFill>
            </a:endParaRPr>
          </a:p>
        </p:txBody>
      </p:sp>
      <p:sp>
        <p:nvSpPr>
          <p:cNvPr id="5" name="Θέση υποσέλιδου 4"/>
          <p:cNvSpPr>
            <a:spLocks noGrp="1"/>
          </p:cNvSpPr>
          <p:nvPr>
            <p:ph type="ftr" sz="quarter" idx="11"/>
          </p:nvPr>
        </p:nvSpPr>
        <p:spPr/>
        <p:txBody>
          <a:bodyPr/>
          <a:lstStyle>
            <a:lvl1pPr>
              <a:defRPr/>
            </a:lvl1pPr>
          </a:lstStyle>
          <a:p>
            <a:endParaRPr lang="el-GR" altLang="el-GR">
              <a:solidFill>
                <a:srgbClr val="FFFFFF"/>
              </a:solidFill>
            </a:endParaRPr>
          </a:p>
        </p:txBody>
      </p:sp>
      <p:sp>
        <p:nvSpPr>
          <p:cNvPr id="6" name="Θέση αριθμού διαφάνειας 5"/>
          <p:cNvSpPr>
            <a:spLocks noGrp="1"/>
          </p:cNvSpPr>
          <p:nvPr>
            <p:ph type="sldNum" sz="quarter" idx="12"/>
          </p:nvPr>
        </p:nvSpPr>
        <p:spPr/>
        <p:txBody>
          <a:bodyPr/>
          <a:lstStyle>
            <a:lvl1pPr>
              <a:defRPr/>
            </a:lvl1pPr>
          </a:lstStyle>
          <a:p>
            <a:fld id="{0EF91E68-1123-4BC4-A800-CF51FF7D723F}" type="slidenum">
              <a:rPr lang="el-GR" altLang="el-GR">
                <a:solidFill>
                  <a:srgbClr val="FFFFFF"/>
                </a:solidFill>
              </a:rPr>
              <a:pPr/>
              <a:t>‹#›</a:t>
            </a:fld>
            <a:endParaRPr lang="el-GR" altLang="el-GR">
              <a:solidFill>
                <a:srgbClr val="FFFFFF"/>
              </a:solidFill>
            </a:endParaRPr>
          </a:p>
        </p:txBody>
      </p:sp>
    </p:spTree>
    <p:extLst>
      <p:ext uri="{BB962C8B-B14F-4D97-AF65-F5344CB8AC3E}">
        <p14:creationId xmlns:p14="http://schemas.microsoft.com/office/powerpoint/2010/main" xmlns="" val="14689562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all"/>
            </a:lvl1pPr>
          </a:lstStyle>
          <a:p>
            <a:r>
              <a:rPr lang="el-GR"/>
              <a:t>Στυλ κύριου τίτλου</a:t>
            </a:r>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l-GR"/>
              <a:t>Στυλ υποδείγματος κειμένου</a:t>
            </a:r>
          </a:p>
        </p:txBody>
      </p:sp>
      <p:sp>
        <p:nvSpPr>
          <p:cNvPr id="4" name="Θέση ημερομηνίας 3"/>
          <p:cNvSpPr>
            <a:spLocks noGrp="1"/>
          </p:cNvSpPr>
          <p:nvPr>
            <p:ph type="dt" sz="half" idx="10"/>
          </p:nvPr>
        </p:nvSpPr>
        <p:spPr/>
        <p:txBody>
          <a:bodyPr/>
          <a:lstStyle>
            <a:lvl1pPr>
              <a:defRPr/>
            </a:lvl1pPr>
          </a:lstStyle>
          <a:p>
            <a:endParaRPr lang="el-GR" altLang="el-GR">
              <a:solidFill>
                <a:srgbClr val="FFFFFF"/>
              </a:solidFill>
            </a:endParaRPr>
          </a:p>
        </p:txBody>
      </p:sp>
      <p:sp>
        <p:nvSpPr>
          <p:cNvPr id="5" name="Θέση υποσέλιδου 4"/>
          <p:cNvSpPr>
            <a:spLocks noGrp="1"/>
          </p:cNvSpPr>
          <p:nvPr>
            <p:ph type="ftr" sz="quarter" idx="11"/>
          </p:nvPr>
        </p:nvSpPr>
        <p:spPr/>
        <p:txBody>
          <a:bodyPr/>
          <a:lstStyle>
            <a:lvl1pPr>
              <a:defRPr/>
            </a:lvl1pPr>
          </a:lstStyle>
          <a:p>
            <a:endParaRPr lang="el-GR" altLang="el-GR">
              <a:solidFill>
                <a:srgbClr val="FFFFFF"/>
              </a:solidFill>
            </a:endParaRPr>
          </a:p>
        </p:txBody>
      </p:sp>
      <p:sp>
        <p:nvSpPr>
          <p:cNvPr id="6" name="Θέση αριθμού διαφάνειας 5"/>
          <p:cNvSpPr>
            <a:spLocks noGrp="1"/>
          </p:cNvSpPr>
          <p:nvPr>
            <p:ph type="sldNum" sz="quarter" idx="12"/>
          </p:nvPr>
        </p:nvSpPr>
        <p:spPr/>
        <p:txBody>
          <a:bodyPr/>
          <a:lstStyle>
            <a:lvl1pPr>
              <a:defRPr/>
            </a:lvl1pPr>
          </a:lstStyle>
          <a:p>
            <a:fld id="{22003920-9294-4F4E-A003-83D6A1B0C519}" type="slidenum">
              <a:rPr lang="el-GR" altLang="el-GR">
                <a:solidFill>
                  <a:srgbClr val="FFFFFF"/>
                </a:solidFill>
              </a:rPr>
              <a:pPr/>
              <a:t>‹#›</a:t>
            </a:fld>
            <a:endParaRPr lang="el-GR" altLang="el-GR">
              <a:solidFill>
                <a:srgbClr val="FFFFFF"/>
              </a:solidFill>
            </a:endParaRPr>
          </a:p>
        </p:txBody>
      </p:sp>
    </p:spTree>
    <p:extLst>
      <p:ext uri="{BB962C8B-B14F-4D97-AF65-F5344CB8AC3E}">
        <p14:creationId xmlns:p14="http://schemas.microsoft.com/office/powerpoint/2010/main" xmlns="" val="29273762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περιεχομένου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περιεχομένου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Θέση ημερομηνίας 4"/>
          <p:cNvSpPr>
            <a:spLocks noGrp="1"/>
          </p:cNvSpPr>
          <p:nvPr>
            <p:ph type="dt" sz="half" idx="10"/>
          </p:nvPr>
        </p:nvSpPr>
        <p:spPr/>
        <p:txBody>
          <a:bodyPr/>
          <a:lstStyle>
            <a:lvl1pPr>
              <a:defRPr/>
            </a:lvl1pPr>
          </a:lstStyle>
          <a:p>
            <a:endParaRPr lang="el-GR" altLang="el-GR">
              <a:solidFill>
                <a:srgbClr val="FFFFFF"/>
              </a:solidFill>
            </a:endParaRPr>
          </a:p>
        </p:txBody>
      </p:sp>
      <p:sp>
        <p:nvSpPr>
          <p:cNvPr id="6" name="Θέση υποσέλιδου 5"/>
          <p:cNvSpPr>
            <a:spLocks noGrp="1"/>
          </p:cNvSpPr>
          <p:nvPr>
            <p:ph type="ftr" sz="quarter" idx="11"/>
          </p:nvPr>
        </p:nvSpPr>
        <p:spPr/>
        <p:txBody>
          <a:bodyPr/>
          <a:lstStyle>
            <a:lvl1pPr>
              <a:defRPr/>
            </a:lvl1pPr>
          </a:lstStyle>
          <a:p>
            <a:endParaRPr lang="el-GR" altLang="el-GR">
              <a:solidFill>
                <a:srgbClr val="FFFFFF"/>
              </a:solidFill>
            </a:endParaRPr>
          </a:p>
        </p:txBody>
      </p:sp>
      <p:sp>
        <p:nvSpPr>
          <p:cNvPr id="7" name="Θέση αριθμού διαφάνειας 6"/>
          <p:cNvSpPr>
            <a:spLocks noGrp="1"/>
          </p:cNvSpPr>
          <p:nvPr>
            <p:ph type="sldNum" sz="quarter" idx="12"/>
          </p:nvPr>
        </p:nvSpPr>
        <p:spPr/>
        <p:txBody>
          <a:bodyPr/>
          <a:lstStyle>
            <a:lvl1pPr>
              <a:defRPr/>
            </a:lvl1pPr>
          </a:lstStyle>
          <a:p>
            <a:fld id="{0BAA3CBE-14AA-4422-BCC3-E8136F714820}" type="slidenum">
              <a:rPr lang="el-GR" altLang="el-GR">
                <a:solidFill>
                  <a:srgbClr val="FFFFFF"/>
                </a:solidFill>
              </a:rPr>
              <a:pPr/>
              <a:t>‹#›</a:t>
            </a:fld>
            <a:endParaRPr lang="el-GR" altLang="el-GR">
              <a:solidFill>
                <a:srgbClr val="FFFFFF"/>
              </a:solidFill>
            </a:endParaRPr>
          </a:p>
        </p:txBody>
      </p:sp>
    </p:spTree>
    <p:extLst>
      <p:ext uri="{BB962C8B-B14F-4D97-AF65-F5344CB8AC3E}">
        <p14:creationId xmlns:p14="http://schemas.microsoft.com/office/powerpoint/2010/main" xmlns="" val="20432310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4638"/>
            <a:ext cx="8229600" cy="1143000"/>
          </a:xfrm>
        </p:spPr>
        <p:txBody>
          <a:bodyPr/>
          <a:lstStyle>
            <a:lvl1pPr>
              <a:defRPr/>
            </a:lvl1pPr>
          </a:lstStyle>
          <a:p>
            <a:r>
              <a:rPr lang="el-GR"/>
              <a:t>Στυλ κύριου τίτλου</a:t>
            </a:r>
          </a:p>
        </p:txBody>
      </p:sp>
      <p:sp>
        <p:nvSpPr>
          <p:cNvPr id="3" name="Θέση κειμένου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υποδείγματος κειμένου</a:t>
            </a:r>
          </a:p>
        </p:txBody>
      </p:sp>
      <p:sp>
        <p:nvSpPr>
          <p:cNvPr id="4" name="Θέση περιεχομένου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Θέση κειμένου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υποδείγματος κειμένου</a:t>
            </a:r>
          </a:p>
        </p:txBody>
      </p:sp>
      <p:sp>
        <p:nvSpPr>
          <p:cNvPr id="6" name="Θέση περιεχομένου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7" name="Θέση ημερομηνίας 6"/>
          <p:cNvSpPr>
            <a:spLocks noGrp="1"/>
          </p:cNvSpPr>
          <p:nvPr>
            <p:ph type="dt" sz="half" idx="10"/>
          </p:nvPr>
        </p:nvSpPr>
        <p:spPr/>
        <p:txBody>
          <a:bodyPr/>
          <a:lstStyle>
            <a:lvl1pPr>
              <a:defRPr/>
            </a:lvl1pPr>
          </a:lstStyle>
          <a:p>
            <a:endParaRPr lang="el-GR" altLang="el-GR">
              <a:solidFill>
                <a:srgbClr val="FFFFFF"/>
              </a:solidFill>
            </a:endParaRPr>
          </a:p>
        </p:txBody>
      </p:sp>
      <p:sp>
        <p:nvSpPr>
          <p:cNvPr id="8" name="Θέση υποσέλιδου 7"/>
          <p:cNvSpPr>
            <a:spLocks noGrp="1"/>
          </p:cNvSpPr>
          <p:nvPr>
            <p:ph type="ftr" sz="quarter" idx="11"/>
          </p:nvPr>
        </p:nvSpPr>
        <p:spPr/>
        <p:txBody>
          <a:bodyPr/>
          <a:lstStyle>
            <a:lvl1pPr>
              <a:defRPr/>
            </a:lvl1pPr>
          </a:lstStyle>
          <a:p>
            <a:endParaRPr lang="el-GR" altLang="el-GR">
              <a:solidFill>
                <a:srgbClr val="FFFFFF"/>
              </a:solidFill>
            </a:endParaRPr>
          </a:p>
        </p:txBody>
      </p:sp>
      <p:sp>
        <p:nvSpPr>
          <p:cNvPr id="9" name="Θέση αριθμού διαφάνειας 8"/>
          <p:cNvSpPr>
            <a:spLocks noGrp="1"/>
          </p:cNvSpPr>
          <p:nvPr>
            <p:ph type="sldNum" sz="quarter" idx="12"/>
          </p:nvPr>
        </p:nvSpPr>
        <p:spPr/>
        <p:txBody>
          <a:bodyPr/>
          <a:lstStyle>
            <a:lvl1pPr>
              <a:defRPr/>
            </a:lvl1pPr>
          </a:lstStyle>
          <a:p>
            <a:fld id="{79F13D36-82E5-4D92-9840-A8194D8FEA42}" type="slidenum">
              <a:rPr lang="el-GR" altLang="el-GR">
                <a:solidFill>
                  <a:srgbClr val="FFFFFF"/>
                </a:solidFill>
              </a:rPr>
              <a:pPr/>
              <a:t>‹#›</a:t>
            </a:fld>
            <a:endParaRPr lang="el-GR" altLang="el-GR">
              <a:solidFill>
                <a:srgbClr val="FFFFFF"/>
              </a:solidFill>
            </a:endParaRPr>
          </a:p>
        </p:txBody>
      </p:sp>
    </p:spTree>
    <p:extLst>
      <p:ext uri="{BB962C8B-B14F-4D97-AF65-F5344CB8AC3E}">
        <p14:creationId xmlns:p14="http://schemas.microsoft.com/office/powerpoint/2010/main" xmlns="" val="36579356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ημερομηνίας 2"/>
          <p:cNvSpPr>
            <a:spLocks noGrp="1"/>
          </p:cNvSpPr>
          <p:nvPr>
            <p:ph type="dt" sz="half" idx="10"/>
          </p:nvPr>
        </p:nvSpPr>
        <p:spPr/>
        <p:txBody>
          <a:bodyPr/>
          <a:lstStyle>
            <a:lvl1pPr>
              <a:defRPr/>
            </a:lvl1pPr>
          </a:lstStyle>
          <a:p>
            <a:endParaRPr lang="el-GR" altLang="el-GR">
              <a:solidFill>
                <a:srgbClr val="FFFFFF"/>
              </a:solidFill>
            </a:endParaRPr>
          </a:p>
        </p:txBody>
      </p:sp>
      <p:sp>
        <p:nvSpPr>
          <p:cNvPr id="4" name="Θέση υποσέλιδου 3"/>
          <p:cNvSpPr>
            <a:spLocks noGrp="1"/>
          </p:cNvSpPr>
          <p:nvPr>
            <p:ph type="ftr" sz="quarter" idx="11"/>
          </p:nvPr>
        </p:nvSpPr>
        <p:spPr/>
        <p:txBody>
          <a:bodyPr/>
          <a:lstStyle>
            <a:lvl1pPr>
              <a:defRPr/>
            </a:lvl1pPr>
          </a:lstStyle>
          <a:p>
            <a:endParaRPr lang="el-GR" altLang="el-GR">
              <a:solidFill>
                <a:srgbClr val="FFFFFF"/>
              </a:solidFill>
            </a:endParaRPr>
          </a:p>
        </p:txBody>
      </p:sp>
      <p:sp>
        <p:nvSpPr>
          <p:cNvPr id="5" name="Θέση αριθμού διαφάνειας 4"/>
          <p:cNvSpPr>
            <a:spLocks noGrp="1"/>
          </p:cNvSpPr>
          <p:nvPr>
            <p:ph type="sldNum" sz="quarter" idx="12"/>
          </p:nvPr>
        </p:nvSpPr>
        <p:spPr/>
        <p:txBody>
          <a:bodyPr/>
          <a:lstStyle>
            <a:lvl1pPr>
              <a:defRPr/>
            </a:lvl1pPr>
          </a:lstStyle>
          <a:p>
            <a:fld id="{AEFEEAAD-18B4-48BF-BB2A-6762A4D601F8}" type="slidenum">
              <a:rPr lang="el-GR" altLang="el-GR">
                <a:solidFill>
                  <a:srgbClr val="FFFFFF"/>
                </a:solidFill>
              </a:rPr>
              <a:pPr/>
              <a:t>‹#›</a:t>
            </a:fld>
            <a:endParaRPr lang="el-GR" altLang="el-GR">
              <a:solidFill>
                <a:srgbClr val="FFFFFF"/>
              </a:solidFill>
            </a:endParaRPr>
          </a:p>
        </p:txBody>
      </p:sp>
    </p:spTree>
    <p:extLst>
      <p:ext uri="{BB962C8B-B14F-4D97-AF65-F5344CB8AC3E}">
        <p14:creationId xmlns:p14="http://schemas.microsoft.com/office/powerpoint/2010/main" xmlns="" val="41231943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lvl1pPr>
              <a:defRPr/>
            </a:lvl1pPr>
          </a:lstStyle>
          <a:p>
            <a:endParaRPr lang="el-GR" altLang="el-GR">
              <a:solidFill>
                <a:srgbClr val="FFFFFF"/>
              </a:solidFill>
            </a:endParaRPr>
          </a:p>
        </p:txBody>
      </p:sp>
      <p:sp>
        <p:nvSpPr>
          <p:cNvPr id="3" name="Θέση υποσέλιδου 2"/>
          <p:cNvSpPr>
            <a:spLocks noGrp="1"/>
          </p:cNvSpPr>
          <p:nvPr>
            <p:ph type="ftr" sz="quarter" idx="11"/>
          </p:nvPr>
        </p:nvSpPr>
        <p:spPr/>
        <p:txBody>
          <a:bodyPr/>
          <a:lstStyle>
            <a:lvl1pPr>
              <a:defRPr/>
            </a:lvl1pPr>
          </a:lstStyle>
          <a:p>
            <a:endParaRPr lang="el-GR" altLang="el-GR">
              <a:solidFill>
                <a:srgbClr val="FFFFFF"/>
              </a:solidFill>
            </a:endParaRPr>
          </a:p>
        </p:txBody>
      </p:sp>
      <p:sp>
        <p:nvSpPr>
          <p:cNvPr id="4" name="Θέση αριθμού διαφάνειας 3"/>
          <p:cNvSpPr>
            <a:spLocks noGrp="1"/>
          </p:cNvSpPr>
          <p:nvPr>
            <p:ph type="sldNum" sz="quarter" idx="12"/>
          </p:nvPr>
        </p:nvSpPr>
        <p:spPr/>
        <p:txBody>
          <a:bodyPr/>
          <a:lstStyle>
            <a:lvl1pPr>
              <a:defRPr/>
            </a:lvl1pPr>
          </a:lstStyle>
          <a:p>
            <a:fld id="{10FB950E-01A6-4408-8C4E-DD7821A12FA3}" type="slidenum">
              <a:rPr lang="el-GR" altLang="el-GR">
                <a:solidFill>
                  <a:srgbClr val="FFFFFF"/>
                </a:solidFill>
              </a:rPr>
              <a:pPr/>
              <a:t>‹#›</a:t>
            </a:fld>
            <a:endParaRPr lang="el-GR" altLang="el-GR">
              <a:solidFill>
                <a:srgbClr val="FFFFFF"/>
              </a:solidFill>
            </a:endParaRPr>
          </a:p>
        </p:txBody>
      </p:sp>
    </p:spTree>
    <p:extLst>
      <p:ext uri="{BB962C8B-B14F-4D97-AF65-F5344CB8AC3E}">
        <p14:creationId xmlns:p14="http://schemas.microsoft.com/office/powerpoint/2010/main" xmlns="" val="16577518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3050"/>
            <a:ext cx="3008313" cy="1162050"/>
          </a:xfrm>
        </p:spPr>
        <p:txBody>
          <a:bodyPr anchor="b"/>
          <a:lstStyle>
            <a:lvl1pPr algn="l">
              <a:defRPr sz="2000" b="1"/>
            </a:lvl1pPr>
          </a:lstStyle>
          <a:p>
            <a:r>
              <a:rPr lang="el-GR"/>
              <a:t>Στυλ κύριου τίτλου</a:t>
            </a:r>
          </a:p>
        </p:txBody>
      </p:sp>
      <p:sp>
        <p:nvSpPr>
          <p:cNvPr id="3" name="Θέση περιεχομένου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κειμένου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υποδείγματος κειμένου</a:t>
            </a:r>
          </a:p>
        </p:txBody>
      </p:sp>
      <p:sp>
        <p:nvSpPr>
          <p:cNvPr id="5" name="Θέση ημερομηνίας 4"/>
          <p:cNvSpPr>
            <a:spLocks noGrp="1"/>
          </p:cNvSpPr>
          <p:nvPr>
            <p:ph type="dt" sz="half" idx="10"/>
          </p:nvPr>
        </p:nvSpPr>
        <p:spPr/>
        <p:txBody>
          <a:bodyPr/>
          <a:lstStyle>
            <a:lvl1pPr>
              <a:defRPr/>
            </a:lvl1pPr>
          </a:lstStyle>
          <a:p>
            <a:endParaRPr lang="el-GR" altLang="el-GR">
              <a:solidFill>
                <a:srgbClr val="FFFFFF"/>
              </a:solidFill>
            </a:endParaRPr>
          </a:p>
        </p:txBody>
      </p:sp>
      <p:sp>
        <p:nvSpPr>
          <p:cNvPr id="6" name="Θέση υποσέλιδου 5"/>
          <p:cNvSpPr>
            <a:spLocks noGrp="1"/>
          </p:cNvSpPr>
          <p:nvPr>
            <p:ph type="ftr" sz="quarter" idx="11"/>
          </p:nvPr>
        </p:nvSpPr>
        <p:spPr/>
        <p:txBody>
          <a:bodyPr/>
          <a:lstStyle>
            <a:lvl1pPr>
              <a:defRPr/>
            </a:lvl1pPr>
          </a:lstStyle>
          <a:p>
            <a:endParaRPr lang="el-GR" altLang="el-GR">
              <a:solidFill>
                <a:srgbClr val="FFFFFF"/>
              </a:solidFill>
            </a:endParaRPr>
          </a:p>
        </p:txBody>
      </p:sp>
      <p:sp>
        <p:nvSpPr>
          <p:cNvPr id="7" name="Θέση αριθμού διαφάνειας 6"/>
          <p:cNvSpPr>
            <a:spLocks noGrp="1"/>
          </p:cNvSpPr>
          <p:nvPr>
            <p:ph type="sldNum" sz="quarter" idx="12"/>
          </p:nvPr>
        </p:nvSpPr>
        <p:spPr/>
        <p:txBody>
          <a:bodyPr/>
          <a:lstStyle>
            <a:lvl1pPr>
              <a:defRPr/>
            </a:lvl1pPr>
          </a:lstStyle>
          <a:p>
            <a:fld id="{D9B61AA5-3B2B-4E2E-960E-DBA92C4DB8CC}" type="slidenum">
              <a:rPr lang="el-GR" altLang="el-GR">
                <a:solidFill>
                  <a:srgbClr val="FFFFFF"/>
                </a:solidFill>
              </a:rPr>
              <a:pPr/>
              <a:t>‹#›</a:t>
            </a:fld>
            <a:endParaRPr lang="el-GR" altLang="el-GR">
              <a:solidFill>
                <a:srgbClr val="FFFFFF"/>
              </a:solidFill>
            </a:endParaRPr>
          </a:p>
        </p:txBody>
      </p:sp>
    </p:spTree>
    <p:extLst>
      <p:ext uri="{BB962C8B-B14F-4D97-AF65-F5344CB8AC3E}">
        <p14:creationId xmlns:p14="http://schemas.microsoft.com/office/powerpoint/2010/main" xmlns="" val="6168590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1792288" y="4800600"/>
            <a:ext cx="5486400" cy="566738"/>
          </a:xfrm>
        </p:spPr>
        <p:txBody>
          <a:bodyPr anchor="b"/>
          <a:lstStyle>
            <a:lvl1pPr algn="l">
              <a:defRPr sz="2000" b="1"/>
            </a:lvl1pPr>
          </a:lstStyle>
          <a:p>
            <a:r>
              <a:rPr lang="el-GR"/>
              <a:t>Στυλ κύριου τίτλου</a:t>
            </a:r>
          </a:p>
        </p:txBody>
      </p:sp>
      <p:sp>
        <p:nvSpPr>
          <p:cNvPr id="3" name="Θέση εικόνας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υποδείγματος κειμένου</a:t>
            </a:r>
          </a:p>
        </p:txBody>
      </p:sp>
      <p:sp>
        <p:nvSpPr>
          <p:cNvPr id="5" name="Θέση ημερομηνίας 4"/>
          <p:cNvSpPr>
            <a:spLocks noGrp="1"/>
          </p:cNvSpPr>
          <p:nvPr>
            <p:ph type="dt" sz="half" idx="10"/>
          </p:nvPr>
        </p:nvSpPr>
        <p:spPr/>
        <p:txBody>
          <a:bodyPr/>
          <a:lstStyle>
            <a:lvl1pPr>
              <a:defRPr/>
            </a:lvl1pPr>
          </a:lstStyle>
          <a:p>
            <a:endParaRPr lang="el-GR" altLang="el-GR">
              <a:solidFill>
                <a:srgbClr val="FFFFFF"/>
              </a:solidFill>
            </a:endParaRPr>
          </a:p>
        </p:txBody>
      </p:sp>
      <p:sp>
        <p:nvSpPr>
          <p:cNvPr id="6" name="Θέση υποσέλιδου 5"/>
          <p:cNvSpPr>
            <a:spLocks noGrp="1"/>
          </p:cNvSpPr>
          <p:nvPr>
            <p:ph type="ftr" sz="quarter" idx="11"/>
          </p:nvPr>
        </p:nvSpPr>
        <p:spPr/>
        <p:txBody>
          <a:bodyPr/>
          <a:lstStyle>
            <a:lvl1pPr>
              <a:defRPr/>
            </a:lvl1pPr>
          </a:lstStyle>
          <a:p>
            <a:endParaRPr lang="el-GR" altLang="el-GR">
              <a:solidFill>
                <a:srgbClr val="FFFFFF"/>
              </a:solidFill>
            </a:endParaRPr>
          </a:p>
        </p:txBody>
      </p:sp>
      <p:sp>
        <p:nvSpPr>
          <p:cNvPr id="7" name="Θέση αριθμού διαφάνειας 6"/>
          <p:cNvSpPr>
            <a:spLocks noGrp="1"/>
          </p:cNvSpPr>
          <p:nvPr>
            <p:ph type="sldNum" sz="quarter" idx="12"/>
          </p:nvPr>
        </p:nvSpPr>
        <p:spPr/>
        <p:txBody>
          <a:bodyPr/>
          <a:lstStyle>
            <a:lvl1pPr>
              <a:defRPr/>
            </a:lvl1pPr>
          </a:lstStyle>
          <a:p>
            <a:fld id="{69BD10D1-7E9A-4AD1-BDE9-31C59CEABC73}" type="slidenum">
              <a:rPr lang="el-GR" altLang="el-GR">
                <a:solidFill>
                  <a:srgbClr val="FFFFFF"/>
                </a:solidFill>
              </a:rPr>
              <a:pPr/>
              <a:t>‹#›</a:t>
            </a:fld>
            <a:endParaRPr lang="el-GR" altLang="el-GR">
              <a:solidFill>
                <a:srgbClr val="FFFFFF"/>
              </a:solidFill>
            </a:endParaRPr>
          </a:p>
        </p:txBody>
      </p:sp>
    </p:spTree>
    <p:extLst>
      <p:ext uri="{BB962C8B-B14F-4D97-AF65-F5344CB8AC3E}">
        <p14:creationId xmlns:p14="http://schemas.microsoft.com/office/powerpoint/2010/main" xmlns="" val="27418477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57647"/>
                <a:invGamma/>
              </a:schemeClr>
            </a:gs>
            <a:gs pos="100000">
              <a:schemeClr val="bg1"/>
            </a:gs>
          </a:gsLst>
          <a:lin ang="2700000" scaled="1"/>
        </a:gradFill>
        <a:effectLst/>
      </p:bgPr>
    </p:bg>
    <p:spTree>
      <p:nvGrpSpPr>
        <p:cNvPr id="1" name=""/>
        <p:cNvGrpSpPr/>
        <p:nvPr/>
      </p:nvGrpSpPr>
      <p:grpSpPr>
        <a:xfrm>
          <a:off x="0" y="0"/>
          <a:ext cx="0" cy="0"/>
          <a:chOff x="0" y="0"/>
          <a:chExt cx="0" cy="0"/>
        </a:xfrm>
      </p:grpSpPr>
      <p:grpSp>
        <p:nvGrpSpPr>
          <p:cNvPr id="11266" name="Group 2"/>
          <p:cNvGrpSpPr>
            <a:grpSpLocks/>
          </p:cNvGrpSpPr>
          <p:nvPr/>
        </p:nvGrpSpPr>
        <p:grpSpPr bwMode="auto">
          <a:xfrm>
            <a:off x="0" y="0"/>
            <a:ext cx="9144000" cy="6856413"/>
            <a:chOff x="0" y="0"/>
            <a:chExt cx="5760" cy="4319"/>
          </a:xfrm>
        </p:grpSpPr>
        <p:sp>
          <p:nvSpPr>
            <p:cNvPr id="11267" name="Freeform 3"/>
            <p:cNvSpPr>
              <a:spLocks/>
            </p:cNvSpPr>
            <p:nvPr/>
          </p:nvSpPr>
          <p:spPr bwMode="hidden">
            <a:xfrm>
              <a:off x="0" y="12"/>
              <a:ext cx="5758" cy="3273"/>
            </a:xfrm>
            <a:custGeom>
              <a:avLst/>
              <a:gdLst>
                <a:gd name="T0" fmla="*/ 3193 w 5740"/>
                <a:gd name="T1" fmla="*/ 1816 h 3273"/>
                <a:gd name="T2" fmla="*/ 0 w 5740"/>
                <a:gd name="T3" fmla="*/ 0 h 3273"/>
                <a:gd name="T4" fmla="*/ 0 w 5740"/>
                <a:gd name="T5" fmla="*/ 522 h 3273"/>
                <a:gd name="T6" fmla="*/ 3037 w 5740"/>
                <a:gd name="T7" fmla="*/ 1978 h 3273"/>
                <a:gd name="T8" fmla="*/ 5740 w 5740"/>
                <a:gd name="T9" fmla="*/ 3273 h 3273"/>
                <a:gd name="T10" fmla="*/ 5740 w 5740"/>
                <a:gd name="T11" fmla="*/ 3267 h 3273"/>
                <a:gd name="T12" fmla="*/ 3193 w 5740"/>
                <a:gd name="T13" fmla="*/ 1816 h 3273"/>
                <a:gd name="T14" fmla="*/ 3193 w 5740"/>
                <a:gd name="T15" fmla="*/ 1816 h 32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40" h="3273">
                  <a:moveTo>
                    <a:pt x="3193" y="1816"/>
                  </a:moveTo>
                  <a:lnTo>
                    <a:pt x="0" y="0"/>
                  </a:lnTo>
                  <a:lnTo>
                    <a:pt x="0" y="522"/>
                  </a:lnTo>
                  <a:lnTo>
                    <a:pt x="3037" y="1978"/>
                  </a:lnTo>
                  <a:lnTo>
                    <a:pt x="5740" y="3273"/>
                  </a:lnTo>
                  <a:lnTo>
                    <a:pt x="5740" y="3267"/>
                  </a:lnTo>
                  <a:lnTo>
                    <a:pt x="3193" y="1816"/>
                  </a:lnTo>
                  <a:lnTo>
                    <a:pt x="3193" y="1816"/>
                  </a:lnTo>
                  <a:close/>
                </a:path>
              </a:pathLst>
            </a:custGeom>
            <a:gradFill rotWithShape="0">
              <a:gsLst>
                <a:gs pos="0">
                  <a:schemeClr val="bg2">
                    <a:gamma/>
                    <a:shade val="63529"/>
                    <a:invGamma/>
                  </a:schemeClr>
                </a:gs>
                <a:gs pos="100000">
                  <a:schemeClr val="bg2"/>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el-GR">
                <a:solidFill>
                  <a:srgbClr val="FFFFFF"/>
                </a:solidFill>
              </a:endParaRPr>
            </a:p>
          </p:txBody>
        </p:sp>
        <p:sp>
          <p:nvSpPr>
            <p:cNvPr id="11268" name="Freeform 4"/>
            <p:cNvSpPr>
              <a:spLocks/>
            </p:cNvSpPr>
            <p:nvPr/>
          </p:nvSpPr>
          <p:spPr bwMode="hidden">
            <a:xfrm>
              <a:off x="149" y="0"/>
              <a:ext cx="5609" cy="3243"/>
            </a:xfrm>
            <a:custGeom>
              <a:avLst/>
              <a:gdLst>
                <a:gd name="T0" fmla="*/ 3163 w 5591"/>
                <a:gd name="T1" fmla="*/ 1714 h 3243"/>
                <a:gd name="T2" fmla="*/ 431 w 5591"/>
                <a:gd name="T3" fmla="*/ 0 h 3243"/>
                <a:gd name="T4" fmla="*/ 0 w 5591"/>
                <a:gd name="T5" fmla="*/ 0 h 3243"/>
                <a:gd name="T6" fmla="*/ 3086 w 5591"/>
                <a:gd name="T7" fmla="*/ 1786 h 3243"/>
                <a:gd name="T8" fmla="*/ 5591 w 5591"/>
                <a:gd name="T9" fmla="*/ 3243 h 3243"/>
                <a:gd name="T10" fmla="*/ 5591 w 5591"/>
                <a:gd name="T11" fmla="*/ 3237 h 3243"/>
                <a:gd name="T12" fmla="*/ 3163 w 5591"/>
                <a:gd name="T13" fmla="*/ 1714 h 3243"/>
                <a:gd name="T14" fmla="*/ 3163 w 5591"/>
                <a:gd name="T15" fmla="*/ 1714 h 32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91" h="3243">
                  <a:moveTo>
                    <a:pt x="3163" y="1714"/>
                  </a:moveTo>
                  <a:lnTo>
                    <a:pt x="431" y="0"/>
                  </a:lnTo>
                  <a:lnTo>
                    <a:pt x="0" y="0"/>
                  </a:lnTo>
                  <a:lnTo>
                    <a:pt x="3086" y="1786"/>
                  </a:lnTo>
                  <a:lnTo>
                    <a:pt x="5591" y="3243"/>
                  </a:lnTo>
                  <a:lnTo>
                    <a:pt x="5591" y="3237"/>
                  </a:lnTo>
                  <a:lnTo>
                    <a:pt x="3163" y="1714"/>
                  </a:lnTo>
                  <a:lnTo>
                    <a:pt x="3163" y="1714"/>
                  </a:lnTo>
                  <a:close/>
                </a:path>
              </a:pathLst>
            </a:custGeom>
            <a:gradFill rotWithShape="0">
              <a:gsLst>
                <a:gs pos="0">
                  <a:schemeClr val="bg1">
                    <a:gamma/>
                    <a:shade val="60784"/>
                    <a:invGamma/>
                  </a:schemeClr>
                </a:gs>
                <a:gs pos="100000">
                  <a:schemeClr val="bg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el-GR">
                <a:solidFill>
                  <a:srgbClr val="FFFFFF"/>
                </a:solidFill>
              </a:endParaRPr>
            </a:p>
          </p:txBody>
        </p:sp>
        <p:sp>
          <p:nvSpPr>
            <p:cNvPr id="11269" name="Freeform 5"/>
            <p:cNvSpPr>
              <a:spLocks/>
            </p:cNvSpPr>
            <p:nvPr/>
          </p:nvSpPr>
          <p:spPr bwMode="hidden">
            <a:xfrm>
              <a:off x="0" y="3433"/>
              <a:ext cx="4038" cy="191"/>
            </a:xfrm>
            <a:custGeom>
              <a:avLst/>
              <a:gdLst>
                <a:gd name="T0" fmla="*/ 0 w 4042"/>
                <a:gd name="T1" fmla="*/ 156 h 192"/>
                <a:gd name="T2" fmla="*/ 4042 w 4042"/>
                <a:gd name="T3" fmla="*/ 192 h 192"/>
                <a:gd name="T4" fmla="*/ 4042 w 4042"/>
                <a:gd name="T5" fmla="*/ 144 h 192"/>
                <a:gd name="T6" fmla="*/ 0 w 4042"/>
                <a:gd name="T7" fmla="*/ 0 h 192"/>
                <a:gd name="T8" fmla="*/ 0 w 4042"/>
                <a:gd name="T9" fmla="*/ 156 h 192"/>
                <a:gd name="T10" fmla="*/ 0 w 4042"/>
                <a:gd name="T11" fmla="*/ 156 h 192"/>
              </a:gdLst>
              <a:ahLst/>
              <a:cxnLst>
                <a:cxn ang="0">
                  <a:pos x="T0" y="T1"/>
                </a:cxn>
                <a:cxn ang="0">
                  <a:pos x="T2" y="T3"/>
                </a:cxn>
                <a:cxn ang="0">
                  <a:pos x="T4" y="T5"/>
                </a:cxn>
                <a:cxn ang="0">
                  <a:pos x="T6" y="T7"/>
                </a:cxn>
                <a:cxn ang="0">
                  <a:pos x="T8" y="T9"/>
                </a:cxn>
                <a:cxn ang="0">
                  <a:pos x="T10" y="T11"/>
                </a:cxn>
              </a:cxnLst>
              <a:rect l="0" t="0" r="r" b="b"/>
              <a:pathLst>
                <a:path w="4042" h="192">
                  <a:moveTo>
                    <a:pt x="0" y="156"/>
                  </a:moveTo>
                  <a:lnTo>
                    <a:pt x="4042" y="192"/>
                  </a:lnTo>
                  <a:lnTo>
                    <a:pt x="4042" y="144"/>
                  </a:lnTo>
                  <a:lnTo>
                    <a:pt x="0" y="0"/>
                  </a:lnTo>
                  <a:lnTo>
                    <a:pt x="0" y="156"/>
                  </a:lnTo>
                  <a:lnTo>
                    <a:pt x="0" y="156"/>
                  </a:lnTo>
                  <a:close/>
                </a:path>
              </a:pathLst>
            </a:custGeom>
            <a:gradFill rotWithShape="0">
              <a:gsLst>
                <a:gs pos="0">
                  <a:schemeClr val="bg2">
                    <a:gamma/>
                    <a:shade val="75686"/>
                    <a:invGamma/>
                  </a:schemeClr>
                </a:gs>
                <a:gs pos="100000">
                  <a:schemeClr val="bg2"/>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el-GR">
                <a:solidFill>
                  <a:srgbClr val="FFFFFF"/>
                </a:solidFill>
              </a:endParaRPr>
            </a:p>
          </p:txBody>
        </p:sp>
        <p:sp>
          <p:nvSpPr>
            <p:cNvPr id="11270" name="Freeform 6"/>
            <p:cNvSpPr>
              <a:spLocks/>
            </p:cNvSpPr>
            <p:nvPr/>
          </p:nvSpPr>
          <p:spPr bwMode="hidden">
            <a:xfrm>
              <a:off x="4038" y="3577"/>
              <a:ext cx="1720" cy="65"/>
            </a:xfrm>
            <a:custGeom>
              <a:avLst/>
              <a:gdLst>
                <a:gd name="T0" fmla="*/ 1722 w 1722"/>
                <a:gd name="T1" fmla="*/ 66 h 66"/>
                <a:gd name="T2" fmla="*/ 1722 w 1722"/>
                <a:gd name="T3" fmla="*/ 60 h 66"/>
                <a:gd name="T4" fmla="*/ 0 w 1722"/>
                <a:gd name="T5" fmla="*/ 0 h 66"/>
                <a:gd name="T6" fmla="*/ 0 w 1722"/>
                <a:gd name="T7" fmla="*/ 48 h 66"/>
                <a:gd name="T8" fmla="*/ 1722 w 1722"/>
                <a:gd name="T9" fmla="*/ 66 h 66"/>
                <a:gd name="T10" fmla="*/ 1722 w 1722"/>
                <a:gd name="T11" fmla="*/ 66 h 66"/>
              </a:gdLst>
              <a:ahLst/>
              <a:cxnLst>
                <a:cxn ang="0">
                  <a:pos x="T0" y="T1"/>
                </a:cxn>
                <a:cxn ang="0">
                  <a:pos x="T2" y="T3"/>
                </a:cxn>
                <a:cxn ang="0">
                  <a:pos x="T4" y="T5"/>
                </a:cxn>
                <a:cxn ang="0">
                  <a:pos x="T6" y="T7"/>
                </a:cxn>
                <a:cxn ang="0">
                  <a:pos x="T8" y="T9"/>
                </a:cxn>
                <a:cxn ang="0">
                  <a:pos x="T10" y="T11"/>
                </a:cxn>
              </a:cxnLst>
              <a:rect l="0" t="0" r="r" b="b"/>
              <a:pathLst>
                <a:path w="1722" h="66">
                  <a:moveTo>
                    <a:pt x="1722" y="66"/>
                  </a:moveTo>
                  <a:lnTo>
                    <a:pt x="1722" y="60"/>
                  </a:lnTo>
                  <a:lnTo>
                    <a:pt x="0" y="0"/>
                  </a:lnTo>
                  <a:lnTo>
                    <a:pt x="0" y="48"/>
                  </a:lnTo>
                  <a:lnTo>
                    <a:pt x="1722" y="66"/>
                  </a:lnTo>
                  <a:lnTo>
                    <a:pt x="1722" y="66"/>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el-GR">
                <a:solidFill>
                  <a:srgbClr val="FFFFFF"/>
                </a:solidFill>
              </a:endParaRPr>
            </a:p>
          </p:txBody>
        </p:sp>
        <p:sp>
          <p:nvSpPr>
            <p:cNvPr id="11271" name="Freeform 7"/>
            <p:cNvSpPr>
              <a:spLocks/>
            </p:cNvSpPr>
            <p:nvPr/>
          </p:nvSpPr>
          <p:spPr bwMode="hidden">
            <a:xfrm>
              <a:off x="0" y="3726"/>
              <a:ext cx="4784" cy="329"/>
            </a:xfrm>
            <a:custGeom>
              <a:avLst/>
              <a:gdLst>
                <a:gd name="T0" fmla="*/ 0 w 4789"/>
                <a:gd name="T1" fmla="*/ 329 h 329"/>
                <a:gd name="T2" fmla="*/ 4789 w 4789"/>
                <a:gd name="T3" fmla="*/ 77 h 329"/>
                <a:gd name="T4" fmla="*/ 4789 w 4789"/>
                <a:gd name="T5" fmla="*/ 0 h 329"/>
                <a:gd name="T6" fmla="*/ 0 w 4789"/>
                <a:gd name="T7" fmla="*/ 107 h 329"/>
                <a:gd name="T8" fmla="*/ 0 w 4789"/>
                <a:gd name="T9" fmla="*/ 329 h 329"/>
                <a:gd name="T10" fmla="*/ 0 w 4789"/>
                <a:gd name="T11" fmla="*/ 329 h 329"/>
              </a:gdLst>
              <a:ahLst/>
              <a:cxnLst>
                <a:cxn ang="0">
                  <a:pos x="T0" y="T1"/>
                </a:cxn>
                <a:cxn ang="0">
                  <a:pos x="T2" y="T3"/>
                </a:cxn>
                <a:cxn ang="0">
                  <a:pos x="T4" y="T5"/>
                </a:cxn>
                <a:cxn ang="0">
                  <a:pos x="T6" y="T7"/>
                </a:cxn>
                <a:cxn ang="0">
                  <a:pos x="T8" y="T9"/>
                </a:cxn>
                <a:cxn ang="0">
                  <a:pos x="T10" y="T11"/>
                </a:cxn>
              </a:cxnLst>
              <a:rect l="0" t="0" r="r" b="b"/>
              <a:pathLst>
                <a:path w="4789" h="329">
                  <a:moveTo>
                    <a:pt x="0" y="329"/>
                  </a:moveTo>
                  <a:lnTo>
                    <a:pt x="4789" y="77"/>
                  </a:lnTo>
                  <a:lnTo>
                    <a:pt x="4789" y="0"/>
                  </a:lnTo>
                  <a:lnTo>
                    <a:pt x="0" y="107"/>
                  </a:lnTo>
                  <a:lnTo>
                    <a:pt x="0" y="329"/>
                  </a:lnTo>
                  <a:lnTo>
                    <a:pt x="0" y="329"/>
                  </a:lnTo>
                  <a:close/>
                </a:path>
              </a:pathLst>
            </a:custGeom>
            <a:gradFill rotWithShape="0">
              <a:gsLst>
                <a:gs pos="0">
                  <a:schemeClr val="bg1">
                    <a:gamma/>
                    <a:shade val="81961"/>
                    <a:invGamma/>
                  </a:schemeClr>
                </a:gs>
                <a:gs pos="100000">
                  <a:schemeClr val="bg1"/>
                </a:gs>
              </a:gsLst>
              <a:lin ang="0" scaled="1"/>
            </a:gradFill>
            <a:ln>
              <a:noFill/>
            </a:ln>
            <a:effectLst/>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fontAlgn="base">
                <a:spcBef>
                  <a:spcPct val="0"/>
                </a:spcBef>
                <a:spcAft>
                  <a:spcPct val="0"/>
                </a:spcAft>
              </a:pPr>
              <a:endParaRPr lang="el-GR">
                <a:solidFill>
                  <a:srgbClr val="FFFFFF"/>
                </a:solidFill>
              </a:endParaRPr>
            </a:p>
          </p:txBody>
        </p:sp>
        <p:sp>
          <p:nvSpPr>
            <p:cNvPr id="11272" name="Freeform 8"/>
            <p:cNvSpPr>
              <a:spLocks/>
            </p:cNvSpPr>
            <p:nvPr/>
          </p:nvSpPr>
          <p:spPr bwMode="hidden">
            <a:xfrm>
              <a:off x="4784" y="3702"/>
              <a:ext cx="974" cy="101"/>
            </a:xfrm>
            <a:custGeom>
              <a:avLst/>
              <a:gdLst>
                <a:gd name="T0" fmla="*/ 975 w 975"/>
                <a:gd name="T1" fmla="*/ 48 h 101"/>
                <a:gd name="T2" fmla="*/ 975 w 975"/>
                <a:gd name="T3" fmla="*/ 0 h 101"/>
                <a:gd name="T4" fmla="*/ 0 w 975"/>
                <a:gd name="T5" fmla="*/ 24 h 101"/>
                <a:gd name="T6" fmla="*/ 0 w 975"/>
                <a:gd name="T7" fmla="*/ 101 h 101"/>
                <a:gd name="T8" fmla="*/ 975 w 975"/>
                <a:gd name="T9" fmla="*/ 48 h 101"/>
                <a:gd name="T10" fmla="*/ 975 w 975"/>
                <a:gd name="T11" fmla="*/ 48 h 101"/>
              </a:gdLst>
              <a:ahLst/>
              <a:cxnLst>
                <a:cxn ang="0">
                  <a:pos x="T0" y="T1"/>
                </a:cxn>
                <a:cxn ang="0">
                  <a:pos x="T2" y="T3"/>
                </a:cxn>
                <a:cxn ang="0">
                  <a:pos x="T4" y="T5"/>
                </a:cxn>
                <a:cxn ang="0">
                  <a:pos x="T6" y="T7"/>
                </a:cxn>
                <a:cxn ang="0">
                  <a:pos x="T8" y="T9"/>
                </a:cxn>
                <a:cxn ang="0">
                  <a:pos x="T10" y="T11"/>
                </a:cxn>
              </a:cxnLst>
              <a:rect l="0" t="0" r="r" b="b"/>
              <a:pathLst>
                <a:path w="975" h="101">
                  <a:moveTo>
                    <a:pt x="975" y="48"/>
                  </a:moveTo>
                  <a:lnTo>
                    <a:pt x="975" y="0"/>
                  </a:lnTo>
                  <a:lnTo>
                    <a:pt x="0" y="24"/>
                  </a:lnTo>
                  <a:lnTo>
                    <a:pt x="0" y="101"/>
                  </a:lnTo>
                  <a:lnTo>
                    <a:pt x="975" y="48"/>
                  </a:lnTo>
                  <a:lnTo>
                    <a:pt x="975" y="48"/>
                  </a:ln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el-GR">
                <a:solidFill>
                  <a:srgbClr val="FFFFFF"/>
                </a:solidFill>
              </a:endParaRPr>
            </a:p>
          </p:txBody>
        </p:sp>
        <p:sp>
          <p:nvSpPr>
            <p:cNvPr id="11273" name="Freeform 9"/>
            <p:cNvSpPr>
              <a:spLocks/>
            </p:cNvSpPr>
            <p:nvPr/>
          </p:nvSpPr>
          <p:spPr bwMode="hidden">
            <a:xfrm>
              <a:off x="3619" y="3815"/>
              <a:ext cx="2139" cy="198"/>
            </a:xfrm>
            <a:custGeom>
              <a:avLst/>
              <a:gdLst>
                <a:gd name="T0" fmla="*/ 2141 w 2141"/>
                <a:gd name="T1" fmla="*/ 0 h 198"/>
                <a:gd name="T2" fmla="*/ 0 w 2141"/>
                <a:gd name="T3" fmla="*/ 156 h 198"/>
                <a:gd name="T4" fmla="*/ 0 w 2141"/>
                <a:gd name="T5" fmla="*/ 198 h 198"/>
                <a:gd name="T6" fmla="*/ 2141 w 2141"/>
                <a:gd name="T7" fmla="*/ 0 h 198"/>
                <a:gd name="T8" fmla="*/ 2141 w 2141"/>
                <a:gd name="T9" fmla="*/ 0 h 198"/>
              </a:gdLst>
              <a:ahLst/>
              <a:cxnLst>
                <a:cxn ang="0">
                  <a:pos x="T0" y="T1"/>
                </a:cxn>
                <a:cxn ang="0">
                  <a:pos x="T2" y="T3"/>
                </a:cxn>
                <a:cxn ang="0">
                  <a:pos x="T4" y="T5"/>
                </a:cxn>
                <a:cxn ang="0">
                  <a:pos x="T6" y="T7"/>
                </a:cxn>
                <a:cxn ang="0">
                  <a:pos x="T8" y="T9"/>
                </a:cxn>
              </a:cxnLst>
              <a:rect l="0" t="0" r="r" b="b"/>
              <a:pathLst>
                <a:path w="2141" h="198">
                  <a:moveTo>
                    <a:pt x="2141" y="0"/>
                  </a:moveTo>
                  <a:lnTo>
                    <a:pt x="0" y="156"/>
                  </a:lnTo>
                  <a:lnTo>
                    <a:pt x="0" y="198"/>
                  </a:lnTo>
                  <a:lnTo>
                    <a:pt x="2141" y="0"/>
                  </a:lnTo>
                  <a:lnTo>
                    <a:pt x="2141" y="0"/>
                  </a:ln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el-GR">
                <a:solidFill>
                  <a:srgbClr val="FFFFFF"/>
                </a:solidFill>
              </a:endParaRPr>
            </a:p>
          </p:txBody>
        </p:sp>
        <p:sp>
          <p:nvSpPr>
            <p:cNvPr id="11274" name="Freeform 10"/>
            <p:cNvSpPr>
              <a:spLocks/>
            </p:cNvSpPr>
            <p:nvPr/>
          </p:nvSpPr>
          <p:spPr bwMode="hidden">
            <a:xfrm>
              <a:off x="0" y="3971"/>
              <a:ext cx="3619" cy="348"/>
            </a:xfrm>
            <a:custGeom>
              <a:avLst/>
              <a:gdLst>
                <a:gd name="T0" fmla="*/ 0 w 3623"/>
                <a:gd name="T1" fmla="*/ 348 h 348"/>
                <a:gd name="T2" fmla="*/ 311 w 3623"/>
                <a:gd name="T3" fmla="*/ 348 h 348"/>
                <a:gd name="T4" fmla="*/ 3623 w 3623"/>
                <a:gd name="T5" fmla="*/ 42 h 348"/>
                <a:gd name="T6" fmla="*/ 3623 w 3623"/>
                <a:gd name="T7" fmla="*/ 0 h 348"/>
                <a:gd name="T8" fmla="*/ 0 w 3623"/>
                <a:gd name="T9" fmla="*/ 264 h 348"/>
                <a:gd name="T10" fmla="*/ 0 w 3623"/>
                <a:gd name="T11" fmla="*/ 348 h 348"/>
                <a:gd name="T12" fmla="*/ 0 w 3623"/>
                <a:gd name="T13" fmla="*/ 348 h 348"/>
              </a:gdLst>
              <a:ahLst/>
              <a:cxnLst>
                <a:cxn ang="0">
                  <a:pos x="T0" y="T1"/>
                </a:cxn>
                <a:cxn ang="0">
                  <a:pos x="T2" y="T3"/>
                </a:cxn>
                <a:cxn ang="0">
                  <a:pos x="T4" y="T5"/>
                </a:cxn>
                <a:cxn ang="0">
                  <a:pos x="T6" y="T7"/>
                </a:cxn>
                <a:cxn ang="0">
                  <a:pos x="T8" y="T9"/>
                </a:cxn>
                <a:cxn ang="0">
                  <a:pos x="T10" y="T11"/>
                </a:cxn>
                <a:cxn ang="0">
                  <a:pos x="T12" y="T13"/>
                </a:cxn>
              </a:cxnLst>
              <a:rect l="0" t="0" r="r" b="b"/>
              <a:pathLst>
                <a:path w="3623" h="348">
                  <a:moveTo>
                    <a:pt x="0" y="348"/>
                  </a:moveTo>
                  <a:lnTo>
                    <a:pt x="311" y="348"/>
                  </a:lnTo>
                  <a:lnTo>
                    <a:pt x="3623" y="42"/>
                  </a:lnTo>
                  <a:lnTo>
                    <a:pt x="3623" y="0"/>
                  </a:lnTo>
                  <a:lnTo>
                    <a:pt x="0" y="264"/>
                  </a:lnTo>
                  <a:lnTo>
                    <a:pt x="0" y="348"/>
                  </a:lnTo>
                  <a:lnTo>
                    <a:pt x="0" y="348"/>
                  </a:lnTo>
                  <a:close/>
                </a:path>
              </a:pathLst>
            </a:custGeom>
            <a:gradFill rotWithShape="0">
              <a:gsLst>
                <a:gs pos="0">
                  <a:schemeClr val="bg1">
                    <a:gamma/>
                    <a:shade val="72549"/>
                    <a:invGamma/>
                  </a:schemeClr>
                </a:gs>
                <a:gs pos="100000">
                  <a:schemeClr val="bg1"/>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el-GR">
                <a:solidFill>
                  <a:srgbClr val="FFFFFF"/>
                </a:solidFill>
              </a:endParaRPr>
            </a:p>
          </p:txBody>
        </p:sp>
        <p:sp>
          <p:nvSpPr>
            <p:cNvPr id="11275" name="Freeform 11"/>
            <p:cNvSpPr>
              <a:spLocks/>
            </p:cNvSpPr>
            <p:nvPr/>
          </p:nvSpPr>
          <p:spPr bwMode="hidden">
            <a:xfrm>
              <a:off x="2097" y="4043"/>
              <a:ext cx="2514" cy="276"/>
            </a:xfrm>
            <a:custGeom>
              <a:avLst/>
              <a:gdLst>
                <a:gd name="T0" fmla="*/ 2182 w 2517"/>
                <a:gd name="T1" fmla="*/ 276 h 276"/>
                <a:gd name="T2" fmla="*/ 2517 w 2517"/>
                <a:gd name="T3" fmla="*/ 204 h 276"/>
                <a:gd name="T4" fmla="*/ 2260 w 2517"/>
                <a:gd name="T5" fmla="*/ 0 h 276"/>
                <a:gd name="T6" fmla="*/ 0 w 2517"/>
                <a:gd name="T7" fmla="*/ 276 h 276"/>
                <a:gd name="T8" fmla="*/ 2182 w 2517"/>
                <a:gd name="T9" fmla="*/ 276 h 276"/>
                <a:gd name="T10" fmla="*/ 2182 w 2517"/>
                <a:gd name="T11" fmla="*/ 276 h 276"/>
              </a:gdLst>
              <a:ahLst/>
              <a:cxnLst>
                <a:cxn ang="0">
                  <a:pos x="T0" y="T1"/>
                </a:cxn>
                <a:cxn ang="0">
                  <a:pos x="T2" y="T3"/>
                </a:cxn>
                <a:cxn ang="0">
                  <a:pos x="T4" y="T5"/>
                </a:cxn>
                <a:cxn ang="0">
                  <a:pos x="T6" y="T7"/>
                </a:cxn>
                <a:cxn ang="0">
                  <a:pos x="T8" y="T9"/>
                </a:cxn>
                <a:cxn ang="0">
                  <a:pos x="T10" y="T11"/>
                </a:cxn>
              </a:cxnLst>
              <a:rect l="0" t="0" r="r" b="b"/>
              <a:pathLst>
                <a:path w="2517" h="276">
                  <a:moveTo>
                    <a:pt x="2182" y="276"/>
                  </a:moveTo>
                  <a:lnTo>
                    <a:pt x="2517" y="204"/>
                  </a:lnTo>
                  <a:lnTo>
                    <a:pt x="2260" y="0"/>
                  </a:lnTo>
                  <a:lnTo>
                    <a:pt x="0" y="276"/>
                  </a:lnTo>
                  <a:lnTo>
                    <a:pt x="2182" y="276"/>
                  </a:lnTo>
                  <a:lnTo>
                    <a:pt x="2182" y="276"/>
                  </a:ln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el-GR">
                <a:solidFill>
                  <a:srgbClr val="FFFFFF"/>
                </a:solidFill>
              </a:endParaRPr>
            </a:p>
          </p:txBody>
        </p:sp>
        <p:sp>
          <p:nvSpPr>
            <p:cNvPr id="11276" name="Freeform 12"/>
            <p:cNvSpPr>
              <a:spLocks/>
            </p:cNvSpPr>
            <p:nvPr/>
          </p:nvSpPr>
          <p:spPr bwMode="hidden">
            <a:xfrm>
              <a:off x="4354" y="3869"/>
              <a:ext cx="1404" cy="378"/>
            </a:xfrm>
            <a:custGeom>
              <a:avLst/>
              <a:gdLst>
                <a:gd name="T0" fmla="*/ 1405 w 1405"/>
                <a:gd name="T1" fmla="*/ 126 h 378"/>
                <a:gd name="T2" fmla="*/ 1405 w 1405"/>
                <a:gd name="T3" fmla="*/ 0 h 378"/>
                <a:gd name="T4" fmla="*/ 0 w 1405"/>
                <a:gd name="T5" fmla="*/ 174 h 378"/>
                <a:gd name="T6" fmla="*/ 257 w 1405"/>
                <a:gd name="T7" fmla="*/ 378 h 378"/>
                <a:gd name="T8" fmla="*/ 1405 w 1405"/>
                <a:gd name="T9" fmla="*/ 126 h 378"/>
                <a:gd name="T10" fmla="*/ 1405 w 1405"/>
                <a:gd name="T11" fmla="*/ 126 h 378"/>
              </a:gdLst>
              <a:ahLst/>
              <a:cxnLst>
                <a:cxn ang="0">
                  <a:pos x="T0" y="T1"/>
                </a:cxn>
                <a:cxn ang="0">
                  <a:pos x="T2" y="T3"/>
                </a:cxn>
                <a:cxn ang="0">
                  <a:pos x="T4" y="T5"/>
                </a:cxn>
                <a:cxn ang="0">
                  <a:pos x="T6" y="T7"/>
                </a:cxn>
                <a:cxn ang="0">
                  <a:pos x="T8" y="T9"/>
                </a:cxn>
                <a:cxn ang="0">
                  <a:pos x="T10" y="T11"/>
                </a:cxn>
              </a:cxnLst>
              <a:rect l="0" t="0" r="r" b="b"/>
              <a:pathLst>
                <a:path w="1405" h="378">
                  <a:moveTo>
                    <a:pt x="1405" y="126"/>
                  </a:moveTo>
                  <a:lnTo>
                    <a:pt x="1405" y="0"/>
                  </a:lnTo>
                  <a:lnTo>
                    <a:pt x="0" y="174"/>
                  </a:lnTo>
                  <a:lnTo>
                    <a:pt x="257" y="378"/>
                  </a:lnTo>
                  <a:lnTo>
                    <a:pt x="1405" y="126"/>
                  </a:lnTo>
                  <a:lnTo>
                    <a:pt x="1405" y="126"/>
                  </a:lnTo>
                  <a:close/>
                </a:path>
              </a:pathLst>
            </a:custGeom>
            <a:gradFill rotWithShape="0">
              <a:gsLst>
                <a:gs pos="0">
                  <a:schemeClr val="bg1"/>
                </a:gs>
                <a:gs pos="100000">
                  <a:schemeClr val="bg1">
                    <a:gamma/>
                    <a:tint val="96863"/>
                    <a:invGamma/>
                  </a:schemeClr>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el-GR">
                <a:solidFill>
                  <a:srgbClr val="FFFFFF"/>
                </a:solidFill>
              </a:endParaRPr>
            </a:p>
          </p:txBody>
        </p:sp>
        <p:sp>
          <p:nvSpPr>
            <p:cNvPr id="11277" name="Freeform 13"/>
            <p:cNvSpPr>
              <a:spLocks/>
            </p:cNvSpPr>
            <p:nvPr/>
          </p:nvSpPr>
          <p:spPr bwMode="hidden">
            <a:xfrm>
              <a:off x="5030" y="3151"/>
              <a:ext cx="728" cy="240"/>
            </a:xfrm>
            <a:custGeom>
              <a:avLst/>
              <a:gdLst>
                <a:gd name="T0" fmla="*/ 729 w 729"/>
                <a:gd name="T1" fmla="*/ 240 h 240"/>
                <a:gd name="T2" fmla="*/ 0 w 729"/>
                <a:gd name="T3" fmla="*/ 0 h 240"/>
                <a:gd name="T4" fmla="*/ 0 w 729"/>
                <a:gd name="T5" fmla="*/ 6 h 240"/>
                <a:gd name="T6" fmla="*/ 729 w 729"/>
                <a:gd name="T7" fmla="*/ 240 h 240"/>
                <a:gd name="T8" fmla="*/ 729 w 729"/>
                <a:gd name="T9" fmla="*/ 240 h 240"/>
              </a:gdLst>
              <a:ahLst/>
              <a:cxnLst>
                <a:cxn ang="0">
                  <a:pos x="T0" y="T1"/>
                </a:cxn>
                <a:cxn ang="0">
                  <a:pos x="T2" y="T3"/>
                </a:cxn>
                <a:cxn ang="0">
                  <a:pos x="T4" y="T5"/>
                </a:cxn>
                <a:cxn ang="0">
                  <a:pos x="T6" y="T7"/>
                </a:cxn>
                <a:cxn ang="0">
                  <a:pos x="T8" y="T9"/>
                </a:cxn>
              </a:cxnLst>
              <a:rect l="0" t="0" r="r" b="b"/>
              <a:pathLst>
                <a:path w="729" h="240">
                  <a:moveTo>
                    <a:pt x="729" y="240"/>
                  </a:moveTo>
                  <a:lnTo>
                    <a:pt x="0" y="0"/>
                  </a:lnTo>
                  <a:lnTo>
                    <a:pt x="0" y="6"/>
                  </a:lnTo>
                  <a:lnTo>
                    <a:pt x="729" y="240"/>
                  </a:lnTo>
                  <a:lnTo>
                    <a:pt x="729" y="240"/>
                  </a:ln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el-GR">
                <a:solidFill>
                  <a:srgbClr val="FFFFFF"/>
                </a:solidFill>
              </a:endParaRPr>
            </a:p>
          </p:txBody>
        </p:sp>
        <p:sp>
          <p:nvSpPr>
            <p:cNvPr id="11278" name="Freeform 14"/>
            <p:cNvSpPr>
              <a:spLocks/>
            </p:cNvSpPr>
            <p:nvPr/>
          </p:nvSpPr>
          <p:spPr bwMode="hidden">
            <a:xfrm>
              <a:off x="0" y="1486"/>
              <a:ext cx="5030" cy="1671"/>
            </a:xfrm>
            <a:custGeom>
              <a:avLst/>
              <a:gdLst>
                <a:gd name="T0" fmla="*/ 0 w 5035"/>
                <a:gd name="T1" fmla="*/ 72 h 1672"/>
                <a:gd name="T2" fmla="*/ 5035 w 5035"/>
                <a:gd name="T3" fmla="*/ 1672 h 1672"/>
                <a:gd name="T4" fmla="*/ 5035 w 5035"/>
                <a:gd name="T5" fmla="*/ 1666 h 1672"/>
                <a:gd name="T6" fmla="*/ 0 w 5035"/>
                <a:gd name="T7" fmla="*/ 0 h 1672"/>
                <a:gd name="T8" fmla="*/ 0 w 5035"/>
                <a:gd name="T9" fmla="*/ 72 h 1672"/>
                <a:gd name="T10" fmla="*/ 0 w 5035"/>
                <a:gd name="T11" fmla="*/ 72 h 1672"/>
              </a:gdLst>
              <a:ahLst/>
              <a:cxnLst>
                <a:cxn ang="0">
                  <a:pos x="T0" y="T1"/>
                </a:cxn>
                <a:cxn ang="0">
                  <a:pos x="T2" y="T3"/>
                </a:cxn>
                <a:cxn ang="0">
                  <a:pos x="T4" y="T5"/>
                </a:cxn>
                <a:cxn ang="0">
                  <a:pos x="T6" y="T7"/>
                </a:cxn>
                <a:cxn ang="0">
                  <a:pos x="T8" y="T9"/>
                </a:cxn>
                <a:cxn ang="0">
                  <a:pos x="T10" y="T11"/>
                </a:cxn>
              </a:cxnLst>
              <a:rect l="0" t="0" r="r" b="b"/>
              <a:pathLst>
                <a:path w="5035" h="1672">
                  <a:moveTo>
                    <a:pt x="0" y="72"/>
                  </a:moveTo>
                  <a:lnTo>
                    <a:pt x="5035" y="1672"/>
                  </a:lnTo>
                  <a:lnTo>
                    <a:pt x="5035" y="1666"/>
                  </a:lnTo>
                  <a:lnTo>
                    <a:pt x="0" y="0"/>
                  </a:lnTo>
                  <a:lnTo>
                    <a:pt x="0" y="72"/>
                  </a:lnTo>
                  <a:lnTo>
                    <a:pt x="0" y="72"/>
                  </a:lnTo>
                  <a:close/>
                </a:path>
              </a:pathLst>
            </a:custGeom>
            <a:gradFill rotWithShape="0">
              <a:gsLst>
                <a:gs pos="0">
                  <a:schemeClr val="bg1">
                    <a:gamma/>
                    <a:shade val="54510"/>
                    <a:invGamma/>
                  </a:schemeClr>
                </a:gs>
                <a:gs pos="100000">
                  <a:schemeClr val="bg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el-GR">
                <a:solidFill>
                  <a:srgbClr val="FFFFFF"/>
                </a:solidFill>
              </a:endParaRPr>
            </a:p>
          </p:txBody>
        </p:sp>
        <p:sp>
          <p:nvSpPr>
            <p:cNvPr id="11279" name="Freeform 15"/>
            <p:cNvSpPr>
              <a:spLocks/>
            </p:cNvSpPr>
            <p:nvPr/>
          </p:nvSpPr>
          <p:spPr bwMode="hidden">
            <a:xfrm>
              <a:off x="5030" y="3049"/>
              <a:ext cx="728" cy="318"/>
            </a:xfrm>
            <a:custGeom>
              <a:avLst/>
              <a:gdLst>
                <a:gd name="T0" fmla="*/ 729 w 729"/>
                <a:gd name="T1" fmla="*/ 318 h 318"/>
                <a:gd name="T2" fmla="*/ 729 w 729"/>
                <a:gd name="T3" fmla="*/ 312 h 318"/>
                <a:gd name="T4" fmla="*/ 0 w 729"/>
                <a:gd name="T5" fmla="*/ 0 h 318"/>
                <a:gd name="T6" fmla="*/ 0 w 729"/>
                <a:gd name="T7" fmla="*/ 54 h 318"/>
                <a:gd name="T8" fmla="*/ 729 w 729"/>
                <a:gd name="T9" fmla="*/ 318 h 318"/>
                <a:gd name="T10" fmla="*/ 729 w 729"/>
                <a:gd name="T11" fmla="*/ 318 h 318"/>
              </a:gdLst>
              <a:ahLst/>
              <a:cxnLst>
                <a:cxn ang="0">
                  <a:pos x="T0" y="T1"/>
                </a:cxn>
                <a:cxn ang="0">
                  <a:pos x="T2" y="T3"/>
                </a:cxn>
                <a:cxn ang="0">
                  <a:pos x="T4" y="T5"/>
                </a:cxn>
                <a:cxn ang="0">
                  <a:pos x="T6" y="T7"/>
                </a:cxn>
                <a:cxn ang="0">
                  <a:pos x="T8" y="T9"/>
                </a:cxn>
                <a:cxn ang="0">
                  <a:pos x="T10" y="T11"/>
                </a:cxn>
              </a:cxnLst>
              <a:rect l="0" t="0" r="r" b="b"/>
              <a:pathLst>
                <a:path w="729" h="318">
                  <a:moveTo>
                    <a:pt x="729" y="318"/>
                  </a:moveTo>
                  <a:lnTo>
                    <a:pt x="729" y="312"/>
                  </a:lnTo>
                  <a:lnTo>
                    <a:pt x="0" y="0"/>
                  </a:lnTo>
                  <a:lnTo>
                    <a:pt x="0" y="54"/>
                  </a:lnTo>
                  <a:lnTo>
                    <a:pt x="729" y="318"/>
                  </a:lnTo>
                  <a:lnTo>
                    <a:pt x="729" y="318"/>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el-GR">
                <a:solidFill>
                  <a:srgbClr val="FFFFFF"/>
                </a:solidFill>
              </a:endParaRPr>
            </a:p>
          </p:txBody>
        </p:sp>
        <p:sp>
          <p:nvSpPr>
            <p:cNvPr id="11280" name="Freeform 16"/>
            <p:cNvSpPr>
              <a:spLocks/>
            </p:cNvSpPr>
            <p:nvPr/>
          </p:nvSpPr>
          <p:spPr bwMode="hidden">
            <a:xfrm>
              <a:off x="0" y="916"/>
              <a:ext cx="5030" cy="2187"/>
            </a:xfrm>
            <a:custGeom>
              <a:avLst/>
              <a:gdLst>
                <a:gd name="T0" fmla="*/ 0 w 5035"/>
                <a:gd name="T1" fmla="*/ 396 h 2188"/>
                <a:gd name="T2" fmla="*/ 5035 w 5035"/>
                <a:gd name="T3" fmla="*/ 2188 h 2188"/>
                <a:gd name="T4" fmla="*/ 5035 w 5035"/>
                <a:gd name="T5" fmla="*/ 2134 h 2188"/>
                <a:gd name="T6" fmla="*/ 0 w 5035"/>
                <a:gd name="T7" fmla="*/ 0 h 2188"/>
                <a:gd name="T8" fmla="*/ 0 w 5035"/>
                <a:gd name="T9" fmla="*/ 396 h 2188"/>
                <a:gd name="T10" fmla="*/ 0 w 5035"/>
                <a:gd name="T11" fmla="*/ 396 h 2188"/>
              </a:gdLst>
              <a:ahLst/>
              <a:cxnLst>
                <a:cxn ang="0">
                  <a:pos x="T0" y="T1"/>
                </a:cxn>
                <a:cxn ang="0">
                  <a:pos x="T2" y="T3"/>
                </a:cxn>
                <a:cxn ang="0">
                  <a:pos x="T4" y="T5"/>
                </a:cxn>
                <a:cxn ang="0">
                  <a:pos x="T6" y="T7"/>
                </a:cxn>
                <a:cxn ang="0">
                  <a:pos x="T8" y="T9"/>
                </a:cxn>
                <a:cxn ang="0">
                  <a:pos x="T10" y="T11"/>
                </a:cxn>
              </a:cxnLst>
              <a:rect l="0" t="0" r="r" b="b"/>
              <a:pathLst>
                <a:path w="5035" h="2188">
                  <a:moveTo>
                    <a:pt x="0" y="396"/>
                  </a:moveTo>
                  <a:lnTo>
                    <a:pt x="5035" y="2188"/>
                  </a:lnTo>
                  <a:lnTo>
                    <a:pt x="5035" y="2134"/>
                  </a:lnTo>
                  <a:lnTo>
                    <a:pt x="0" y="0"/>
                  </a:lnTo>
                  <a:lnTo>
                    <a:pt x="0" y="396"/>
                  </a:lnTo>
                  <a:lnTo>
                    <a:pt x="0" y="396"/>
                  </a:lnTo>
                  <a:close/>
                </a:path>
              </a:pathLst>
            </a:custGeom>
            <a:gradFill rotWithShape="0">
              <a:gsLst>
                <a:gs pos="0">
                  <a:schemeClr val="bg2">
                    <a:gamma/>
                    <a:shade val="66667"/>
                    <a:invGamma/>
                  </a:schemeClr>
                </a:gs>
                <a:gs pos="100000">
                  <a:schemeClr val="bg2"/>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el-GR">
                <a:solidFill>
                  <a:srgbClr val="FFFFFF"/>
                </a:solidFill>
              </a:endParaRPr>
            </a:p>
          </p:txBody>
        </p:sp>
        <p:sp>
          <p:nvSpPr>
            <p:cNvPr id="11281" name="Freeform 17"/>
            <p:cNvSpPr>
              <a:spLocks/>
            </p:cNvSpPr>
            <p:nvPr/>
          </p:nvSpPr>
          <p:spPr bwMode="hidden">
            <a:xfrm>
              <a:off x="2294" y="0"/>
              <a:ext cx="3159" cy="2725"/>
            </a:xfrm>
            <a:custGeom>
              <a:avLst/>
              <a:gdLst>
                <a:gd name="T0" fmla="*/ 0 w 3163"/>
                <a:gd name="T1" fmla="*/ 0 h 2727"/>
                <a:gd name="T2" fmla="*/ 3145 w 3163"/>
                <a:gd name="T3" fmla="*/ 2727 h 2727"/>
                <a:gd name="T4" fmla="*/ 3163 w 3163"/>
                <a:gd name="T5" fmla="*/ 2704 h 2727"/>
                <a:gd name="T6" fmla="*/ 102 w 3163"/>
                <a:gd name="T7" fmla="*/ 0 h 2727"/>
                <a:gd name="T8" fmla="*/ 0 w 3163"/>
                <a:gd name="T9" fmla="*/ 0 h 2727"/>
                <a:gd name="T10" fmla="*/ 0 w 3163"/>
                <a:gd name="T11" fmla="*/ 0 h 2727"/>
              </a:gdLst>
              <a:ahLst/>
              <a:cxnLst>
                <a:cxn ang="0">
                  <a:pos x="T0" y="T1"/>
                </a:cxn>
                <a:cxn ang="0">
                  <a:pos x="T2" y="T3"/>
                </a:cxn>
                <a:cxn ang="0">
                  <a:pos x="T4" y="T5"/>
                </a:cxn>
                <a:cxn ang="0">
                  <a:pos x="T6" y="T7"/>
                </a:cxn>
                <a:cxn ang="0">
                  <a:pos x="T8" y="T9"/>
                </a:cxn>
                <a:cxn ang="0">
                  <a:pos x="T10" y="T11"/>
                </a:cxn>
              </a:cxnLst>
              <a:rect l="0" t="0" r="r" b="b"/>
              <a:pathLst>
                <a:path w="3163" h="2727">
                  <a:moveTo>
                    <a:pt x="0" y="0"/>
                  </a:moveTo>
                  <a:lnTo>
                    <a:pt x="3145" y="2727"/>
                  </a:lnTo>
                  <a:lnTo>
                    <a:pt x="3163" y="2704"/>
                  </a:lnTo>
                  <a:lnTo>
                    <a:pt x="102" y="0"/>
                  </a:lnTo>
                  <a:lnTo>
                    <a:pt x="0" y="0"/>
                  </a:lnTo>
                  <a:lnTo>
                    <a:pt x="0" y="0"/>
                  </a:lnTo>
                  <a:close/>
                </a:path>
              </a:pathLst>
            </a:custGeom>
            <a:gradFill rotWithShape="0">
              <a:gsLst>
                <a:gs pos="0">
                  <a:schemeClr val="bg1">
                    <a:gamma/>
                    <a:shade val="69804"/>
                    <a:invGamma/>
                  </a:schemeClr>
                </a:gs>
                <a:gs pos="100000">
                  <a:schemeClr val="bg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el-GR">
                <a:solidFill>
                  <a:srgbClr val="FFFFFF"/>
                </a:solidFill>
              </a:endParaRPr>
            </a:p>
          </p:txBody>
        </p:sp>
        <p:sp>
          <p:nvSpPr>
            <p:cNvPr id="11282" name="Freeform 18"/>
            <p:cNvSpPr>
              <a:spLocks/>
            </p:cNvSpPr>
            <p:nvPr/>
          </p:nvSpPr>
          <p:spPr bwMode="hidden">
            <a:xfrm>
              <a:off x="5435" y="2702"/>
              <a:ext cx="323" cy="299"/>
            </a:xfrm>
            <a:custGeom>
              <a:avLst/>
              <a:gdLst>
                <a:gd name="T0" fmla="*/ 323 w 323"/>
                <a:gd name="T1" fmla="*/ 299 h 299"/>
                <a:gd name="T2" fmla="*/ 323 w 323"/>
                <a:gd name="T3" fmla="*/ 263 h 299"/>
                <a:gd name="T4" fmla="*/ 18 w 323"/>
                <a:gd name="T5" fmla="*/ 0 h 299"/>
                <a:gd name="T6" fmla="*/ 0 w 323"/>
                <a:gd name="T7" fmla="*/ 23 h 299"/>
                <a:gd name="T8" fmla="*/ 323 w 323"/>
                <a:gd name="T9" fmla="*/ 299 h 299"/>
                <a:gd name="T10" fmla="*/ 323 w 323"/>
                <a:gd name="T11" fmla="*/ 299 h 299"/>
              </a:gdLst>
              <a:ahLst/>
              <a:cxnLst>
                <a:cxn ang="0">
                  <a:pos x="T0" y="T1"/>
                </a:cxn>
                <a:cxn ang="0">
                  <a:pos x="T2" y="T3"/>
                </a:cxn>
                <a:cxn ang="0">
                  <a:pos x="T4" y="T5"/>
                </a:cxn>
                <a:cxn ang="0">
                  <a:pos x="T6" y="T7"/>
                </a:cxn>
                <a:cxn ang="0">
                  <a:pos x="T8" y="T9"/>
                </a:cxn>
                <a:cxn ang="0">
                  <a:pos x="T10" y="T11"/>
                </a:cxn>
              </a:cxnLst>
              <a:rect l="0" t="0" r="r" b="b"/>
              <a:pathLst>
                <a:path w="323" h="299">
                  <a:moveTo>
                    <a:pt x="323" y="299"/>
                  </a:moveTo>
                  <a:lnTo>
                    <a:pt x="323" y="263"/>
                  </a:lnTo>
                  <a:lnTo>
                    <a:pt x="18" y="0"/>
                  </a:lnTo>
                  <a:lnTo>
                    <a:pt x="0" y="23"/>
                  </a:lnTo>
                  <a:lnTo>
                    <a:pt x="323" y="299"/>
                  </a:lnTo>
                  <a:lnTo>
                    <a:pt x="323" y="299"/>
                  </a:lnTo>
                  <a:close/>
                </a:path>
              </a:pathLst>
            </a:custGeom>
            <a:gradFill rotWithShape="0">
              <a:gsLst>
                <a:gs pos="0">
                  <a:schemeClr val="bg1"/>
                </a:gs>
                <a:gs pos="100000">
                  <a:schemeClr val="bg1">
                    <a:gamma/>
                    <a:tint val="94118"/>
                    <a:invGamma/>
                  </a:schemeClr>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el-GR">
                <a:solidFill>
                  <a:srgbClr val="FFFFFF"/>
                </a:solidFill>
              </a:endParaRPr>
            </a:p>
          </p:txBody>
        </p:sp>
        <p:sp>
          <p:nvSpPr>
            <p:cNvPr id="11283" name="Freeform 19"/>
            <p:cNvSpPr>
              <a:spLocks/>
            </p:cNvSpPr>
            <p:nvPr/>
          </p:nvSpPr>
          <p:spPr bwMode="hidden">
            <a:xfrm>
              <a:off x="5477" y="2588"/>
              <a:ext cx="281" cy="335"/>
            </a:xfrm>
            <a:custGeom>
              <a:avLst/>
              <a:gdLst>
                <a:gd name="T0" fmla="*/ 281 w 281"/>
                <a:gd name="T1" fmla="*/ 335 h 335"/>
                <a:gd name="T2" fmla="*/ 281 w 281"/>
                <a:gd name="T3" fmla="*/ 173 h 335"/>
                <a:gd name="T4" fmla="*/ 96 w 281"/>
                <a:gd name="T5" fmla="*/ 0 h 335"/>
                <a:gd name="T6" fmla="*/ 0 w 281"/>
                <a:gd name="T7" fmla="*/ 90 h 335"/>
                <a:gd name="T8" fmla="*/ 281 w 281"/>
                <a:gd name="T9" fmla="*/ 335 h 335"/>
                <a:gd name="T10" fmla="*/ 281 w 281"/>
                <a:gd name="T11" fmla="*/ 335 h 335"/>
              </a:gdLst>
              <a:ahLst/>
              <a:cxnLst>
                <a:cxn ang="0">
                  <a:pos x="T0" y="T1"/>
                </a:cxn>
                <a:cxn ang="0">
                  <a:pos x="T2" y="T3"/>
                </a:cxn>
                <a:cxn ang="0">
                  <a:pos x="T4" y="T5"/>
                </a:cxn>
                <a:cxn ang="0">
                  <a:pos x="T6" y="T7"/>
                </a:cxn>
                <a:cxn ang="0">
                  <a:pos x="T8" y="T9"/>
                </a:cxn>
                <a:cxn ang="0">
                  <a:pos x="T10" y="T11"/>
                </a:cxn>
              </a:cxnLst>
              <a:rect l="0" t="0" r="r" b="b"/>
              <a:pathLst>
                <a:path w="281" h="335">
                  <a:moveTo>
                    <a:pt x="281" y="335"/>
                  </a:moveTo>
                  <a:lnTo>
                    <a:pt x="281" y="173"/>
                  </a:lnTo>
                  <a:lnTo>
                    <a:pt x="96" y="0"/>
                  </a:lnTo>
                  <a:lnTo>
                    <a:pt x="0" y="90"/>
                  </a:lnTo>
                  <a:lnTo>
                    <a:pt x="281" y="335"/>
                  </a:lnTo>
                  <a:lnTo>
                    <a:pt x="281" y="335"/>
                  </a:ln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el-GR">
                <a:solidFill>
                  <a:srgbClr val="FFFFFF"/>
                </a:solidFill>
              </a:endParaRPr>
            </a:p>
          </p:txBody>
        </p:sp>
        <p:sp>
          <p:nvSpPr>
            <p:cNvPr id="11284" name="Freeform 20"/>
            <p:cNvSpPr>
              <a:spLocks/>
            </p:cNvSpPr>
            <p:nvPr/>
          </p:nvSpPr>
          <p:spPr bwMode="hidden">
            <a:xfrm>
              <a:off x="2454" y="0"/>
              <a:ext cx="3119" cy="2678"/>
            </a:xfrm>
            <a:custGeom>
              <a:avLst/>
              <a:gdLst>
                <a:gd name="T0" fmla="*/ 0 w 3122"/>
                <a:gd name="T1" fmla="*/ 0 h 2680"/>
                <a:gd name="T2" fmla="*/ 3026 w 3122"/>
                <a:gd name="T3" fmla="*/ 2680 h 2680"/>
                <a:gd name="T4" fmla="*/ 3122 w 3122"/>
                <a:gd name="T5" fmla="*/ 2590 h 2680"/>
                <a:gd name="T6" fmla="*/ 383 w 3122"/>
                <a:gd name="T7" fmla="*/ 0 h 2680"/>
                <a:gd name="T8" fmla="*/ 0 w 3122"/>
                <a:gd name="T9" fmla="*/ 0 h 2680"/>
                <a:gd name="T10" fmla="*/ 0 w 3122"/>
                <a:gd name="T11" fmla="*/ 0 h 2680"/>
              </a:gdLst>
              <a:ahLst/>
              <a:cxnLst>
                <a:cxn ang="0">
                  <a:pos x="T0" y="T1"/>
                </a:cxn>
                <a:cxn ang="0">
                  <a:pos x="T2" y="T3"/>
                </a:cxn>
                <a:cxn ang="0">
                  <a:pos x="T4" y="T5"/>
                </a:cxn>
                <a:cxn ang="0">
                  <a:pos x="T6" y="T7"/>
                </a:cxn>
                <a:cxn ang="0">
                  <a:pos x="T8" y="T9"/>
                </a:cxn>
                <a:cxn ang="0">
                  <a:pos x="T10" y="T11"/>
                </a:cxn>
              </a:cxnLst>
              <a:rect l="0" t="0" r="r" b="b"/>
              <a:pathLst>
                <a:path w="3122" h="2680">
                  <a:moveTo>
                    <a:pt x="0" y="0"/>
                  </a:moveTo>
                  <a:lnTo>
                    <a:pt x="3026" y="2680"/>
                  </a:lnTo>
                  <a:lnTo>
                    <a:pt x="3122" y="2590"/>
                  </a:lnTo>
                  <a:lnTo>
                    <a:pt x="383" y="0"/>
                  </a:lnTo>
                  <a:lnTo>
                    <a:pt x="0" y="0"/>
                  </a:lnTo>
                  <a:lnTo>
                    <a:pt x="0" y="0"/>
                  </a:lnTo>
                  <a:close/>
                </a:path>
              </a:pathLst>
            </a:custGeom>
            <a:gradFill rotWithShape="0">
              <a:gsLst>
                <a:gs pos="0">
                  <a:schemeClr val="bg1">
                    <a:gamma/>
                    <a:shade val="46275"/>
                    <a:invGamma/>
                  </a:schemeClr>
                </a:gs>
                <a:gs pos="100000">
                  <a:schemeClr val="bg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el-GR">
                <a:solidFill>
                  <a:srgbClr val="FFFFFF"/>
                </a:solidFill>
              </a:endParaRPr>
            </a:p>
          </p:txBody>
        </p:sp>
        <p:sp>
          <p:nvSpPr>
            <p:cNvPr id="11285" name="Freeform 21"/>
            <p:cNvSpPr>
              <a:spLocks/>
            </p:cNvSpPr>
            <p:nvPr/>
          </p:nvSpPr>
          <p:spPr bwMode="hidden">
            <a:xfrm>
              <a:off x="5626" y="2534"/>
              <a:ext cx="132" cy="132"/>
            </a:xfrm>
            <a:custGeom>
              <a:avLst/>
              <a:gdLst>
                <a:gd name="T0" fmla="*/ 132 w 132"/>
                <a:gd name="T1" fmla="*/ 132 h 132"/>
                <a:gd name="T2" fmla="*/ 0 w 132"/>
                <a:gd name="T3" fmla="*/ 0 h 132"/>
                <a:gd name="T4" fmla="*/ 0 w 132"/>
                <a:gd name="T5" fmla="*/ 0 h 132"/>
                <a:gd name="T6" fmla="*/ 132 w 132"/>
                <a:gd name="T7" fmla="*/ 132 h 132"/>
                <a:gd name="T8" fmla="*/ 132 w 132"/>
                <a:gd name="T9" fmla="*/ 132 h 132"/>
              </a:gdLst>
              <a:ahLst/>
              <a:cxnLst>
                <a:cxn ang="0">
                  <a:pos x="T0" y="T1"/>
                </a:cxn>
                <a:cxn ang="0">
                  <a:pos x="T2" y="T3"/>
                </a:cxn>
                <a:cxn ang="0">
                  <a:pos x="T4" y="T5"/>
                </a:cxn>
                <a:cxn ang="0">
                  <a:pos x="T6" y="T7"/>
                </a:cxn>
                <a:cxn ang="0">
                  <a:pos x="T8" y="T9"/>
                </a:cxn>
              </a:cxnLst>
              <a:rect l="0" t="0" r="r" b="b"/>
              <a:pathLst>
                <a:path w="132" h="132">
                  <a:moveTo>
                    <a:pt x="132" y="132"/>
                  </a:moveTo>
                  <a:lnTo>
                    <a:pt x="0" y="0"/>
                  </a:lnTo>
                  <a:lnTo>
                    <a:pt x="0" y="0"/>
                  </a:lnTo>
                  <a:lnTo>
                    <a:pt x="132" y="132"/>
                  </a:lnTo>
                  <a:lnTo>
                    <a:pt x="132" y="132"/>
                  </a:lnTo>
                  <a:close/>
                </a:path>
              </a:pathLst>
            </a:custGeom>
            <a:solidFill>
              <a:srgbClr val="FF999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el-GR">
                <a:solidFill>
                  <a:srgbClr val="FFFFFF"/>
                </a:solidFill>
              </a:endParaRPr>
            </a:p>
          </p:txBody>
        </p:sp>
        <p:sp>
          <p:nvSpPr>
            <p:cNvPr id="11286" name="Freeform 22"/>
            <p:cNvSpPr>
              <a:spLocks/>
            </p:cNvSpPr>
            <p:nvPr/>
          </p:nvSpPr>
          <p:spPr bwMode="hidden">
            <a:xfrm>
              <a:off x="3112" y="0"/>
              <a:ext cx="2514" cy="2534"/>
            </a:xfrm>
            <a:custGeom>
              <a:avLst/>
              <a:gdLst>
                <a:gd name="T0" fmla="*/ 0 w 2517"/>
                <a:gd name="T1" fmla="*/ 0 h 2536"/>
                <a:gd name="T2" fmla="*/ 2517 w 2517"/>
                <a:gd name="T3" fmla="*/ 2536 h 2536"/>
                <a:gd name="T4" fmla="*/ 2517 w 2517"/>
                <a:gd name="T5" fmla="*/ 2536 h 2536"/>
                <a:gd name="T6" fmla="*/ 66 w 2517"/>
                <a:gd name="T7" fmla="*/ 0 h 2536"/>
                <a:gd name="T8" fmla="*/ 0 w 2517"/>
                <a:gd name="T9" fmla="*/ 0 h 2536"/>
                <a:gd name="T10" fmla="*/ 0 w 2517"/>
                <a:gd name="T11" fmla="*/ 0 h 2536"/>
              </a:gdLst>
              <a:ahLst/>
              <a:cxnLst>
                <a:cxn ang="0">
                  <a:pos x="T0" y="T1"/>
                </a:cxn>
                <a:cxn ang="0">
                  <a:pos x="T2" y="T3"/>
                </a:cxn>
                <a:cxn ang="0">
                  <a:pos x="T4" y="T5"/>
                </a:cxn>
                <a:cxn ang="0">
                  <a:pos x="T6" y="T7"/>
                </a:cxn>
                <a:cxn ang="0">
                  <a:pos x="T8" y="T9"/>
                </a:cxn>
                <a:cxn ang="0">
                  <a:pos x="T10" y="T11"/>
                </a:cxn>
              </a:cxnLst>
              <a:rect l="0" t="0" r="r" b="b"/>
              <a:pathLst>
                <a:path w="2517" h="2536">
                  <a:moveTo>
                    <a:pt x="0" y="0"/>
                  </a:moveTo>
                  <a:lnTo>
                    <a:pt x="2517" y="2536"/>
                  </a:lnTo>
                  <a:lnTo>
                    <a:pt x="2517" y="2536"/>
                  </a:lnTo>
                  <a:lnTo>
                    <a:pt x="66" y="0"/>
                  </a:lnTo>
                  <a:lnTo>
                    <a:pt x="0" y="0"/>
                  </a:lnTo>
                  <a:lnTo>
                    <a:pt x="0" y="0"/>
                  </a:lnTo>
                  <a:close/>
                </a:path>
              </a:pathLst>
            </a:custGeom>
            <a:gradFill rotWithShape="0">
              <a:gsLst>
                <a:gs pos="0">
                  <a:schemeClr val="bg1">
                    <a:gamma/>
                    <a:shade val="51373"/>
                    <a:invGamma/>
                  </a:schemeClr>
                </a:gs>
                <a:gs pos="100000">
                  <a:schemeClr val="bg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el-GR">
                <a:solidFill>
                  <a:srgbClr val="FFFFFF"/>
                </a:solidFill>
              </a:endParaRPr>
            </a:p>
          </p:txBody>
        </p:sp>
        <p:sp>
          <p:nvSpPr>
            <p:cNvPr id="11287" name="Freeform 23"/>
            <p:cNvSpPr>
              <a:spLocks/>
            </p:cNvSpPr>
            <p:nvPr/>
          </p:nvSpPr>
          <p:spPr bwMode="hidden">
            <a:xfrm>
              <a:off x="3488" y="0"/>
              <a:ext cx="2198" cy="2480"/>
            </a:xfrm>
            <a:custGeom>
              <a:avLst/>
              <a:gdLst>
                <a:gd name="T0" fmla="*/ 0 w 2200"/>
                <a:gd name="T1" fmla="*/ 0 h 2482"/>
                <a:gd name="T2" fmla="*/ 2188 w 2200"/>
                <a:gd name="T3" fmla="*/ 2482 h 2482"/>
                <a:gd name="T4" fmla="*/ 2200 w 2200"/>
                <a:gd name="T5" fmla="*/ 2476 h 2482"/>
                <a:gd name="T6" fmla="*/ 317 w 2200"/>
                <a:gd name="T7" fmla="*/ 0 h 2482"/>
                <a:gd name="T8" fmla="*/ 0 w 2200"/>
                <a:gd name="T9" fmla="*/ 0 h 2482"/>
                <a:gd name="T10" fmla="*/ 0 w 2200"/>
                <a:gd name="T11" fmla="*/ 0 h 2482"/>
              </a:gdLst>
              <a:ahLst/>
              <a:cxnLst>
                <a:cxn ang="0">
                  <a:pos x="T0" y="T1"/>
                </a:cxn>
                <a:cxn ang="0">
                  <a:pos x="T2" y="T3"/>
                </a:cxn>
                <a:cxn ang="0">
                  <a:pos x="T4" y="T5"/>
                </a:cxn>
                <a:cxn ang="0">
                  <a:pos x="T6" y="T7"/>
                </a:cxn>
                <a:cxn ang="0">
                  <a:pos x="T8" y="T9"/>
                </a:cxn>
                <a:cxn ang="0">
                  <a:pos x="T10" y="T11"/>
                </a:cxn>
              </a:cxnLst>
              <a:rect l="0" t="0" r="r" b="b"/>
              <a:pathLst>
                <a:path w="2200" h="2482">
                  <a:moveTo>
                    <a:pt x="0" y="0"/>
                  </a:moveTo>
                  <a:lnTo>
                    <a:pt x="2188" y="2482"/>
                  </a:lnTo>
                  <a:lnTo>
                    <a:pt x="2200" y="2476"/>
                  </a:lnTo>
                  <a:lnTo>
                    <a:pt x="317" y="0"/>
                  </a:lnTo>
                  <a:lnTo>
                    <a:pt x="0" y="0"/>
                  </a:lnTo>
                  <a:lnTo>
                    <a:pt x="0" y="0"/>
                  </a:lnTo>
                  <a:close/>
                </a:path>
              </a:pathLst>
            </a:custGeom>
            <a:gradFill rotWithShape="0">
              <a:gsLst>
                <a:gs pos="0">
                  <a:schemeClr val="bg2">
                    <a:gamma/>
                    <a:shade val="78824"/>
                    <a:invGamma/>
                  </a:schemeClr>
                </a:gs>
                <a:gs pos="100000">
                  <a:schemeClr val="bg2"/>
                </a:gs>
              </a:gsLst>
              <a:lin ang="5400000" scaled="1"/>
            </a:gradFill>
            <a:ln>
              <a:noFill/>
            </a:ln>
            <a:effectLst/>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fontAlgn="base">
                <a:spcBef>
                  <a:spcPct val="0"/>
                </a:spcBef>
                <a:spcAft>
                  <a:spcPct val="0"/>
                </a:spcAft>
              </a:pPr>
              <a:endParaRPr lang="el-GR">
                <a:solidFill>
                  <a:srgbClr val="FFFFFF"/>
                </a:solidFill>
              </a:endParaRPr>
            </a:p>
          </p:txBody>
        </p:sp>
        <p:sp>
          <p:nvSpPr>
            <p:cNvPr id="11288" name="Freeform 24"/>
            <p:cNvSpPr>
              <a:spLocks/>
            </p:cNvSpPr>
            <p:nvPr/>
          </p:nvSpPr>
          <p:spPr bwMode="hidden">
            <a:xfrm>
              <a:off x="5674" y="2474"/>
              <a:ext cx="84" cy="96"/>
            </a:xfrm>
            <a:custGeom>
              <a:avLst/>
              <a:gdLst>
                <a:gd name="T0" fmla="*/ 84 w 84"/>
                <a:gd name="T1" fmla="*/ 96 h 96"/>
                <a:gd name="T2" fmla="*/ 84 w 84"/>
                <a:gd name="T3" fmla="*/ 90 h 96"/>
                <a:gd name="T4" fmla="*/ 12 w 84"/>
                <a:gd name="T5" fmla="*/ 0 h 96"/>
                <a:gd name="T6" fmla="*/ 0 w 84"/>
                <a:gd name="T7" fmla="*/ 6 h 96"/>
                <a:gd name="T8" fmla="*/ 84 w 84"/>
                <a:gd name="T9" fmla="*/ 96 h 96"/>
                <a:gd name="T10" fmla="*/ 84 w 84"/>
                <a:gd name="T11" fmla="*/ 96 h 96"/>
              </a:gdLst>
              <a:ahLst/>
              <a:cxnLst>
                <a:cxn ang="0">
                  <a:pos x="T0" y="T1"/>
                </a:cxn>
                <a:cxn ang="0">
                  <a:pos x="T2" y="T3"/>
                </a:cxn>
                <a:cxn ang="0">
                  <a:pos x="T4" y="T5"/>
                </a:cxn>
                <a:cxn ang="0">
                  <a:pos x="T6" y="T7"/>
                </a:cxn>
                <a:cxn ang="0">
                  <a:pos x="T8" y="T9"/>
                </a:cxn>
                <a:cxn ang="0">
                  <a:pos x="T10" y="T11"/>
                </a:cxn>
              </a:cxnLst>
              <a:rect l="0" t="0" r="r" b="b"/>
              <a:pathLst>
                <a:path w="84" h="96">
                  <a:moveTo>
                    <a:pt x="84" y="96"/>
                  </a:moveTo>
                  <a:lnTo>
                    <a:pt x="84" y="90"/>
                  </a:lnTo>
                  <a:lnTo>
                    <a:pt x="12" y="0"/>
                  </a:lnTo>
                  <a:lnTo>
                    <a:pt x="0" y="6"/>
                  </a:lnTo>
                  <a:lnTo>
                    <a:pt x="84" y="96"/>
                  </a:lnTo>
                  <a:lnTo>
                    <a:pt x="84" y="96"/>
                  </a:lnTo>
                  <a:close/>
                </a:path>
              </a:pathLst>
            </a:custGeom>
            <a:gradFill rotWithShape="0">
              <a:gsLst>
                <a:gs pos="0">
                  <a:schemeClr val="bg1"/>
                </a:gs>
                <a:gs pos="100000">
                  <a:schemeClr val="bg1">
                    <a:gamma/>
                    <a:tint val="90980"/>
                    <a:invGamma/>
                  </a:schemeClr>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el-GR">
                <a:solidFill>
                  <a:srgbClr val="FFFFFF"/>
                </a:solidFill>
              </a:endParaRPr>
            </a:p>
          </p:txBody>
        </p:sp>
        <p:sp>
          <p:nvSpPr>
            <p:cNvPr id="11289" name="Freeform 25"/>
            <p:cNvSpPr>
              <a:spLocks/>
            </p:cNvSpPr>
            <p:nvPr/>
          </p:nvSpPr>
          <p:spPr bwMode="hidden">
            <a:xfrm>
              <a:off x="5603" y="850"/>
              <a:ext cx="155" cy="516"/>
            </a:xfrm>
            <a:custGeom>
              <a:avLst/>
              <a:gdLst>
                <a:gd name="T0" fmla="*/ 155 w 155"/>
                <a:gd name="T1" fmla="*/ 516 h 516"/>
                <a:gd name="T2" fmla="*/ 155 w 155"/>
                <a:gd name="T3" fmla="*/ 204 h 516"/>
                <a:gd name="T4" fmla="*/ 77 w 155"/>
                <a:gd name="T5" fmla="*/ 0 h 516"/>
                <a:gd name="T6" fmla="*/ 0 w 155"/>
                <a:gd name="T7" fmla="*/ 192 h 516"/>
                <a:gd name="T8" fmla="*/ 155 w 155"/>
                <a:gd name="T9" fmla="*/ 516 h 516"/>
                <a:gd name="T10" fmla="*/ 155 w 155"/>
                <a:gd name="T11" fmla="*/ 516 h 516"/>
              </a:gdLst>
              <a:ahLst/>
              <a:cxnLst>
                <a:cxn ang="0">
                  <a:pos x="T0" y="T1"/>
                </a:cxn>
                <a:cxn ang="0">
                  <a:pos x="T2" y="T3"/>
                </a:cxn>
                <a:cxn ang="0">
                  <a:pos x="T4" y="T5"/>
                </a:cxn>
                <a:cxn ang="0">
                  <a:pos x="T6" y="T7"/>
                </a:cxn>
                <a:cxn ang="0">
                  <a:pos x="T8" y="T9"/>
                </a:cxn>
                <a:cxn ang="0">
                  <a:pos x="T10" y="T11"/>
                </a:cxn>
              </a:cxnLst>
              <a:rect l="0" t="0" r="r" b="b"/>
              <a:pathLst>
                <a:path w="155" h="516">
                  <a:moveTo>
                    <a:pt x="155" y="516"/>
                  </a:moveTo>
                  <a:lnTo>
                    <a:pt x="155" y="204"/>
                  </a:lnTo>
                  <a:lnTo>
                    <a:pt x="77" y="0"/>
                  </a:lnTo>
                  <a:lnTo>
                    <a:pt x="0" y="192"/>
                  </a:lnTo>
                  <a:lnTo>
                    <a:pt x="155" y="516"/>
                  </a:lnTo>
                  <a:lnTo>
                    <a:pt x="155" y="516"/>
                  </a:lnTo>
                  <a:close/>
                </a:path>
              </a:pathLst>
            </a:cu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el-GR">
                <a:solidFill>
                  <a:srgbClr val="FFFFFF"/>
                </a:solidFill>
              </a:endParaRPr>
            </a:p>
          </p:txBody>
        </p:sp>
        <p:sp>
          <p:nvSpPr>
            <p:cNvPr id="11290" name="Freeform 26"/>
            <p:cNvSpPr>
              <a:spLocks/>
            </p:cNvSpPr>
            <p:nvPr/>
          </p:nvSpPr>
          <p:spPr bwMode="hidden">
            <a:xfrm>
              <a:off x="5107" y="0"/>
              <a:ext cx="573" cy="1042"/>
            </a:xfrm>
            <a:custGeom>
              <a:avLst/>
              <a:gdLst>
                <a:gd name="T0" fmla="*/ 0 w 574"/>
                <a:gd name="T1" fmla="*/ 0 h 1043"/>
                <a:gd name="T2" fmla="*/ 497 w 574"/>
                <a:gd name="T3" fmla="*/ 1043 h 1043"/>
                <a:gd name="T4" fmla="*/ 574 w 574"/>
                <a:gd name="T5" fmla="*/ 851 h 1043"/>
                <a:gd name="T6" fmla="*/ 251 w 574"/>
                <a:gd name="T7" fmla="*/ 0 h 1043"/>
                <a:gd name="T8" fmla="*/ 0 w 574"/>
                <a:gd name="T9" fmla="*/ 0 h 1043"/>
                <a:gd name="T10" fmla="*/ 0 w 574"/>
                <a:gd name="T11" fmla="*/ 0 h 1043"/>
              </a:gdLst>
              <a:ahLst/>
              <a:cxnLst>
                <a:cxn ang="0">
                  <a:pos x="T0" y="T1"/>
                </a:cxn>
                <a:cxn ang="0">
                  <a:pos x="T2" y="T3"/>
                </a:cxn>
                <a:cxn ang="0">
                  <a:pos x="T4" y="T5"/>
                </a:cxn>
                <a:cxn ang="0">
                  <a:pos x="T6" y="T7"/>
                </a:cxn>
                <a:cxn ang="0">
                  <a:pos x="T8" y="T9"/>
                </a:cxn>
                <a:cxn ang="0">
                  <a:pos x="T10" y="T11"/>
                </a:cxn>
              </a:cxnLst>
              <a:rect l="0" t="0" r="r" b="b"/>
              <a:pathLst>
                <a:path w="574" h="1043">
                  <a:moveTo>
                    <a:pt x="0" y="0"/>
                  </a:moveTo>
                  <a:lnTo>
                    <a:pt x="497" y="1043"/>
                  </a:lnTo>
                  <a:lnTo>
                    <a:pt x="574" y="851"/>
                  </a:lnTo>
                  <a:lnTo>
                    <a:pt x="251" y="0"/>
                  </a:lnTo>
                  <a:lnTo>
                    <a:pt x="0" y="0"/>
                  </a:lnTo>
                  <a:lnTo>
                    <a:pt x="0" y="0"/>
                  </a:lnTo>
                  <a:close/>
                </a:path>
              </a:pathLst>
            </a:custGeom>
            <a:gradFill rotWithShape="0">
              <a:gsLst>
                <a:gs pos="0">
                  <a:schemeClr val="bg2">
                    <a:gamma/>
                    <a:shade val="66667"/>
                    <a:invGamma/>
                  </a:schemeClr>
                </a:gs>
                <a:gs pos="100000">
                  <a:schemeClr val="bg2"/>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el-GR">
                <a:solidFill>
                  <a:srgbClr val="FFFFFF"/>
                </a:solidFill>
              </a:endParaRPr>
            </a:p>
          </p:txBody>
        </p:sp>
        <p:sp>
          <p:nvSpPr>
            <p:cNvPr id="11291" name="Freeform 27"/>
            <p:cNvSpPr>
              <a:spLocks/>
            </p:cNvSpPr>
            <p:nvPr/>
          </p:nvSpPr>
          <p:spPr bwMode="hidden">
            <a:xfrm>
              <a:off x="5411" y="0"/>
              <a:ext cx="341" cy="796"/>
            </a:xfrm>
            <a:custGeom>
              <a:avLst/>
              <a:gdLst>
                <a:gd name="T0" fmla="*/ 144 w 341"/>
                <a:gd name="T1" fmla="*/ 0 h 797"/>
                <a:gd name="T2" fmla="*/ 0 w 341"/>
                <a:gd name="T3" fmla="*/ 0 h 797"/>
                <a:gd name="T4" fmla="*/ 287 w 341"/>
                <a:gd name="T5" fmla="*/ 797 h 797"/>
                <a:gd name="T6" fmla="*/ 341 w 341"/>
                <a:gd name="T7" fmla="*/ 653 h 797"/>
                <a:gd name="T8" fmla="*/ 144 w 341"/>
                <a:gd name="T9" fmla="*/ 0 h 797"/>
                <a:gd name="T10" fmla="*/ 144 w 341"/>
                <a:gd name="T11" fmla="*/ 0 h 797"/>
              </a:gdLst>
              <a:ahLst/>
              <a:cxnLst>
                <a:cxn ang="0">
                  <a:pos x="T0" y="T1"/>
                </a:cxn>
                <a:cxn ang="0">
                  <a:pos x="T2" y="T3"/>
                </a:cxn>
                <a:cxn ang="0">
                  <a:pos x="T4" y="T5"/>
                </a:cxn>
                <a:cxn ang="0">
                  <a:pos x="T6" y="T7"/>
                </a:cxn>
                <a:cxn ang="0">
                  <a:pos x="T8" y="T9"/>
                </a:cxn>
                <a:cxn ang="0">
                  <a:pos x="T10" y="T11"/>
                </a:cxn>
              </a:cxnLst>
              <a:rect l="0" t="0" r="r" b="b"/>
              <a:pathLst>
                <a:path w="341" h="797">
                  <a:moveTo>
                    <a:pt x="144" y="0"/>
                  </a:moveTo>
                  <a:lnTo>
                    <a:pt x="0" y="0"/>
                  </a:lnTo>
                  <a:lnTo>
                    <a:pt x="287" y="797"/>
                  </a:lnTo>
                  <a:lnTo>
                    <a:pt x="341" y="653"/>
                  </a:lnTo>
                  <a:lnTo>
                    <a:pt x="144" y="0"/>
                  </a:lnTo>
                  <a:lnTo>
                    <a:pt x="144"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el-GR">
                <a:solidFill>
                  <a:srgbClr val="FFFFFF"/>
                </a:solidFill>
              </a:endParaRPr>
            </a:p>
          </p:txBody>
        </p:sp>
        <p:sp>
          <p:nvSpPr>
            <p:cNvPr id="11292" name="Freeform 28"/>
            <p:cNvSpPr>
              <a:spLocks/>
            </p:cNvSpPr>
            <p:nvPr/>
          </p:nvSpPr>
          <p:spPr bwMode="hidden">
            <a:xfrm>
              <a:off x="5698" y="653"/>
              <a:ext cx="60" cy="311"/>
            </a:xfrm>
            <a:custGeom>
              <a:avLst/>
              <a:gdLst>
                <a:gd name="T0" fmla="*/ 0 w 60"/>
                <a:gd name="T1" fmla="*/ 144 h 312"/>
                <a:gd name="T2" fmla="*/ 60 w 60"/>
                <a:gd name="T3" fmla="*/ 312 h 312"/>
                <a:gd name="T4" fmla="*/ 60 w 60"/>
                <a:gd name="T5" fmla="*/ 6 h 312"/>
                <a:gd name="T6" fmla="*/ 54 w 60"/>
                <a:gd name="T7" fmla="*/ 0 h 312"/>
                <a:gd name="T8" fmla="*/ 0 w 60"/>
                <a:gd name="T9" fmla="*/ 144 h 312"/>
                <a:gd name="T10" fmla="*/ 0 w 60"/>
                <a:gd name="T11" fmla="*/ 144 h 312"/>
              </a:gdLst>
              <a:ahLst/>
              <a:cxnLst>
                <a:cxn ang="0">
                  <a:pos x="T0" y="T1"/>
                </a:cxn>
                <a:cxn ang="0">
                  <a:pos x="T2" y="T3"/>
                </a:cxn>
                <a:cxn ang="0">
                  <a:pos x="T4" y="T5"/>
                </a:cxn>
                <a:cxn ang="0">
                  <a:pos x="T6" y="T7"/>
                </a:cxn>
                <a:cxn ang="0">
                  <a:pos x="T8" y="T9"/>
                </a:cxn>
                <a:cxn ang="0">
                  <a:pos x="T10" y="T11"/>
                </a:cxn>
              </a:cxnLst>
              <a:rect l="0" t="0" r="r" b="b"/>
              <a:pathLst>
                <a:path w="60" h="312">
                  <a:moveTo>
                    <a:pt x="0" y="144"/>
                  </a:moveTo>
                  <a:lnTo>
                    <a:pt x="60" y="312"/>
                  </a:lnTo>
                  <a:lnTo>
                    <a:pt x="60" y="6"/>
                  </a:lnTo>
                  <a:lnTo>
                    <a:pt x="54" y="0"/>
                  </a:lnTo>
                  <a:lnTo>
                    <a:pt x="0" y="144"/>
                  </a:lnTo>
                  <a:lnTo>
                    <a:pt x="0" y="144"/>
                  </a:lnTo>
                  <a:close/>
                </a:path>
              </a:pathLst>
            </a:cu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el-GR">
                <a:solidFill>
                  <a:srgbClr val="FFFFFF"/>
                </a:solidFill>
              </a:endParaRPr>
            </a:p>
          </p:txBody>
        </p:sp>
        <p:sp>
          <p:nvSpPr>
            <p:cNvPr id="11293" name="Freeform 29"/>
            <p:cNvSpPr>
              <a:spLocks/>
            </p:cNvSpPr>
            <p:nvPr/>
          </p:nvSpPr>
          <p:spPr bwMode="hidden">
            <a:xfrm>
              <a:off x="2" y="1601"/>
              <a:ext cx="5752" cy="1864"/>
            </a:xfrm>
            <a:custGeom>
              <a:avLst/>
              <a:gdLst>
                <a:gd name="T0" fmla="*/ 0 w 5740"/>
                <a:gd name="T1" fmla="*/ 371 h 1864"/>
                <a:gd name="T2" fmla="*/ 5740 w 5740"/>
                <a:gd name="T3" fmla="*/ 1864 h 1864"/>
                <a:gd name="T4" fmla="*/ 5740 w 5740"/>
                <a:gd name="T5" fmla="*/ 1834 h 1864"/>
                <a:gd name="T6" fmla="*/ 0 w 5740"/>
                <a:gd name="T7" fmla="*/ 0 h 1864"/>
                <a:gd name="T8" fmla="*/ 0 w 5740"/>
                <a:gd name="T9" fmla="*/ 371 h 1864"/>
                <a:gd name="T10" fmla="*/ 0 w 5740"/>
                <a:gd name="T11" fmla="*/ 371 h 1864"/>
              </a:gdLst>
              <a:ahLst/>
              <a:cxnLst>
                <a:cxn ang="0">
                  <a:pos x="T0" y="T1"/>
                </a:cxn>
                <a:cxn ang="0">
                  <a:pos x="T2" y="T3"/>
                </a:cxn>
                <a:cxn ang="0">
                  <a:pos x="T4" y="T5"/>
                </a:cxn>
                <a:cxn ang="0">
                  <a:pos x="T6" y="T7"/>
                </a:cxn>
                <a:cxn ang="0">
                  <a:pos x="T8" y="T9"/>
                </a:cxn>
                <a:cxn ang="0">
                  <a:pos x="T10" y="T11"/>
                </a:cxn>
              </a:cxnLst>
              <a:rect l="0" t="0" r="r" b="b"/>
              <a:pathLst>
                <a:path w="5740" h="1864">
                  <a:moveTo>
                    <a:pt x="0" y="371"/>
                  </a:moveTo>
                  <a:lnTo>
                    <a:pt x="5740" y="1864"/>
                  </a:lnTo>
                  <a:lnTo>
                    <a:pt x="5740" y="1834"/>
                  </a:lnTo>
                  <a:lnTo>
                    <a:pt x="0" y="0"/>
                  </a:lnTo>
                  <a:lnTo>
                    <a:pt x="0" y="371"/>
                  </a:lnTo>
                  <a:lnTo>
                    <a:pt x="0" y="371"/>
                  </a:lnTo>
                  <a:close/>
                </a:path>
              </a:pathLst>
            </a:custGeom>
            <a:gradFill rotWithShape="0">
              <a:gsLst>
                <a:gs pos="0">
                  <a:schemeClr val="bg1">
                    <a:gamma/>
                    <a:shade val="63529"/>
                    <a:invGamma/>
                  </a:schemeClr>
                </a:gs>
                <a:gs pos="100000">
                  <a:schemeClr val="bg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el-GR">
                <a:solidFill>
                  <a:srgbClr val="FFFFFF"/>
                </a:solidFill>
              </a:endParaRPr>
            </a:p>
          </p:txBody>
        </p:sp>
        <p:sp>
          <p:nvSpPr>
            <p:cNvPr id="11294" name="Freeform 30"/>
            <p:cNvSpPr>
              <a:spLocks/>
            </p:cNvSpPr>
            <p:nvPr/>
          </p:nvSpPr>
          <p:spPr bwMode="hidden">
            <a:xfrm>
              <a:off x="5754" y="3483"/>
              <a:ext cx="6" cy="6"/>
            </a:xfrm>
            <a:custGeom>
              <a:avLst/>
              <a:gdLst>
                <a:gd name="T0" fmla="*/ 6 w 6"/>
                <a:gd name="T1" fmla="*/ 6 h 6"/>
                <a:gd name="T2" fmla="*/ 0 w 6"/>
                <a:gd name="T3" fmla="*/ 0 h 6"/>
                <a:gd name="T4" fmla="*/ 0 w 6"/>
                <a:gd name="T5" fmla="*/ 6 h 6"/>
                <a:gd name="T6" fmla="*/ 6 w 6"/>
                <a:gd name="T7" fmla="*/ 6 h 6"/>
                <a:gd name="T8" fmla="*/ 6 w 6"/>
                <a:gd name="T9" fmla="*/ 6 h 6"/>
              </a:gdLst>
              <a:ahLst/>
              <a:cxnLst>
                <a:cxn ang="0">
                  <a:pos x="T0" y="T1"/>
                </a:cxn>
                <a:cxn ang="0">
                  <a:pos x="T2" y="T3"/>
                </a:cxn>
                <a:cxn ang="0">
                  <a:pos x="T4" y="T5"/>
                </a:cxn>
                <a:cxn ang="0">
                  <a:pos x="T6" y="T7"/>
                </a:cxn>
                <a:cxn ang="0">
                  <a:pos x="T8" y="T9"/>
                </a:cxn>
              </a:cxnLst>
              <a:rect l="0" t="0" r="r" b="b"/>
              <a:pathLst>
                <a:path w="6" h="6">
                  <a:moveTo>
                    <a:pt x="6" y="6"/>
                  </a:moveTo>
                  <a:lnTo>
                    <a:pt x="0" y="0"/>
                  </a:lnTo>
                  <a:lnTo>
                    <a:pt x="0" y="6"/>
                  </a:lnTo>
                  <a:lnTo>
                    <a:pt x="6" y="6"/>
                  </a:lnTo>
                  <a:lnTo>
                    <a:pt x="6" y="6"/>
                  </a:lnTo>
                  <a:close/>
                </a:path>
              </a:pathLst>
            </a:custGeom>
            <a:solidFill>
              <a:srgbClr val="18FF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el-GR">
                <a:solidFill>
                  <a:srgbClr val="FFFFFF"/>
                </a:solidFill>
              </a:endParaRPr>
            </a:p>
          </p:txBody>
        </p:sp>
        <p:sp>
          <p:nvSpPr>
            <p:cNvPr id="11295" name="Freeform 31"/>
            <p:cNvSpPr>
              <a:spLocks/>
            </p:cNvSpPr>
            <p:nvPr/>
          </p:nvSpPr>
          <p:spPr bwMode="hidden">
            <a:xfrm>
              <a:off x="2" y="2152"/>
              <a:ext cx="5752" cy="1337"/>
            </a:xfrm>
            <a:custGeom>
              <a:avLst/>
              <a:gdLst>
                <a:gd name="T0" fmla="*/ 0 w 5740"/>
                <a:gd name="T1" fmla="*/ 366 h 1337"/>
                <a:gd name="T2" fmla="*/ 5740 w 5740"/>
                <a:gd name="T3" fmla="*/ 1337 h 1337"/>
                <a:gd name="T4" fmla="*/ 5740 w 5740"/>
                <a:gd name="T5" fmla="*/ 1331 h 1337"/>
                <a:gd name="T6" fmla="*/ 0 w 5740"/>
                <a:gd name="T7" fmla="*/ 0 h 1337"/>
                <a:gd name="T8" fmla="*/ 0 w 5740"/>
                <a:gd name="T9" fmla="*/ 366 h 1337"/>
                <a:gd name="T10" fmla="*/ 0 w 5740"/>
                <a:gd name="T11" fmla="*/ 366 h 1337"/>
              </a:gdLst>
              <a:ahLst/>
              <a:cxnLst>
                <a:cxn ang="0">
                  <a:pos x="T0" y="T1"/>
                </a:cxn>
                <a:cxn ang="0">
                  <a:pos x="T2" y="T3"/>
                </a:cxn>
                <a:cxn ang="0">
                  <a:pos x="T4" y="T5"/>
                </a:cxn>
                <a:cxn ang="0">
                  <a:pos x="T6" y="T7"/>
                </a:cxn>
                <a:cxn ang="0">
                  <a:pos x="T8" y="T9"/>
                </a:cxn>
                <a:cxn ang="0">
                  <a:pos x="T10" y="T11"/>
                </a:cxn>
              </a:cxnLst>
              <a:rect l="0" t="0" r="r" b="b"/>
              <a:pathLst>
                <a:path w="5740" h="1337">
                  <a:moveTo>
                    <a:pt x="0" y="366"/>
                  </a:moveTo>
                  <a:lnTo>
                    <a:pt x="5740" y="1337"/>
                  </a:lnTo>
                  <a:lnTo>
                    <a:pt x="5740" y="1331"/>
                  </a:lnTo>
                  <a:lnTo>
                    <a:pt x="0" y="0"/>
                  </a:lnTo>
                  <a:lnTo>
                    <a:pt x="0" y="366"/>
                  </a:lnTo>
                  <a:lnTo>
                    <a:pt x="0" y="366"/>
                  </a:lnTo>
                  <a:close/>
                </a:path>
              </a:pathLst>
            </a:custGeom>
            <a:gradFill rotWithShape="0">
              <a:gsLst>
                <a:gs pos="0">
                  <a:schemeClr val="bg1">
                    <a:gamma/>
                    <a:shade val="60784"/>
                    <a:invGamma/>
                  </a:schemeClr>
                </a:gs>
                <a:gs pos="100000">
                  <a:schemeClr val="bg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el-GR">
                <a:solidFill>
                  <a:srgbClr val="FFFFFF"/>
                </a:solidFill>
              </a:endParaRPr>
            </a:p>
          </p:txBody>
        </p:sp>
        <p:sp>
          <p:nvSpPr>
            <p:cNvPr id="11296" name="Freeform 32"/>
            <p:cNvSpPr>
              <a:spLocks/>
            </p:cNvSpPr>
            <p:nvPr/>
          </p:nvSpPr>
          <p:spPr bwMode="hidden">
            <a:xfrm>
              <a:off x="2" y="3177"/>
              <a:ext cx="5752" cy="414"/>
            </a:xfrm>
            <a:custGeom>
              <a:avLst/>
              <a:gdLst>
                <a:gd name="T0" fmla="*/ 0 w 5740"/>
                <a:gd name="T1" fmla="*/ 48 h 414"/>
                <a:gd name="T2" fmla="*/ 5740 w 5740"/>
                <a:gd name="T3" fmla="*/ 414 h 414"/>
                <a:gd name="T4" fmla="*/ 5740 w 5740"/>
                <a:gd name="T5" fmla="*/ 402 h 414"/>
                <a:gd name="T6" fmla="*/ 0 w 5740"/>
                <a:gd name="T7" fmla="*/ 0 h 414"/>
                <a:gd name="T8" fmla="*/ 0 w 5740"/>
                <a:gd name="T9" fmla="*/ 48 h 414"/>
                <a:gd name="T10" fmla="*/ 0 w 5740"/>
                <a:gd name="T11" fmla="*/ 48 h 414"/>
              </a:gdLst>
              <a:ahLst/>
              <a:cxnLst>
                <a:cxn ang="0">
                  <a:pos x="T0" y="T1"/>
                </a:cxn>
                <a:cxn ang="0">
                  <a:pos x="T2" y="T3"/>
                </a:cxn>
                <a:cxn ang="0">
                  <a:pos x="T4" y="T5"/>
                </a:cxn>
                <a:cxn ang="0">
                  <a:pos x="T6" y="T7"/>
                </a:cxn>
                <a:cxn ang="0">
                  <a:pos x="T8" y="T9"/>
                </a:cxn>
                <a:cxn ang="0">
                  <a:pos x="T10" y="T11"/>
                </a:cxn>
              </a:cxnLst>
              <a:rect l="0" t="0" r="r" b="b"/>
              <a:pathLst>
                <a:path w="5740" h="414">
                  <a:moveTo>
                    <a:pt x="0" y="48"/>
                  </a:moveTo>
                  <a:lnTo>
                    <a:pt x="5740" y="414"/>
                  </a:lnTo>
                  <a:lnTo>
                    <a:pt x="5740" y="402"/>
                  </a:lnTo>
                  <a:lnTo>
                    <a:pt x="0" y="0"/>
                  </a:lnTo>
                  <a:lnTo>
                    <a:pt x="0" y="48"/>
                  </a:lnTo>
                  <a:lnTo>
                    <a:pt x="0" y="48"/>
                  </a:lnTo>
                  <a:close/>
                </a:path>
              </a:pathLst>
            </a:custGeom>
            <a:gradFill rotWithShape="0">
              <a:gsLst>
                <a:gs pos="0">
                  <a:schemeClr val="bg1">
                    <a:gamma/>
                    <a:shade val="84706"/>
                    <a:invGamma/>
                  </a:schemeClr>
                </a:gs>
                <a:gs pos="100000">
                  <a:schemeClr val="bg1"/>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el-GR">
                <a:solidFill>
                  <a:srgbClr val="FFFFFF"/>
                </a:solidFill>
              </a:endParaRPr>
            </a:p>
          </p:txBody>
        </p:sp>
        <p:sp>
          <p:nvSpPr>
            <p:cNvPr id="11297" name="Freeform 33"/>
            <p:cNvSpPr>
              <a:spLocks/>
            </p:cNvSpPr>
            <p:nvPr/>
          </p:nvSpPr>
          <p:spPr bwMode="hidden">
            <a:xfrm>
              <a:off x="1297" y="0"/>
              <a:ext cx="4457" cy="3177"/>
            </a:xfrm>
            <a:custGeom>
              <a:avLst/>
              <a:gdLst>
                <a:gd name="T0" fmla="*/ 0 w 4448"/>
                <a:gd name="T1" fmla="*/ 0 h 3177"/>
                <a:gd name="T2" fmla="*/ 4448 w 4448"/>
                <a:gd name="T3" fmla="*/ 3177 h 3177"/>
                <a:gd name="T4" fmla="*/ 4448 w 4448"/>
                <a:gd name="T5" fmla="*/ 3153 h 3177"/>
                <a:gd name="T6" fmla="*/ 125 w 4448"/>
                <a:gd name="T7" fmla="*/ 0 h 3177"/>
                <a:gd name="T8" fmla="*/ 0 w 4448"/>
                <a:gd name="T9" fmla="*/ 0 h 3177"/>
                <a:gd name="T10" fmla="*/ 0 w 4448"/>
                <a:gd name="T11" fmla="*/ 0 h 3177"/>
              </a:gdLst>
              <a:ahLst/>
              <a:cxnLst>
                <a:cxn ang="0">
                  <a:pos x="T0" y="T1"/>
                </a:cxn>
                <a:cxn ang="0">
                  <a:pos x="T2" y="T3"/>
                </a:cxn>
                <a:cxn ang="0">
                  <a:pos x="T4" y="T5"/>
                </a:cxn>
                <a:cxn ang="0">
                  <a:pos x="T6" y="T7"/>
                </a:cxn>
                <a:cxn ang="0">
                  <a:pos x="T8" y="T9"/>
                </a:cxn>
                <a:cxn ang="0">
                  <a:pos x="T10" y="T11"/>
                </a:cxn>
              </a:cxnLst>
              <a:rect l="0" t="0" r="r" b="b"/>
              <a:pathLst>
                <a:path w="4448" h="3177">
                  <a:moveTo>
                    <a:pt x="0" y="0"/>
                  </a:moveTo>
                  <a:lnTo>
                    <a:pt x="4448" y="3177"/>
                  </a:lnTo>
                  <a:lnTo>
                    <a:pt x="4448" y="3153"/>
                  </a:lnTo>
                  <a:lnTo>
                    <a:pt x="125" y="0"/>
                  </a:lnTo>
                  <a:lnTo>
                    <a:pt x="0" y="0"/>
                  </a:lnTo>
                  <a:lnTo>
                    <a:pt x="0" y="0"/>
                  </a:lnTo>
                  <a:close/>
                </a:path>
              </a:pathLst>
            </a:custGeom>
            <a:gradFill rotWithShape="0">
              <a:gsLst>
                <a:gs pos="0">
                  <a:schemeClr val="bg1">
                    <a:gamma/>
                    <a:shade val="48627"/>
                    <a:invGamma/>
                  </a:schemeClr>
                </a:gs>
                <a:gs pos="100000">
                  <a:schemeClr val="bg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el-GR">
                <a:solidFill>
                  <a:srgbClr val="FFFFFF"/>
                </a:solidFill>
              </a:endParaRPr>
            </a:p>
          </p:txBody>
        </p:sp>
        <p:sp>
          <p:nvSpPr>
            <p:cNvPr id="11298" name="Freeform 34"/>
            <p:cNvSpPr>
              <a:spLocks/>
            </p:cNvSpPr>
            <p:nvPr/>
          </p:nvSpPr>
          <p:spPr bwMode="hidden">
            <a:xfrm>
              <a:off x="3321" y="0"/>
              <a:ext cx="2433" cy="2614"/>
            </a:xfrm>
            <a:custGeom>
              <a:avLst/>
              <a:gdLst>
                <a:gd name="T0" fmla="*/ 0 w 2428"/>
                <a:gd name="T1" fmla="*/ 0 h 2614"/>
                <a:gd name="T2" fmla="*/ 2428 w 2428"/>
                <a:gd name="T3" fmla="*/ 2614 h 2614"/>
                <a:gd name="T4" fmla="*/ 2428 w 2428"/>
                <a:gd name="T5" fmla="*/ 2608 h 2614"/>
                <a:gd name="T6" fmla="*/ 66 w 2428"/>
                <a:gd name="T7" fmla="*/ 0 h 2614"/>
                <a:gd name="T8" fmla="*/ 0 w 2428"/>
                <a:gd name="T9" fmla="*/ 0 h 2614"/>
                <a:gd name="T10" fmla="*/ 0 w 2428"/>
                <a:gd name="T11" fmla="*/ 0 h 2614"/>
              </a:gdLst>
              <a:ahLst/>
              <a:cxnLst>
                <a:cxn ang="0">
                  <a:pos x="T0" y="T1"/>
                </a:cxn>
                <a:cxn ang="0">
                  <a:pos x="T2" y="T3"/>
                </a:cxn>
                <a:cxn ang="0">
                  <a:pos x="T4" y="T5"/>
                </a:cxn>
                <a:cxn ang="0">
                  <a:pos x="T6" y="T7"/>
                </a:cxn>
                <a:cxn ang="0">
                  <a:pos x="T8" y="T9"/>
                </a:cxn>
                <a:cxn ang="0">
                  <a:pos x="T10" y="T11"/>
                </a:cxn>
              </a:cxnLst>
              <a:rect l="0" t="0" r="r" b="b"/>
              <a:pathLst>
                <a:path w="2428" h="2614">
                  <a:moveTo>
                    <a:pt x="0" y="0"/>
                  </a:moveTo>
                  <a:lnTo>
                    <a:pt x="2428" y="2614"/>
                  </a:lnTo>
                  <a:lnTo>
                    <a:pt x="2428" y="2608"/>
                  </a:lnTo>
                  <a:lnTo>
                    <a:pt x="66" y="0"/>
                  </a:lnTo>
                  <a:lnTo>
                    <a:pt x="0" y="0"/>
                  </a:lnTo>
                  <a:lnTo>
                    <a:pt x="0" y="0"/>
                  </a:lnTo>
                  <a:close/>
                </a:path>
              </a:pathLst>
            </a:custGeom>
            <a:gradFill rotWithShape="0">
              <a:gsLst>
                <a:gs pos="0">
                  <a:schemeClr val="bg1">
                    <a:gamma/>
                    <a:shade val="84706"/>
                    <a:invGamma/>
                  </a:schemeClr>
                </a:gs>
                <a:gs pos="100000">
                  <a:schemeClr val="bg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el-GR">
                <a:solidFill>
                  <a:srgbClr val="FFFFFF"/>
                </a:solidFill>
              </a:endParaRPr>
            </a:p>
          </p:txBody>
        </p:sp>
        <p:sp>
          <p:nvSpPr>
            <p:cNvPr id="11299" name="Freeform 35"/>
            <p:cNvSpPr>
              <a:spLocks/>
            </p:cNvSpPr>
            <p:nvPr/>
          </p:nvSpPr>
          <p:spPr bwMode="hidden">
            <a:xfrm>
              <a:off x="3950" y="0"/>
              <a:ext cx="1804" cy="2464"/>
            </a:xfrm>
            <a:custGeom>
              <a:avLst/>
              <a:gdLst>
                <a:gd name="T0" fmla="*/ 485 w 1800"/>
                <a:gd name="T1" fmla="*/ 0 h 2464"/>
                <a:gd name="T2" fmla="*/ 0 w 1800"/>
                <a:gd name="T3" fmla="*/ 0 h 2464"/>
                <a:gd name="T4" fmla="*/ 1800 w 1800"/>
                <a:gd name="T5" fmla="*/ 2464 h 2464"/>
                <a:gd name="T6" fmla="*/ 1800 w 1800"/>
                <a:gd name="T7" fmla="*/ 2248 h 2464"/>
                <a:gd name="T8" fmla="*/ 1794 w 1800"/>
                <a:gd name="T9" fmla="*/ 2248 h 2464"/>
                <a:gd name="T10" fmla="*/ 485 w 1800"/>
                <a:gd name="T11" fmla="*/ 0 h 2464"/>
                <a:gd name="T12" fmla="*/ 485 w 1800"/>
                <a:gd name="T13" fmla="*/ 0 h 2464"/>
              </a:gdLst>
              <a:ahLst/>
              <a:cxnLst>
                <a:cxn ang="0">
                  <a:pos x="T0" y="T1"/>
                </a:cxn>
                <a:cxn ang="0">
                  <a:pos x="T2" y="T3"/>
                </a:cxn>
                <a:cxn ang="0">
                  <a:pos x="T4" y="T5"/>
                </a:cxn>
                <a:cxn ang="0">
                  <a:pos x="T6" y="T7"/>
                </a:cxn>
                <a:cxn ang="0">
                  <a:pos x="T8" y="T9"/>
                </a:cxn>
                <a:cxn ang="0">
                  <a:pos x="T10" y="T11"/>
                </a:cxn>
                <a:cxn ang="0">
                  <a:pos x="T12" y="T13"/>
                </a:cxn>
              </a:cxnLst>
              <a:rect l="0" t="0" r="r" b="b"/>
              <a:pathLst>
                <a:path w="1800" h="2464">
                  <a:moveTo>
                    <a:pt x="485" y="0"/>
                  </a:moveTo>
                  <a:lnTo>
                    <a:pt x="0" y="0"/>
                  </a:lnTo>
                  <a:lnTo>
                    <a:pt x="1800" y="2464"/>
                  </a:lnTo>
                  <a:lnTo>
                    <a:pt x="1800" y="2248"/>
                  </a:lnTo>
                  <a:lnTo>
                    <a:pt x="1794" y="2248"/>
                  </a:lnTo>
                  <a:lnTo>
                    <a:pt x="485" y="0"/>
                  </a:lnTo>
                  <a:lnTo>
                    <a:pt x="485" y="0"/>
                  </a:lnTo>
                  <a:close/>
                </a:path>
              </a:pathLst>
            </a:custGeom>
            <a:gradFill rotWithShape="0">
              <a:gsLst>
                <a:gs pos="0">
                  <a:schemeClr val="bg2">
                    <a:gamma/>
                    <a:shade val="78824"/>
                    <a:invGamma/>
                  </a:schemeClr>
                </a:gs>
                <a:gs pos="100000">
                  <a:schemeClr val="bg2"/>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el-GR">
                <a:solidFill>
                  <a:srgbClr val="FFFFFF"/>
                </a:solidFill>
              </a:endParaRPr>
            </a:p>
          </p:txBody>
        </p:sp>
        <p:sp>
          <p:nvSpPr>
            <p:cNvPr id="11300" name="Freeform 36"/>
            <p:cNvSpPr>
              <a:spLocks/>
            </p:cNvSpPr>
            <p:nvPr/>
          </p:nvSpPr>
          <p:spPr bwMode="hidden">
            <a:xfrm>
              <a:off x="4519" y="0"/>
              <a:ext cx="1235" cy="2074"/>
            </a:xfrm>
            <a:custGeom>
              <a:avLst/>
              <a:gdLst>
                <a:gd name="T0" fmla="*/ 0 w 1232"/>
                <a:gd name="T1" fmla="*/ 0 h 2074"/>
                <a:gd name="T2" fmla="*/ 1232 w 1232"/>
                <a:gd name="T3" fmla="*/ 2074 h 2074"/>
                <a:gd name="T4" fmla="*/ 1232 w 1232"/>
                <a:gd name="T5" fmla="*/ 2038 h 2074"/>
                <a:gd name="T6" fmla="*/ 42 w 1232"/>
                <a:gd name="T7" fmla="*/ 0 h 2074"/>
                <a:gd name="T8" fmla="*/ 0 w 1232"/>
                <a:gd name="T9" fmla="*/ 0 h 2074"/>
                <a:gd name="T10" fmla="*/ 0 w 1232"/>
                <a:gd name="T11" fmla="*/ 0 h 2074"/>
              </a:gdLst>
              <a:ahLst/>
              <a:cxnLst>
                <a:cxn ang="0">
                  <a:pos x="T0" y="T1"/>
                </a:cxn>
                <a:cxn ang="0">
                  <a:pos x="T2" y="T3"/>
                </a:cxn>
                <a:cxn ang="0">
                  <a:pos x="T4" y="T5"/>
                </a:cxn>
                <a:cxn ang="0">
                  <a:pos x="T6" y="T7"/>
                </a:cxn>
                <a:cxn ang="0">
                  <a:pos x="T8" y="T9"/>
                </a:cxn>
                <a:cxn ang="0">
                  <a:pos x="T10" y="T11"/>
                </a:cxn>
              </a:cxnLst>
              <a:rect l="0" t="0" r="r" b="b"/>
              <a:pathLst>
                <a:path w="1232" h="2074">
                  <a:moveTo>
                    <a:pt x="0" y="0"/>
                  </a:moveTo>
                  <a:lnTo>
                    <a:pt x="1232" y="2074"/>
                  </a:lnTo>
                  <a:lnTo>
                    <a:pt x="1232" y="2038"/>
                  </a:lnTo>
                  <a:lnTo>
                    <a:pt x="42" y="0"/>
                  </a:lnTo>
                  <a:lnTo>
                    <a:pt x="0" y="0"/>
                  </a:lnTo>
                  <a:lnTo>
                    <a:pt x="0" y="0"/>
                  </a:lnTo>
                  <a:close/>
                </a:path>
              </a:pathLst>
            </a:custGeom>
            <a:gradFill rotWithShape="0">
              <a:gsLst>
                <a:gs pos="0">
                  <a:schemeClr val="bg1">
                    <a:gamma/>
                    <a:shade val="57647"/>
                    <a:invGamma/>
                  </a:schemeClr>
                </a:gs>
                <a:gs pos="100000">
                  <a:schemeClr val="bg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el-GR">
                <a:solidFill>
                  <a:srgbClr val="FFFFFF"/>
                </a:solidFill>
              </a:endParaRPr>
            </a:p>
          </p:txBody>
        </p:sp>
        <p:sp>
          <p:nvSpPr>
            <p:cNvPr id="11301" name="Freeform 37"/>
            <p:cNvSpPr>
              <a:spLocks/>
            </p:cNvSpPr>
            <p:nvPr/>
          </p:nvSpPr>
          <p:spPr bwMode="hidden">
            <a:xfrm>
              <a:off x="4694" y="0"/>
              <a:ext cx="1060" cy="1936"/>
            </a:xfrm>
            <a:custGeom>
              <a:avLst/>
              <a:gdLst>
                <a:gd name="T0" fmla="*/ 0 w 1058"/>
                <a:gd name="T1" fmla="*/ 0 h 1936"/>
                <a:gd name="T2" fmla="*/ 1058 w 1058"/>
                <a:gd name="T3" fmla="*/ 1936 h 1936"/>
                <a:gd name="T4" fmla="*/ 1058 w 1058"/>
                <a:gd name="T5" fmla="*/ 1930 h 1936"/>
                <a:gd name="T6" fmla="*/ 54 w 1058"/>
                <a:gd name="T7" fmla="*/ 0 h 1936"/>
                <a:gd name="T8" fmla="*/ 0 w 1058"/>
                <a:gd name="T9" fmla="*/ 0 h 1936"/>
                <a:gd name="T10" fmla="*/ 0 w 1058"/>
                <a:gd name="T11" fmla="*/ 0 h 1936"/>
              </a:gdLst>
              <a:ahLst/>
              <a:cxnLst>
                <a:cxn ang="0">
                  <a:pos x="T0" y="T1"/>
                </a:cxn>
                <a:cxn ang="0">
                  <a:pos x="T2" y="T3"/>
                </a:cxn>
                <a:cxn ang="0">
                  <a:pos x="T4" y="T5"/>
                </a:cxn>
                <a:cxn ang="0">
                  <a:pos x="T6" y="T7"/>
                </a:cxn>
                <a:cxn ang="0">
                  <a:pos x="T8" y="T9"/>
                </a:cxn>
                <a:cxn ang="0">
                  <a:pos x="T10" y="T11"/>
                </a:cxn>
              </a:cxnLst>
              <a:rect l="0" t="0" r="r" b="b"/>
              <a:pathLst>
                <a:path w="1058" h="1936">
                  <a:moveTo>
                    <a:pt x="0" y="0"/>
                  </a:moveTo>
                  <a:lnTo>
                    <a:pt x="1058" y="1936"/>
                  </a:lnTo>
                  <a:lnTo>
                    <a:pt x="1058" y="1930"/>
                  </a:lnTo>
                  <a:lnTo>
                    <a:pt x="54" y="0"/>
                  </a:lnTo>
                  <a:lnTo>
                    <a:pt x="0" y="0"/>
                  </a:lnTo>
                  <a:lnTo>
                    <a:pt x="0" y="0"/>
                  </a:lnTo>
                  <a:close/>
                </a:path>
              </a:pathLst>
            </a:custGeom>
            <a:gradFill rotWithShape="0">
              <a:gsLst>
                <a:gs pos="0">
                  <a:schemeClr val="bg1">
                    <a:gamma/>
                    <a:shade val="72549"/>
                    <a:invGamma/>
                  </a:schemeClr>
                </a:gs>
                <a:gs pos="100000">
                  <a:schemeClr val="bg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el-GR">
                <a:solidFill>
                  <a:srgbClr val="FFFFFF"/>
                </a:solidFill>
              </a:endParaRPr>
            </a:p>
          </p:txBody>
        </p:sp>
        <p:sp>
          <p:nvSpPr>
            <p:cNvPr id="11302" name="Freeform 38"/>
            <p:cNvSpPr>
              <a:spLocks/>
            </p:cNvSpPr>
            <p:nvPr/>
          </p:nvSpPr>
          <p:spPr bwMode="hidden">
            <a:xfrm>
              <a:off x="4981" y="0"/>
              <a:ext cx="773" cy="1487"/>
            </a:xfrm>
            <a:custGeom>
              <a:avLst/>
              <a:gdLst>
                <a:gd name="T0" fmla="*/ 771 w 771"/>
                <a:gd name="T1" fmla="*/ 1433 h 1487"/>
                <a:gd name="T2" fmla="*/ 42 w 771"/>
                <a:gd name="T3" fmla="*/ 0 h 1487"/>
                <a:gd name="T4" fmla="*/ 0 w 771"/>
                <a:gd name="T5" fmla="*/ 0 h 1487"/>
                <a:gd name="T6" fmla="*/ 771 w 771"/>
                <a:gd name="T7" fmla="*/ 1487 h 1487"/>
                <a:gd name="T8" fmla="*/ 771 w 771"/>
                <a:gd name="T9" fmla="*/ 1433 h 1487"/>
                <a:gd name="T10" fmla="*/ 771 w 771"/>
                <a:gd name="T11" fmla="*/ 1433 h 1487"/>
              </a:gdLst>
              <a:ahLst/>
              <a:cxnLst>
                <a:cxn ang="0">
                  <a:pos x="T0" y="T1"/>
                </a:cxn>
                <a:cxn ang="0">
                  <a:pos x="T2" y="T3"/>
                </a:cxn>
                <a:cxn ang="0">
                  <a:pos x="T4" y="T5"/>
                </a:cxn>
                <a:cxn ang="0">
                  <a:pos x="T6" y="T7"/>
                </a:cxn>
                <a:cxn ang="0">
                  <a:pos x="T8" y="T9"/>
                </a:cxn>
                <a:cxn ang="0">
                  <a:pos x="T10" y="T11"/>
                </a:cxn>
              </a:cxnLst>
              <a:rect l="0" t="0" r="r" b="b"/>
              <a:pathLst>
                <a:path w="771" h="1487">
                  <a:moveTo>
                    <a:pt x="771" y="1433"/>
                  </a:moveTo>
                  <a:lnTo>
                    <a:pt x="42" y="0"/>
                  </a:lnTo>
                  <a:lnTo>
                    <a:pt x="0" y="0"/>
                  </a:lnTo>
                  <a:lnTo>
                    <a:pt x="771" y="1487"/>
                  </a:lnTo>
                  <a:lnTo>
                    <a:pt x="771" y="1433"/>
                  </a:lnTo>
                  <a:lnTo>
                    <a:pt x="771" y="1433"/>
                  </a:lnTo>
                  <a:close/>
                </a:path>
              </a:pathLst>
            </a:custGeom>
            <a:gradFill rotWithShape="0">
              <a:gsLst>
                <a:gs pos="0">
                  <a:schemeClr val="bg1">
                    <a:gamma/>
                    <a:shade val="78824"/>
                    <a:invGamma/>
                  </a:schemeClr>
                </a:gs>
                <a:gs pos="100000">
                  <a:schemeClr val="bg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el-GR">
                <a:solidFill>
                  <a:srgbClr val="FFFFFF"/>
                </a:solidFill>
              </a:endParaRPr>
            </a:p>
          </p:txBody>
        </p:sp>
        <p:grpSp>
          <p:nvGrpSpPr>
            <p:cNvPr id="11303" name="Group 39"/>
            <p:cNvGrpSpPr>
              <a:grpSpLocks/>
            </p:cNvGrpSpPr>
            <p:nvPr userDrawn="1"/>
          </p:nvGrpSpPr>
          <p:grpSpPr bwMode="auto">
            <a:xfrm>
              <a:off x="0" y="1632"/>
              <a:ext cx="5758" cy="1858"/>
              <a:chOff x="0" y="1632"/>
              <a:chExt cx="5758" cy="1858"/>
            </a:xfrm>
          </p:grpSpPr>
          <p:sp>
            <p:nvSpPr>
              <p:cNvPr id="11304" name="Freeform 40"/>
              <p:cNvSpPr>
                <a:spLocks/>
              </p:cNvSpPr>
              <p:nvPr/>
            </p:nvSpPr>
            <p:spPr bwMode="hidden">
              <a:xfrm>
                <a:off x="0" y="1632"/>
                <a:ext cx="3670" cy="1313"/>
              </a:xfrm>
              <a:custGeom>
                <a:avLst/>
                <a:gdLst>
                  <a:gd name="T0" fmla="*/ 0 w 3659"/>
                  <a:gd name="T1" fmla="*/ 0 h 1313"/>
                  <a:gd name="T2" fmla="*/ 0 w 3659"/>
                  <a:gd name="T3" fmla="*/ 366 h 1313"/>
                  <a:gd name="T4" fmla="*/ 3635 w 3659"/>
                  <a:gd name="T5" fmla="*/ 1313 h 1313"/>
                  <a:gd name="T6" fmla="*/ 3647 w 3659"/>
                  <a:gd name="T7" fmla="*/ 1235 h 1313"/>
                  <a:gd name="T8" fmla="*/ 3659 w 3659"/>
                  <a:gd name="T9" fmla="*/ 1163 h 1313"/>
                  <a:gd name="T10" fmla="*/ 0 w 3659"/>
                  <a:gd name="T11" fmla="*/ 0 h 1313"/>
                  <a:gd name="T12" fmla="*/ 0 w 3659"/>
                  <a:gd name="T13" fmla="*/ 0 h 1313"/>
                </a:gdLst>
                <a:ahLst/>
                <a:cxnLst>
                  <a:cxn ang="0">
                    <a:pos x="T0" y="T1"/>
                  </a:cxn>
                  <a:cxn ang="0">
                    <a:pos x="T2" y="T3"/>
                  </a:cxn>
                  <a:cxn ang="0">
                    <a:pos x="T4" y="T5"/>
                  </a:cxn>
                  <a:cxn ang="0">
                    <a:pos x="T6" y="T7"/>
                  </a:cxn>
                  <a:cxn ang="0">
                    <a:pos x="T8" y="T9"/>
                  </a:cxn>
                  <a:cxn ang="0">
                    <a:pos x="T10" y="T11"/>
                  </a:cxn>
                  <a:cxn ang="0">
                    <a:pos x="T12" y="T13"/>
                  </a:cxn>
                </a:cxnLst>
                <a:rect l="0" t="0" r="r" b="b"/>
                <a:pathLst>
                  <a:path w="3659" h="1313">
                    <a:moveTo>
                      <a:pt x="0" y="0"/>
                    </a:moveTo>
                    <a:lnTo>
                      <a:pt x="0" y="366"/>
                    </a:lnTo>
                    <a:lnTo>
                      <a:pt x="3635" y="1313"/>
                    </a:lnTo>
                    <a:lnTo>
                      <a:pt x="3647" y="1235"/>
                    </a:lnTo>
                    <a:lnTo>
                      <a:pt x="3659" y="1163"/>
                    </a:lnTo>
                    <a:lnTo>
                      <a:pt x="0" y="0"/>
                    </a:lnTo>
                    <a:lnTo>
                      <a:pt x="0" y="0"/>
                    </a:lnTo>
                    <a:close/>
                  </a:path>
                </a:pathLst>
              </a:custGeom>
              <a:gradFill rotWithShape="0">
                <a:gsLst>
                  <a:gs pos="0">
                    <a:schemeClr val="bg1">
                      <a:gamma/>
                      <a:shade val="72549"/>
                      <a:invGamma/>
                    </a:schemeClr>
                  </a:gs>
                  <a:gs pos="100000">
                    <a:schemeClr val="bg1"/>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el-GR">
                  <a:solidFill>
                    <a:srgbClr val="FFFFFF"/>
                  </a:solidFill>
                </a:endParaRPr>
              </a:p>
            </p:txBody>
          </p:sp>
          <p:sp>
            <p:nvSpPr>
              <p:cNvPr id="11305" name="Freeform 41"/>
              <p:cNvSpPr>
                <a:spLocks/>
              </p:cNvSpPr>
              <p:nvPr/>
            </p:nvSpPr>
            <p:spPr bwMode="hidden">
              <a:xfrm>
                <a:off x="3646" y="2795"/>
                <a:ext cx="2112" cy="695"/>
              </a:xfrm>
              <a:custGeom>
                <a:avLst/>
                <a:gdLst>
                  <a:gd name="T0" fmla="*/ 2105 w 2105"/>
                  <a:gd name="T1" fmla="*/ 665 h 695"/>
                  <a:gd name="T2" fmla="*/ 24 w 2105"/>
                  <a:gd name="T3" fmla="*/ 0 h 695"/>
                  <a:gd name="T4" fmla="*/ 12 w 2105"/>
                  <a:gd name="T5" fmla="*/ 72 h 695"/>
                  <a:gd name="T6" fmla="*/ 0 w 2105"/>
                  <a:gd name="T7" fmla="*/ 150 h 695"/>
                  <a:gd name="T8" fmla="*/ 2105 w 2105"/>
                  <a:gd name="T9" fmla="*/ 695 h 695"/>
                  <a:gd name="T10" fmla="*/ 2105 w 2105"/>
                  <a:gd name="T11" fmla="*/ 665 h 695"/>
                  <a:gd name="T12" fmla="*/ 2105 w 2105"/>
                  <a:gd name="T13" fmla="*/ 665 h 695"/>
                </a:gdLst>
                <a:ahLst/>
                <a:cxnLst>
                  <a:cxn ang="0">
                    <a:pos x="T0" y="T1"/>
                  </a:cxn>
                  <a:cxn ang="0">
                    <a:pos x="T2" y="T3"/>
                  </a:cxn>
                  <a:cxn ang="0">
                    <a:pos x="T4" y="T5"/>
                  </a:cxn>
                  <a:cxn ang="0">
                    <a:pos x="T6" y="T7"/>
                  </a:cxn>
                  <a:cxn ang="0">
                    <a:pos x="T8" y="T9"/>
                  </a:cxn>
                  <a:cxn ang="0">
                    <a:pos x="T10" y="T11"/>
                  </a:cxn>
                  <a:cxn ang="0">
                    <a:pos x="T12" y="T13"/>
                  </a:cxn>
                </a:cxnLst>
                <a:rect l="0" t="0" r="r" b="b"/>
                <a:pathLst>
                  <a:path w="2105" h="695">
                    <a:moveTo>
                      <a:pt x="2105" y="665"/>
                    </a:moveTo>
                    <a:lnTo>
                      <a:pt x="24" y="0"/>
                    </a:lnTo>
                    <a:lnTo>
                      <a:pt x="12" y="72"/>
                    </a:lnTo>
                    <a:lnTo>
                      <a:pt x="0" y="150"/>
                    </a:lnTo>
                    <a:lnTo>
                      <a:pt x="2105" y="695"/>
                    </a:lnTo>
                    <a:lnTo>
                      <a:pt x="2105" y="665"/>
                    </a:lnTo>
                    <a:lnTo>
                      <a:pt x="2105" y="665"/>
                    </a:lnTo>
                    <a:close/>
                  </a:path>
                </a:pathLst>
              </a:custGeom>
              <a:gradFill rotWithShape="0">
                <a:gsLst>
                  <a:gs pos="0">
                    <a:schemeClr val="bg1"/>
                  </a:gs>
                  <a:gs pos="100000">
                    <a:schemeClr val="bg1">
                      <a:gamma/>
                      <a:tint val="90980"/>
                      <a:invGamma/>
                    </a:schemeClr>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el-GR">
                  <a:solidFill>
                    <a:srgbClr val="FFFFFF"/>
                  </a:solidFill>
                </a:endParaRPr>
              </a:p>
            </p:txBody>
          </p:sp>
        </p:grpSp>
      </p:grpSp>
      <p:sp>
        <p:nvSpPr>
          <p:cNvPr id="11306" name="Rectangle 42"/>
          <p:cNvSpPr>
            <a:spLocks noGrp="1" noChangeArrowheads="1"/>
          </p:cNvSpPr>
          <p:nvPr>
            <p:ph type="title"/>
          </p:nvPr>
        </p:nvSpPr>
        <p:spPr bwMode="auto">
          <a:xfrm>
            <a:off x="457200" y="277813"/>
            <a:ext cx="8229600"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l-GR" altLang="el-GR"/>
              <a:t>Click to edit Master title style</a:t>
            </a:r>
          </a:p>
        </p:txBody>
      </p:sp>
      <p:sp>
        <p:nvSpPr>
          <p:cNvPr id="11307" name="Rectangle 43"/>
          <p:cNvSpPr>
            <a:spLocks noGrp="1" noChangeArrowheads="1"/>
          </p:cNvSpPr>
          <p:nvPr>
            <p:ph type="body" idx="1"/>
          </p:nvPr>
        </p:nvSpPr>
        <p:spPr bwMode="auto">
          <a:xfrm>
            <a:off x="457200" y="1600200"/>
            <a:ext cx="8229600" cy="45307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l-GR" altLang="el-GR"/>
              <a:t>Click to edit Master text styles</a:t>
            </a:r>
          </a:p>
          <a:p>
            <a:pPr lvl="1"/>
            <a:r>
              <a:rPr lang="el-GR" altLang="el-GR"/>
              <a:t>Second level</a:t>
            </a:r>
          </a:p>
          <a:p>
            <a:pPr lvl="2"/>
            <a:r>
              <a:rPr lang="el-GR" altLang="el-GR"/>
              <a:t>Third level</a:t>
            </a:r>
          </a:p>
          <a:p>
            <a:pPr lvl="3"/>
            <a:r>
              <a:rPr lang="el-GR" altLang="el-GR"/>
              <a:t>Fourth level</a:t>
            </a:r>
          </a:p>
          <a:p>
            <a:pPr lvl="4"/>
            <a:r>
              <a:rPr lang="el-GR" altLang="el-GR"/>
              <a:t>Fifth level</a:t>
            </a:r>
          </a:p>
        </p:txBody>
      </p:sp>
      <p:sp>
        <p:nvSpPr>
          <p:cNvPr id="11308" name="Rectangle 44"/>
          <p:cNvSpPr>
            <a:spLocks noGrp="1" noChangeArrowheads="1"/>
          </p:cNvSpPr>
          <p:nvPr>
            <p:ph type="dt" sz="half" idx="2"/>
          </p:nvPr>
        </p:nvSpPr>
        <p:spPr bwMode="auto">
          <a:xfrm>
            <a:off x="457200" y="6243638"/>
            <a:ext cx="21336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effectLst>
                  <a:outerShdw blurRad="38100" dist="38100" dir="2700000" algn="tl">
                    <a:srgbClr val="000000"/>
                  </a:outerShdw>
                </a:effectLst>
              </a:defRPr>
            </a:lvl1pPr>
          </a:lstStyle>
          <a:p>
            <a:pPr fontAlgn="base">
              <a:spcBef>
                <a:spcPct val="0"/>
              </a:spcBef>
              <a:spcAft>
                <a:spcPct val="0"/>
              </a:spcAft>
            </a:pPr>
            <a:endParaRPr lang="el-GR" altLang="el-GR">
              <a:solidFill>
                <a:srgbClr val="FFFFFF"/>
              </a:solidFill>
            </a:endParaRPr>
          </a:p>
        </p:txBody>
      </p:sp>
      <p:sp>
        <p:nvSpPr>
          <p:cNvPr id="11309" name="Rectangle 4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200">
                <a:effectLst>
                  <a:outerShdw blurRad="38100" dist="38100" dir="2700000" algn="tl">
                    <a:srgbClr val="000000"/>
                  </a:outerShdw>
                </a:effectLst>
              </a:defRPr>
            </a:lvl1pPr>
          </a:lstStyle>
          <a:p>
            <a:pPr fontAlgn="base">
              <a:spcBef>
                <a:spcPct val="0"/>
              </a:spcBef>
              <a:spcAft>
                <a:spcPct val="0"/>
              </a:spcAft>
            </a:pPr>
            <a:endParaRPr lang="el-GR" altLang="el-GR">
              <a:solidFill>
                <a:srgbClr val="FFFFFF"/>
              </a:solidFill>
            </a:endParaRPr>
          </a:p>
        </p:txBody>
      </p:sp>
      <p:sp>
        <p:nvSpPr>
          <p:cNvPr id="11310" name="Rectangle 46"/>
          <p:cNvSpPr>
            <a:spLocks noGrp="1" noChangeArrowheads="1"/>
          </p:cNvSpPr>
          <p:nvPr>
            <p:ph type="sldNum" sz="quarter" idx="4"/>
          </p:nvPr>
        </p:nvSpPr>
        <p:spPr bwMode="auto">
          <a:xfrm>
            <a:off x="6553200" y="6243638"/>
            <a:ext cx="21336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effectLst>
                  <a:outerShdw blurRad="38100" dist="38100" dir="2700000" algn="tl">
                    <a:srgbClr val="000000"/>
                  </a:outerShdw>
                </a:effectLst>
              </a:defRPr>
            </a:lvl1pPr>
          </a:lstStyle>
          <a:p>
            <a:pPr fontAlgn="base">
              <a:spcBef>
                <a:spcPct val="0"/>
              </a:spcBef>
              <a:spcAft>
                <a:spcPct val="0"/>
              </a:spcAft>
            </a:pPr>
            <a:fld id="{2957D6DD-0BFE-4822-BEEB-9B491DC31DCD}" type="slidenum">
              <a:rPr lang="el-GR" altLang="el-GR">
                <a:solidFill>
                  <a:srgbClr val="FFFFFF"/>
                </a:solidFill>
              </a:rPr>
              <a:pPr fontAlgn="base">
                <a:spcBef>
                  <a:spcPct val="0"/>
                </a:spcBef>
                <a:spcAft>
                  <a:spcPct val="0"/>
                </a:spcAft>
              </a:pPr>
              <a:t>‹#›</a:t>
            </a:fld>
            <a:endParaRPr lang="el-GR" altLang="el-GR">
              <a:solidFill>
                <a:srgbClr val="FFFFFF"/>
              </a:solidFill>
            </a:endParaRPr>
          </a:p>
        </p:txBody>
      </p:sp>
    </p:spTree>
    <p:extLst>
      <p:ext uri="{BB962C8B-B14F-4D97-AF65-F5344CB8AC3E}">
        <p14:creationId xmlns:p14="http://schemas.microsoft.com/office/powerpoint/2010/main" xmlns="" val="334045419"/>
      </p:ext>
    </p:extLst>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xStyles>
    <p:titleStyle>
      <a:lvl1pPr algn="ctr" rtl="0" fontAlgn="base">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fontAlgn="base">
        <a:spcBef>
          <a:spcPct val="20000"/>
        </a:spcBef>
        <a:spcAft>
          <a:spcPct val="0"/>
        </a:spcAft>
        <a:buClr>
          <a:schemeClr val="hlink"/>
        </a:buClr>
        <a:buSzPct val="90000"/>
        <a:buFont typeface="Wingdings" pitchFamily="2" charset="2"/>
        <a:buBlip>
          <a:blip r:embed="rId16"/>
        </a:buBlip>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har char="–"/>
        <a:defRPr sz="28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accent2"/>
        </a:buClr>
        <a:buSzPct val="90000"/>
        <a:buFont typeface="Wingdings" pitchFamily="2" charset="2"/>
        <a:buBlip>
          <a:blip r:embed="rId17"/>
        </a:buBlip>
        <a:defRPr sz="24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folHlink"/>
        </a:buClr>
        <a:buSzPct val="90000"/>
        <a:buFont typeface="Wingdings" pitchFamily="2" charset="2"/>
        <a:buBlip>
          <a:blip r:embed="rId18"/>
        </a:buBlip>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SzPct val="90000"/>
        <a:buFont typeface="Wingdings" pitchFamily="2" charset="2"/>
        <a:buBlip>
          <a:blip r:embed="rId18"/>
        </a:buBlip>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SzPct val="90000"/>
        <a:buFont typeface="Wingdings" pitchFamily="2" charset="2"/>
        <a:buBlip>
          <a:blip r:embed="rId18"/>
        </a:buBlip>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SzPct val="90000"/>
        <a:buFont typeface="Wingdings" pitchFamily="2" charset="2"/>
        <a:buBlip>
          <a:blip r:embed="rId18"/>
        </a:buBlip>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SzPct val="90000"/>
        <a:buFont typeface="Wingdings" pitchFamily="2" charset="2"/>
        <a:buBlip>
          <a:blip r:embed="rId18"/>
        </a:buBlip>
        <a:defRPr sz="2000">
          <a:solidFill>
            <a:schemeClr val="tx1"/>
          </a:solidFill>
          <a:effectLst>
            <a:outerShdw blurRad="38100" dist="38100" dir="2700000" algn="tl">
              <a:srgbClr val="000000"/>
            </a:outerShdw>
          </a:effectLst>
          <a:latin typeface="+mn-lt"/>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7DB40CB6-E73D-8BA9-5D45-25C040FE343B}"/>
              </a:ext>
            </a:extLst>
          </p:cNvPr>
          <p:cNvSpPr>
            <a:spLocks noGrp="1"/>
          </p:cNvSpPr>
          <p:nvPr>
            <p:ph type="ctrTitle" sz="quarter"/>
          </p:nvPr>
        </p:nvSpPr>
        <p:spPr>
          <a:xfrm>
            <a:off x="457200" y="692150"/>
            <a:ext cx="8229600" cy="1828800"/>
          </a:xfrm>
        </p:spPr>
        <p:txBody>
          <a:bodyPr/>
          <a:lstStyle/>
          <a:p>
            <a:pPr eaLnBrk="1" hangingPunct="1">
              <a:defRPr/>
            </a:pPr>
            <a:r>
              <a:rPr lang="el-GR" sz="3200" b="1" i="1" dirty="0">
                <a:solidFill>
                  <a:srgbClr val="FFFF00"/>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Calibri" panose="020F0502020204030204" pitchFamily="34" charset="0"/>
              </a:rPr>
              <a:t>ΜΑΘΗΜΑ 7 ΣΚΕΨΕΙΣ ΠΕΡΙ ΖΩΗΣ ΚΑΙ ΘΑΝΑΤΟΥ ΣΤΗΝ ΒΥΖΑΝΤΙΝΗ ΔΙΑΝΟΗΣΗ</a:t>
            </a:r>
            <a:br>
              <a:rPr lang="el-GR" sz="3200" b="1" i="1" dirty="0">
                <a:solidFill>
                  <a:srgbClr val="FFFF00"/>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Calibri" panose="020F0502020204030204" pitchFamily="34" charset="0"/>
              </a:rPr>
            </a:br>
            <a:r>
              <a:rPr lang="el-GR" sz="1800" b="1" dirty="0">
                <a:solidFill>
                  <a:srgbClr val="365F91"/>
                </a:solidFill>
                <a:effectLst/>
                <a:latin typeface="Cambria" panose="02040503050406030204" pitchFamily="18" charset="0"/>
                <a:ea typeface="Times New Roman" panose="02020603050405020304" pitchFamily="18" charset="0"/>
                <a:cs typeface="Times New Roman" panose="02020603050405020304" pitchFamily="18" charset="0"/>
              </a:rPr>
              <a:t/>
            </a:r>
            <a:br>
              <a:rPr lang="el-GR" sz="1800" b="1" dirty="0">
                <a:solidFill>
                  <a:srgbClr val="365F91"/>
                </a:solidFill>
                <a:effectLst/>
                <a:latin typeface="Cambria" panose="02040503050406030204" pitchFamily="18" charset="0"/>
                <a:ea typeface="Times New Roman" panose="02020603050405020304" pitchFamily="18" charset="0"/>
                <a:cs typeface="Times New Roman" panose="02020603050405020304" pitchFamily="18" charset="0"/>
              </a:rPr>
            </a:br>
            <a:endParaRPr lang="el-GR" sz="6000" dirty="0"/>
          </a:p>
        </p:txBody>
      </p:sp>
      <p:sp>
        <p:nvSpPr>
          <p:cNvPr id="3" name="Υπότιτλος 2">
            <a:extLst>
              <a:ext uri="{FF2B5EF4-FFF2-40B4-BE49-F238E27FC236}">
                <a16:creationId xmlns:a16="http://schemas.microsoft.com/office/drawing/2014/main" xmlns="" id="{61F19ABF-B27B-EA60-4CAC-E494F2366C22}"/>
              </a:ext>
            </a:extLst>
          </p:cNvPr>
          <p:cNvSpPr>
            <a:spLocks noGrp="1"/>
          </p:cNvSpPr>
          <p:nvPr>
            <p:ph type="subTitle" sz="quarter" idx="1"/>
          </p:nvPr>
        </p:nvSpPr>
        <p:spPr>
          <a:xfrm>
            <a:off x="1331913" y="2068513"/>
            <a:ext cx="6296025" cy="2720975"/>
          </a:xfrm>
        </p:spPr>
        <p:txBody>
          <a:bodyPr/>
          <a:lstStyle/>
          <a:p>
            <a:pPr>
              <a:lnSpc>
                <a:spcPct val="115000"/>
              </a:lnSpc>
              <a:spcAft>
                <a:spcPts val="1000"/>
              </a:spcAft>
              <a:defRPr/>
            </a:pPr>
            <a:r>
              <a:rPr lang="el-GR" sz="1800" b="1" i="1" dirty="0">
                <a:solidFill>
                  <a:srgbClr val="FFFF00"/>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Calibri" panose="020F0502020204030204" pitchFamily="34" charset="0"/>
              </a:rPr>
              <a:t>Κωνσταντίνος Καλαχάνης</a:t>
            </a:r>
          </a:p>
          <a:p>
            <a:pPr>
              <a:lnSpc>
                <a:spcPct val="115000"/>
              </a:lnSpc>
              <a:spcAft>
                <a:spcPts val="1000"/>
              </a:spcAft>
              <a:defRPr/>
            </a:pPr>
            <a:r>
              <a:rPr lang="el-GR" sz="1800" b="1" dirty="0">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Calibri" panose="020F0502020204030204" pitchFamily="34" charset="0"/>
              </a:rPr>
              <a:t>Δρ. Φιλοσοφίας, Εθνικό &amp; Καποδιστριακό Πανεπιστήμιο Αθηνών</a:t>
            </a:r>
          </a:p>
          <a:p>
            <a:pPr>
              <a:lnSpc>
                <a:spcPct val="115000"/>
              </a:lnSpc>
              <a:spcAft>
                <a:spcPts val="1000"/>
              </a:spcAft>
              <a:defRPr/>
            </a:pPr>
            <a:r>
              <a:rPr lang="en-US" sz="1800" b="1" dirty="0">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Calibri" panose="020F0502020204030204" pitchFamily="34" charset="0"/>
              </a:rPr>
              <a:t>M.Sc. </a:t>
            </a:r>
            <a:r>
              <a:rPr lang="el-GR" sz="1800" b="1" dirty="0">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Calibri" panose="020F0502020204030204" pitchFamily="34" charset="0"/>
              </a:rPr>
              <a:t>Περιβάλλον &amp;  Υγεία, διαχείριση περιβαλλοντικών θεμάτων με επιπτώσεις στην υγεία, Ιατρική Σχολή, Εθνικό &amp; Καποδιστριακό Πανεπιστήμιο Αθηνών</a:t>
            </a:r>
          </a:p>
          <a:p>
            <a:pPr>
              <a:lnSpc>
                <a:spcPct val="115000"/>
              </a:lnSpc>
              <a:spcAft>
                <a:spcPts val="1000"/>
              </a:spcAft>
              <a:defRPr/>
            </a:pPr>
            <a:r>
              <a:rPr lang="en-US" sz="1800" b="1" dirty="0">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Calibri" panose="020F0502020204030204" pitchFamily="34" charset="0"/>
              </a:rPr>
              <a:t>Research Coordinator</a:t>
            </a:r>
            <a:r>
              <a:rPr lang="el-GR" sz="1800" b="1" dirty="0">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Calibri" panose="020F0502020204030204" pitchFamily="34" charset="0"/>
              </a:rPr>
              <a:t>, </a:t>
            </a:r>
            <a:r>
              <a:rPr lang="en-US" sz="1800" b="1" dirty="0">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Calibri" panose="020F0502020204030204" pitchFamily="34" charset="0"/>
              </a:rPr>
              <a:t>New York College, Athens, Greece</a:t>
            </a:r>
          </a:p>
          <a:p>
            <a:pPr eaLnBrk="1" hangingPunct="1">
              <a:defRPr/>
            </a:pPr>
            <a:endParaRPr lang="el-G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8F8B6139-5207-11D5-94D1-D89719F93F8C}"/>
              </a:ext>
            </a:extLst>
          </p:cNvPr>
          <p:cNvSpPr>
            <a:spLocks noGrp="1"/>
          </p:cNvSpPr>
          <p:nvPr>
            <p:ph type="title"/>
          </p:nvPr>
        </p:nvSpPr>
        <p:spPr/>
        <p:txBody>
          <a:bodyPr/>
          <a:lstStyle/>
          <a:p>
            <a:r>
              <a:rPr lang="el-GR" sz="4000" b="1" dirty="0">
                <a:solidFill>
                  <a:srgbClr val="FFFF00"/>
                </a:solidFill>
                <a:latin typeface="Calibri" panose="020F0502020204030204" pitchFamily="34" charset="0"/>
                <a:cs typeface="Calibri" panose="020F0502020204030204" pitchFamily="34" charset="0"/>
              </a:rPr>
              <a:t>1. Η εν Χριστώ ζωή</a:t>
            </a:r>
          </a:p>
        </p:txBody>
      </p:sp>
      <p:sp>
        <p:nvSpPr>
          <p:cNvPr id="3" name="Θέση περιεχομένου 2">
            <a:extLst>
              <a:ext uri="{FF2B5EF4-FFF2-40B4-BE49-F238E27FC236}">
                <a16:creationId xmlns:a16="http://schemas.microsoft.com/office/drawing/2014/main" xmlns="" id="{FD459A0E-464A-3F14-A73B-C052E9FFC496}"/>
              </a:ext>
            </a:extLst>
          </p:cNvPr>
          <p:cNvSpPr>
            <a:spLocks noGrp="1"/>
          </p:cNvSpPr>
          <p:nvPr>
            <p:ph idx="1"/>
          </p:nvPr>
        </p:nvSpPr>
        <p:spPr/>
        <p:txBody>
          <a:bodyPr/>
          <a:lstStyle/>
          <a:p>
            <a:r>
              <a:rPr lang="el-GR" sz="2000" b="1" dirty="0">
                <a:latin typeface="Calibri" panose="020F0502020204030204" pitchFamily="34" charset="0"/>
                <a:cs typeface="Calibri" panose="020F0502020204030204" pitchFamily="34" charset="0"/>
              </a:rPr>
              <a:t>Ο άνθρωπος, από την παρακοή των πρωτοπλάστων, φέρνει στη ζωή του τον θάνατο, τον πόνο και την αρρώστια. Παρά τη ροπή προς το κακό, υπάρχει επιθυμία για αθανασία, η οποία εν μέρει ικανοποιείται με τη διαιώνιση του είδους μέσω της γεννήσεως απογόνων. Ο απόστολος Ιάκωβος περιγράφει τον τρόπο με τον οποίο η επιθυμία οδηγεί στην αμαρτία και αυτή στον θάνατο. Εντούτοις, υπάρχει ελπίδα. Σύμφωνα με τον </a:t>
            </a:r>
            <a:r>
              <a:rPr lang="el-GR" sz="2000" b="1" dirty="0" err="1">
                <a:latin typeface="Calibri" panose="020F0502020204030204" pitchFamily="34" charset="0"/>
                <a:cs typeface="Calibri" panose="020F0502020204030204" pitchFamily="34" charset="0"/>
              </a:rPr>
              <a:t>απ</a:t>
            </a:r>
            <a:r>
              <a:rPr lang="el-GR" sz="2000" b="1" dirty="0">
                <a:latin typeface="Calibri" panose="020F0502020204030204" pitchFamily="34" charset="0"/>
                <a:cs typeface="Calibri" panose="020F0502020204030204" pitchFamily="34" charset="0"/>
              </a:rPr>
              <a:t>. Παύλο, υπάρχει το φρόνημα της σαρκός που οδηγεί στον θάνατο, αλλά και το φρόνημα του πνεύματος που οδηγεί στη ζωή και την ειρήνη. Ζώντας σύμφωνα με τον Χριστό και τα διδάγματα της εκκλησίας, ο άνθρωπος μπορεί να "νεκρώσει" τις αμαρτωλές επιθυμίες του και να αποκτήσει ένα νέο εαυτό, πιο κοντά στο Θεό.</a:t>
            </a:r>
          </a:p>
          <a:p>
            <a:endParaRPr lang="el-GR" sz="2000" b="1" dirty="0">
              <a:latin typeface="Calibri" panose="020F0502020204030204" pitchFamily="34" charset="0"/>
              <a:cs typeface="Calibri" panose="020F0502020204030204" pitchFamily="34" charset="0"/>
            </a:endParaRPr>
          </a:p>
          <a:p>
            <a:pPr marL="0" indent="0">
              <a:buNone/>
            </a:pPr>
            <a:r>
              <a:rPr lang="el-GR" sz="2000" b="1" dirty="0">
                <a:latin typeface="Calibri" panose="020F0502020204030204" pitchFamily="34" charset="0"/>
                <a:cs typeface="Calibri" panose="020F0502020204030204" pitchFamily="34" charset="0"/>
              </a:rPr>
              <a:t>Βλ. </a:t>
            </a:r>
            <a:r>
              <a:rPr lang="en-US" sz="2000" b="1" dirty="0">
                <a:latin typeface="Calibri" panose="020F0502020204030204" pitchFamily="34" charset="0"/>
                <a:cs typeface="Calibri" panose="020F0502020204030204" pitchFamily="34" charset="0"/>
              </a:rPr>
              <a:t>https://www.pemptousia.gr/2021/07/i-zoi-prin-ke-meta-ton-thanato/</a:t>
            </a:r>
            <a:endParaRPr lang="el-GR" sz="2000" b="1" dirty="0">
              <a:latin typeface="Calibri" panose="020F0502020204030204" pitchFamily="34" charset="0"/>
              <a:cs typeface="Calibri" panose="020F0502020204030204" pitchFamily="34" charset="0"/>
            </a:endParaRPr>
          </a:p>
          <a:p>
            <a:endParaRPr lang="el-GR" dirty="0"/>
          </a:p>
          <a:p>
            <a:endParaRPr lang="el-GR" dirty="0"/>
          </a:p>
          <a:p>
            <a:endParaRPr lang="el-GR" dirty="0"/>
          </a:p>
        </p:txBody>
      </p:sp>
    </p:spTree>
    <p:extLst>
      <p:ext uri="{BB962C8B-B14F-4D97-AF65-F5344CB8AC3E}">
        <p14:creationId xmlns:p14="http://schemas.microsoft.com/office/powerpoint/2010/main" xmlns="" val="35048872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999CADEB-F8F0-33A7-DDE0-886FF698EF06}"/>
              </a:ext>
            </a:extLst>
          </p:cNvPr>
          <p:cNvSpPr>
            <a:spLocks noGrp="1"/>
          </p:cNvSpPr>
          <p:nvPr>
            <p:ph type="title"/>
          </p:nvPr>
        </p:nvSpPr>
        <p:spPr/>
        <p:txBody>
          <a:bodyPr/>
          <a:lstStyle/>
          <a:p>
            <a:r>
              <a:rPr kumimoji="0" lang="el-GR" sz="4000" b="1" i="0" u="none" strike="noStrike" kern="0" cap="none" spc="0" normalizeH="0" baseline="0" noProof="0" dirty="0">
                <a:ln>
                  <a:noFill/>
                </a:ln>
                <a:solidFill>
                  <a:srgbClr val="FFFF00"/>
                </a:solidFill>
                <a:effectLst>
                  <a:outerShdw blurRad="38100" dist="38100" dir="2700000" algn="tl">
                    <a:srgbClr val="000000"/>
                  </a:outerShdw>
                </a:effectLst>
                <a:uLnTx/>
                <a:uFillTx/>
                <a:latin typeface="Calibri" panose="020F0502020204030204" pitchFamily="34" charset="0"/>
                <a:ea typeface="+mj-ea"/>
                <a:cs typeface="Calibri" panose="020F0502020204030204" pitchFamily="34" charset="0"/>
              </a:rPr>
              <a:t>1. Η ζωή ως δώρο Θεού</a:t>
            </a:r>
            <a:endParaRPr lang="el-GR" dirty="0"/>
          </a:p>
        </p:txBody>
      </p:sp>
      <p:sp>
        <p:nvSpPr>
          <p:cNvPr id="3" name="Θέση περιεχομένου 2">
            <a:extLst>
              <a:ext uri="{FF2B5EF4-FFF2-40B4-BE49-F238E27FC236}">
                <a16:creationId xmlns:a16="http://schemas.microsoft.com/office/drawing/2014/main" xmlns="" id="{9B27A536-CE44-6526-FB01-3BEA8C633C48}"/>
              </a:ext>
            </a:extLst>
          </p:cNvPr>
          <p:cNvSpPr>
            <a:spLocks noGrp="1"/>
          </p:cNvSpPr>
          <p:nvPr>
            <p:ph idx="1"/>
          </p:nvPr>
        </p:nvSpPr>
        <p:spPr/>
        <p:txBody>
          <a:bodyPr/>
          <a:lstStyle/>
          <a:p>
            <a:r>
              <a:rPr lang="el-GR" sz="1800" dirty="0"/>
              <a:t>Ο</a:t>
            </a:r>
            <a:r>
              <a:rPr lang="el-GR" sz="1800" b="1" dirty="0">
                <a:latin typeface="Calibri" panose="020F0502020204030204" pitchFamily="34" charset="0"/>
                <a:cs typeface="Calibri" panose="020F0502020204030204" pitchFamily="34" charset="0"/>
              </a:rPr>
              <a:t> κόσμος δεν δόθηκε μόνο ως εκδήλωση της αγάπης του Θεού στον άνθρωπο, αλλά και για να διακηρύξει την αγάπη των ανθρώπων μεταξύ τους. </a:t>
            </a:r>
          </a:p>
          <a:p>
            <a:endParaRPr lang="el-GR" sz="1800" b="1" dirty="0">
              <a:latin typeface="Calibri" panose="020F0502020204030204" pitchFamily="34" charset="0"/>
              <a:cs typeface="Calibri" panose="020F0502020204030204" pitchFamily="34" charset="0"/>
            </a:endParaRPr>
          </a:p>
          <a:p>
            <a:r>
              <a:rPr lang="el-GR" sz="1800" b="1" dirty="0">
                <a:latin typeface="Calibri" panose="020F0502020204030204" pitchFamily="34" charset="0"/>
                <a:cs typeface="Calibri" panose="020F0502020204030204" pitchFamily="34" charset="0"/>
              </a:rPr>
              <a:t>Ο σύνδεσμος των δυο ειδών αγάπης, της χρησιμοποίησης, δηλαδή, του κόσμου ως δώρου του Θεού στον άνθρωπο και των ανθρώπων μεταξύ των φανερώνεται στην ορθόδοξη ευσέβεια με το γεγονός, ότι όλοι οι καρποί που προσφέρονται από τους ανθρώπους στον Θεό, στην Εκκλησία, αφού πρώτα ευλογηθούν, δεν καταναλίσκονται μονάχα από τον δότη, αλλ’ αντίθετα μοιράζονται και στους άλλους ανθρώπους. Κατά τον ίδιο τρόπο, κάθε δώρο που γίνεται από ένα πιστό σ’ ένα φτωχό, είναι σαν να γίνεται στον ίδιο τον Θεό, σύμφωνα με τα λόγια του Κυρίου </a:t>
            </a:r>
          </a:p>
          <a:p>
            <a:endParaRPr lang="el-GR" sz="1800" b="1" dirty="0">
              <a:latin typeface="Calibri" panose="020F0502020204030204" pitchFamily="34" charset="0"/>
              <a:cs typeface="Calibri" panose="020F0502020204030204" pitchFamily="34" charset="0"/>
            </a:endParaRPr>
          </a:p>
          <a:p>
            <a:pPr marL="0" indent="0">
              <a:buNone/>
            </a:pPr>
            <a:r>
              <a:rPr lang="el-GR" sz="1800" b="1" dirty="0">
                <a:latin typeface="Calibri" panose="020F0502020204030204" pitchFamily="34" charset="0"/>
                <a:cs typeface="Calibri" panose="020F0502020204030204" pitchFamily="34" charset="0"/>
              </a:rPr>
              <a:t>(</a:t>
            </a:r>
            <a:r>
              <a:rPr lang="el-GR" sz="1800" b="1" dirty="0" err="1">
                <a:latin typeface="Calibri" panose="020F0502020204030204" pitchFamily="34" charset="0"/>
                <a:cs typeface="Calibri" panose="020F0502020204030204" pitchFamily="34" charset="0"/>
              </a:rPr>
              <a:t>Ματθ</a:t>
            </a:r>
            <a:r>
              <a:rPr lang="el-GR" sz="1800" b="1" dirty="0">
                <a:latin typeface="Calibri" panose="020F0502020204030204" pitchFamily="34" charset="0"/>
                <a:cs typeface="Calibri" panose="020F0502020204030204" pitchFamily="34" charset="0"/>
              </a:rPr>
              <a:t>. 25, 34- 41).</a:t>
            </a:r>
          </a:p>
        </p:txBody>
      </p:sp>
    </p:spTree>
    <p:extLst>
      <p:ext uri="{BB962C8B-B14F-4D97-AF65-F5344CB8AC3E}">
        <p14:creationId xmlns:p14="http://schemas.microsoft.com/office/powerpoint/2010/main" xmlns="" val="772940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276D942E-9ABB-6AF2-DF68-670A9B6CA0C2}"/>
              </a:ext>
            </a:extLst>
          </p:cNvPr>
          <p:cNvSpPr>
            <a:spLocks noGrp="1"/>
          </p:cNvSpPr>
          <p:nvPr>
            <p:ph type="title"/>
          </p:nvPr>
        </p:nvSpPr>
        <p:spPr/>
        <p:txBody>
          <a:bodyPr/>
          <a:lstStyle/>
          <a:p>
            <a:r>
              <a:rPr kumimoji="0" lang="el-GR" sz="4400" b="1" i="0" u="none" strike="noStrike" kern="0" cap="none" spc="0" normalizeH="0" baseline="0" noProof="0" dirty="0">
                <a:ln>
                  <a:noFill/>
                </a:ln>
                <a:solidFill>
                  <a:srgbClr val="FFFF00"/>
                </a:solidFill>
                <a:effectLst>
                  <a:outerShdw blurRad="38100" dist="38100" dir="2700000" algn="tl">
                    <a:srgbClr val="000000"/>
                  </a:outerShdw>
                </a:effectLst>
                <a:uLnTx/>
                <a:uFillTx/>
                <a:latin typeface="Calibri" panose="020F0502020204030204" pitchFamily="34" charset="0"/>
                <a:ea typeface="+mj-ea"/>
                <a:cs typeface="Calibri" panose="020F0502020204030204" pitchFamily="34" charset="0"/>
              </a:rPr>
              <a:t>2. Ζωή &amp; θάνατος</a:t>
            </a:r>
            <a:endParaRPr lang="el-GR" dirty="0"/>
          </a:p>
        </p:txBody>
      </p:sp>
      <p:pic>
        <p:nvPicPr>
          <p:cNvPr id="5" name="Θέση περιεχομένου 4">
            <a:extLst>
              <a:ext uri="{FF2B5EF4-FFF2-40B4-BE49-F238E27FC236}">
                <a16:creationId xmlns:a16="http://schemas.microsoft.com/office/drawing/2014/main" xmlns="" id="{8DF22D78-639D-E8AC-F7FF-31D22903C024}"/>
              </a:ext>
            </a:extLst>
          </p:cNvPr>
          <p:cNvPicPr>
            <a:picLocks noGrp="1" noChangeAspect="1"/>
          </p:cNvPicPr>
          <p:nvPr>
            <p:ph idx="1"/>
          </p:nvPr>
        </p:nvPicPr>
        <p:blipFill rotWithShape="1">
          <a:blip r:embed="rId2" cstate="print"/>
          <a:srcRect l="20498" t="29240" r="21392" b="7187"/>
          <a:stretch/>
        </p:blipFill>
        <p:spPr>
          <a:xfrm>
            <a:off x="899593" y="1420812"/>
            <a:ext cx="7416824" cy="4672483"/>
          </a:xfrm>
        </p:spPr>
      </p:pic>
    </p:spTree>
    <p:extLst>
      <p:ext uri="{BB962C8B-B14F-4D97-AF65-F5344CB8AC3E}">
        <p14:creationId xmlns:p14="http://schemas.microsoft.com/office/powerpoint/2010/main" xmlns="" val="26740474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C64E270D-EE3F-E5DE-9349-9D2D7328CE64}"/>
              </a:ext>
            </a:extLst>
          </p:cNvPr>
          <p:cNvSpPr>
            <a:spLocks noGrp="1"/>
          </p:cNvSpPr>
          <p:nvPr>
            <p:ph type="title"/>
          </p:nvPr>
        </p:nvSpPr>
        <p:spPr/>
        <p:txBody>
          <a:bodyPr/>
          <a:lstStyle/>
          <a:p>
            <a:r>
              <a:rPr lang="el-GR" b="1" dirty="0">
                <a:solidFill>
                  <a:srgbClr val="FFFF00"/>
                </a:solidFill>
                <a:latin typeface="Calibri" panose="020F0502020204030204" pitchFamily="34" charset="0"/>
                <a:cs typeface="Calibri" panose="020F0502020204030204" pitchFamily="34" charset="0"/>
              </a:rPr>
              <a:t>2. Ζωή &amp; θάνατος</a:t>
            </a:r>
          </a:p>
        </p:txBody>
      </p:sp>
      <p:sp>
        <p:nvSpPr>
          <p:cNvPr id="3" name="Θέση περιεχομένου 2">
            <a:extLst>
              <a:ext uri="{FF2B5EF4-FFF2-40B4-BE49-F238E27FC236}">
                <a16:creationId xmlns:a16="http://schemas.microsoft.com/office/drawing/2014/main" xmlns="" id="{17A09BAE-31AD-551E-D6FC-2C657A17A34A}"/>
              </a:ext>
            </a:extLst>
          </p:cNvPr>
          <p:cNvSpPr>
            <a:spLocks noGrp="1"/>
          </p:cNvSpPr>
          <p:nvPr>
            <p:ph idx="1"/>
          </p:nvPr>
        </p:nvSpPr>
        <p:spPr/>
        <p:txBody>
          <a:bodyPr/>
          <a:lstStyle/>
          <a:p>
            <a:pPr marL="0" indent="0">
              <a:buNone/>
            </a:pPr>
            <a:endParaRPr lang="el-GR" sz="2400" dirty="0">
              <a:latin typeface="Calibri" panose="020F0502020204030204" pitchFamily="34" charset="0"/>
              <a:cs typeface="Calibri" panose="020F0502020204030204" pitchFamily="34" charset="0"/>
            </a:endParaRPr>
          </a:p>
          <a:p>
            <a:pPr marL="0" indent="0">
              <a:buNone/>
            </a:pPr>
            <a:endParaRPr lang="el-GR" sz="2400" dirty="0">
              <a:latin typeface="Calibri" panose="020F0502020204030204" pitchFamily="34" charset="0"/>
              <a:cs typeface="Calibri" panose="020F0502020204030204" pitchFamily="34" charset="0"/>
            </a:endParaRPr>
          </a:p>
          <a:p>
            <a:pPr marL="0" indent="0">
              <a:buNone/>
            </a:pPr>
            <a:endParaRPr lang="el-GR" sz="2400" dirty="0">
              <a:latin typeface="Calibri" panose="020F0502020204030204" pitchFamily="34" charset="0"/>
              <a:cs typeface="Calibri" panose="020F0502020204030204" pitchFamily="34" charset="0"/>
            </a:endParaRPr>
          </a:p>
          <a:p>
            <a:pPr marL="0" indent="0">
              <a:buNone/>
            </a:pPr>
            <a:endParaRPr lang="el-GR" sz="2400" dirty="0">
              <a:latin typeface="Calibri" panose="020F0502020204030204" pitchFamily="34" charset="0"/>
              <a:cs typeface="Calibri" panose="020F0502020204030204" pitchFamily="34" charset="0"/>
            </a:endParaRPr>
          </a:p>
          <a:p>
            <a:pPr marL="0" indent="0">
              <a:buNone/>
            </a:pPr>
            <a:endParaRPr lang="el-GR" sz="2400" dirty="0">
              <a:latin typeface="Calibri" panose="020F0502020204030204" pitchFamily="34" charset="0"/>
              <a:cs typeface="Calibri" panose="020F0502020204030204" pitchFamily="34" charset="0"/>
            </a:endParaRPr>
          </a:p>
          <a:p>
            <a:pPr marL="0" indent="0">
              <a:buNone/>
            </a:pPr>
            <a:endParaRPr lang="el-GR" sz="2400" dirty="0">
              <a:latin typeface="Calibri" panose="020F0502020204030204" pitchFamily="34" charset="0"/>
              <a:cs typeface="Calibri" panose="020F0502020204030204" pitchFamily="34" charset="0"/>
            </a:endParaRPr>
          </a:p>
          <a:p>
            <a:pPr marL="0" indent="0">
              <a:buNone/>
            </a:pPr>
            <a:endParaRPr lang="el-GR" sz="2400" dirty="0">
              <a:latin typeface="Calibri" panose="020F0502020204030204" pitchFamily="34" charset="0"/>
              <a:cs typeface="Calibri" panose="020F0502020204030204" pitchFamily="34" charset="0"/>
            </a:endParaRPr>
          </a:p>
          <a:p>
            <a:pPr marL="0" indent="0">
              <a:buNone/>
            </a:pPr>
            <a:endParaRPr lang="el-GR" sz="2400" dirty="0">
              <a:latin typeface="Calibri" panose="020F0502020204030204" pitchFamily="34" charset="0"/>
              <a:cs typeface="Calibri" panose="020F0502020204030204" pitchFamily="34" charset="0"/>
            </a:endParaRPr>
          </a:p>
          <a:p>
            <a:pPr marL="0" indent="0">
              <a:buNone/>
            </a:pPr>
            <a:endParaRPr lang="el-GR" sz="2400" dirty="0">
              <a:latin typeface="Calibri" panose="020F0502020204030204" pitchFamily="34" charset="0"/>
              <a:cs typeface="Calibri" panose="020F0502020204030204" pitchFamily="34" charset="0"/>
            </a:endParaRPr>
          </a:p>
          <a:p>
            <a:pPr marL="0" indent="0">
              <a:buNone/>
            </a:pPr>
            <a:endParaRPr lang="en-US" sz="2400" dirty="0">
              <a:latin typeface="Calibri" panose="020F0502020204030204" pitchFamily="34" charset="0"/>
              <a:cs typeface="Calibri" panose="020F0502020204030204" pitchFamily="34" charset="0"/>
            </a:endParaRPr>
          </a:p>
          <a:p>
            <a:pPr marL="0" indent="0">
              <a:buNone/>
            </a:pPr>
            <a:r>
              <a:rPr lang="en-US" sz="2400" dirty="0">
                <a:latin typeface="Calibri" panose="020F0502020204030204" pitchFamily="34" charset="0"/>
                <a:cs typeface="Calibri" panose="020F0502020204030204" pitchFamily="34" charset="0"/>
              </a:rPr>
              <a:t>THE TRIUMPH OF DEATH BY PIETER BRUEGEL THE ELDER </a:t>
            </a:r>
            <a:endParaRPr lang="el-GR" sz="2400" dirty="0">
              <a:latin typeface="Calibri" panose="020F0502020204030204" pitchFamily="34" charset="0"/>
              <a:cs typeface="Calibri" panose="020F0502020204030204" pitchFamily="34" charset="0"/>
            </a:endParaRPr>
          </a:p>
        </p:txBody>
      </p:sp>
      <p:pic>
        <p:nvPicPr>
          <p:cNvPr id="5" name="Εικόνα 4">
            <a:extLst>
              <a:ext uri="{FF2B5EF4-FFF2-40B4-BE49-F238E27FC236}">
                <a16:creationId xmlns:a16="http://schemas.microsoft.com/office/drawing/2014/main" xmlns="" id="{6F005821-0865-BC7F-E227-5029DF2FB86E}"/>
              </a:ext>
            </a:extLst>
          </p:cNvPr>
          <p:cNvPicPr>
            <a:picLocks noChangeAspect="1"/>
          </p:cNvPicPr>
          <p:nvPr/>
        </p:nvPicPr>
        <p:blipFill rotWithShape="1">
          <a:blip r:embed="rId2" cstate="print"/>
          <a:srcRect l="16138" t="12907" r="34317" b="22001"/>
          <a:stretch/>
        </p:blipFill>
        <p:spPr>
          <a:xfrm>
            <a:off x="611560" y="1268759"/>
            <a:ext cx="7560839" cy="4530725"/>
          </a:xfrm>
          <a:prstGeom prst="rect">
            <a:avLst/>
          </a:prstGeom>
        </p:spPr>
      </p:pic>
    </p:spTree>
    <p:extLst>
      <p:ext uri="{BB962C8B-B14F-4D97-AF65-F5344CB8AC3E}">
        <p14:creationId xmlns:p14="http://schemas.microsoft.com/office/powerpoint/2010/main" xmlns="" val="34604624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C64E270D-EE3F-E5DE-9349-9D2D7328CE64}"/>
              </a:ext>
            </a:extLst>
          </p:cNvPr>
          <p:cNvSpPr>
            <a:spLocks noGrp="1"/>
          </p:cNvSpPr>
          <p:nvPr>
            <p:ph type="title"/>
          </p:nvPr>
        </p:nvSpPr>
        <p:spPr/>
        <p:txBody>
          <a:bodyPr/>
          <a:lstStyle/>
          <a:p>
            <a:r>
              <a:rPr lang="el-GR" b="1" dirty="0">
                <a:solidFill>
                  <a:srgbClr val="FFFF00"/>
                </a:solidFill>
                <a:latin typeface="Calibri" panose="020F0502020204030204" pitchFamily="34" charset="0"/>
                <a:cs typeface="Calibri" panose="020F0502020204030204" pitchFamily="34" charset="0"/>
              </a:rPr>
              <a:t>2. Ζωή &amp; θάνατος</a:t>
            </a:r>
          </a:p>
        </p:txBody>
      </p:sp>
      <p:sp>
        <p:nvSpPr>
          <p:cNvPr id="3" name="Θέση περιεχομένου 2">
            <a:extLst>
              <a:ext uri="{FF2B5EF4-FFF2-40B4-BE49-F238E27FC236}">
                <a16:creationId xmlns:a16="http://schemas.microsoft.com/office/drawing/2014/main" xmlns="" id="{17A09BAE-31AD-551E-D6FC-2C657A17A34A}"/>
              </a:ext>
            </a:extLst>
          </p:cNvPr>
          <p:cNvSpPr>
            <a:spLocks noGrp="1"/>
          </p:cNvSpPr>
          <p:nvPr>
            <p:ph idx="1"/>
          </p:nvPr>
        </p:nvSpPr>
        <p:spPr/>
        <p:txBody>
          <a:bodyPr/>
          <a:lstStyle/>
          <a:p>
            <a:pPr marL="0" indent="0">
              <a:buNone/>
            </a:pPr>
            <a:r>
              <a:rPr lang="el-GR" sz="2400" b="1" dirty="0">
                <a:solidFill>
                  <a:srgbClr val="FFFF00"/>
                </a:solidFill>
                <a:latin typeface="Calibri" panose="020F0502020204030204" pitchFamily="34" charset="0"/>
                <a:cs typeface="Calibri" panose="020F0502020204030204" pitchFamily="34" charset="0"/>
              </a:rPr>
              <a:t>Διττὸς </a:t>
            </a:r>
            <a:r>
              <a:rPr lang="el-GR" sz="2400" b="1" dirty="0" err="1">
                <a:solidFill>
                  <a:srgbClr val="FFFF00"/>
                </a:solidFill>
                <a:latin typeface="Calibri" panose="020F0502020204030204" pitchFamily="34" charset="0"/>
                <a:cs typeface="Calibri" panose="020F0502020204030204" pitchFamily="34" charset="0"/>
              </a:rPr>
              <a:t>καὶ</a:t>
            </a:r>
            <a:r>
              <a:rPr lang="el-GR" sz="2400" b="1" dirty="0">
                <a:solidFill>
                  <a:srgbClr val="FFFF00"/>
                </a:solidFill>
                <a:latin typeface="Calibri" panose="020F0502020204030204" pitchFamily="34" charset="0"/>
                <a:cs typeface="Calibri" panose="020F0502020204030204" pitchFamily="34" charset="0"/>
              </a:rPr>
              <a:t> ὁ θάνατος ὅ τε φυσικός, </a:t>
            </a:r>
            <a:r>
              <a:rPr lang="el-GR" sz="2400" b="1" dirty="0" err="1">
                <a:solidFill>
                  <a:srgbClr val="FFFF00"/>
                </a:solidFill>
                <a:latin typeface="Calibri" panose="020F0502020204030204" pitchFamily="34" charset="0"/>
                <a:cs typeface="Calibri" panose="020F0502020204030204" pitchFamily="34" charset="0"/>
              </a:rPr>
              <a:t>ὅς</a:t>
            </a:r>
            <a:r>
              <a:rPr lang="el-GR" sz="2400" b="1" dirty="0">
                <a:solidFill>
                  <a:srgbClr val="FFFF00"/>
                </a:solidFill>
                <a:latin typeface="Calibri" panose="020F0502020204030204" pitchFamily="34" charset="0"/>
                <a:cs typeface="Calibri" panose="020F0502020204030204" pitchFamily="34" charset="0"/>
              </a:rPr>
              <a:t> </a:t>
            </a:r>
            <a:br>
              <a:rPr lang="el-GR" sz="2400" b="1" dirty="0">
                <a:solidFill>
                  <a:srgbClr val="FFFF00"/>
                </a:solidFill>
                <a:latin typeface="Calibri" panose="020F0502020204030204" pitchFamily="34" charset="0"/>
                <a:cs typeface="Calibri" panose="020F0502020204030204" pitchFamily="34" charset="0"/>
              </a:rPr>
            </a:br>
            <a:r>
              <a:rPr lang="el-GR" sz="2400" b="1" dirty="0" err="1">
                <a:solidFill>
                  <a:srgbClr val="FFFF00"/>
                </a:solidFill>
                <a:latin typeface="Calibri" panose="020F0502020204030204" pitchFamily="34" charset="0"/>
                <a:cs typeface="Calibri" panose="020F0502020204030204" pitchFamily="34" charset="0"/>
              </a:rPr>
              <a:t>ἐστι</a:t>
            </a:r>
            <a:r>
              <a:rPr lang="el-GR" sz="2400" b="1" dirty="0">
                <a:solidFill>
                  <a:srgbClr val="FFFF00"/>
                </a:solidFill>
                <a:latin typeface="Calibri" panose="020F0502020204030204" pitchFamily="34" charset="0"/>
                <a:cs typeface="Calibri" panose="020F0502020204030204" pitchFamily="34" charset="0"/>
              </a:rPr>
              <a:t> </a:t>
            </a:r>
            <a:r>
              <a:rPr lang="el-GR" sz="2400" b="1" dirty="0" err="1">
                <a:solidFill>
                  <a:srgbClr val="FFFF00"/>
                </a:solidFill>
                <a:latin typeface="Calibri" panose="020F0502020204030204" pitchFamily="34" charset="0"/>
                <a:cs typeface="Calibri" panose="020F0502020204030204" pitchFamily="34" charset="0"/>
              </a:rPr>
              <a:t>χωρισμὸς</a:t>
            </a:r>
            <a:r>
              <a:rPr lang="el-GR" sz="2400" b="1" dirty="0">
                <a:solidFill>
                  <a:srgbClr val="FFFF00"/>
                </a:solidFill>
                <a:latin typeface="Calibri" panose="020F0502020204030204" pitchFamily="34" charset="0"/>
                <a:cs typeface="Calibri" panose="020F0502020204030204" pitchFamily="34" charset="0"/>
              </a:rPr>
              <a:t> </a:t>
            </a:r>
            <a:r>
              <a:rPr lang="el-GR" sz="2400" b="1" dirty="0" err="1">
                <a:solidFill>
                  <a:srgbClr val="FFFF00"/>
                </a:solidFill>
                <a:latin typeface="Calibri" panose="020F0502020204030204" pitchFamily="34" charset="0"/>
                <a:cs typeface="Calibri" panose="020F0502020204030204" pitchFamily="34" charset="0"/>
              </a:rPr>
              <a:t>ψυχῆς</a:t>
            </a:r>
            <a:r>
              <a:rPr lang="el-GR" sz="2400" b="1" dirty="0">
                <a:solidFill>
                  <a:srgbClr val="FFFF00"/>
                </a:solidFill>
                <a:latin typeface="Calibri" panose="020F0502020204030204" pitchFamily="34" charset="0"/>
                <a:cs typeface="Calibri" panose="020F0502020204030204" pitchFamily="34" charset="0"/>
              </a:rPr>
              <a:t> </a:t>
            </a:r>
            <a:r>
              <a:rPr lang="el-GR" sz="2400" b="1" dirty="0" err="1">
                <a:solidFill>
                  <a:srgbClr val="FFFF00"/>
                </a:solidFill>
                <a:latin typeface="Calibri" panose="020F0502020204030204" pitchFamily="34" charset="0"/>
                <a:cs typeface="Calibri" panose="020F0502020204030204" pitchFamily="34" charset="0"/>
              </a:rPr>
              <a:t>ἀπὸ</a:t>
            </a:r>
            <a:r>
              <a:rPr lang="el-GR" sz="2400" b="1" dirty="0">
                <a:solidFill>
                  <a:srgbClr val="FFFF00"/>
                </a:solidFill>
                <a:latin typeface="Calibri" panose="020F0502020204030204" pitchFamily="34" charset="0"/>
                <a:cs typeface="Calibri" panose="020F0502020204030204" pitchFamily="34" charset="0"/>
              </a:rPr>
              <a:t> σώματος, </a:t>
            </a:r>
            <a:r>
              <a:rPr lang="el-GR" sz="2400" b="1" dirty="0" err="1">
                <a:solidFill>
                  <a:srgbClr val="FFFF00"/>
                </a:solidFill>
                <a:latin typeface="Calibri" panose="020F0502020204030204" pitchFamily="34" charset="0"/>
                <a:cs typeface="Calibri" panose="020F0502020204030204" pitchFamily="34" charset="0"/>
              </a:rPr>
              <a:t>καὶ</a:t>
            </a:r>
            <a:r>
              <a:rPr lang="el-GR" sz="2400" b="1" dirty="0">
                <a:solidFill>
                  <a:srgbClr val="FFFF00"/>
                </a:solidFill>
                <a:latin typeface="Calibri" panose="020F0502020204030204" pitchFamily="34" charset="0"/>
                <a:cs typeface="Calibri" panose="020F0502020204030204" pitchFamily="34" charset="0"/>
              </a:rPr>
              <a:t> ὁ προαιρετικός, </a:t>
            </a:r>
            <a:br>
              <a:rPr lang="el-GR" sz="2400" b="1" dirty="0">
                <a:solidFill>
                  <a:srgbClr val="FFFF00"/>
                </a:solidFill>
                <a:latin typeface="Calibri" panose="020F0502020204030204" pitchFamily="34" charset="0"/>
                <a:cs typeface="Calibri" panose="020F0502020204030204" pitchFamily="34" charset="0"/>
              </a:rPr>
            </a:br>
            <a:r>
              <a:rPr lang="el-GR" sz="2400" b="1" dirty="0">
                <a:solidFill>
                  <a:srgbClr val="FFFF00"/>
                </a:solidFill>
                <a:latin typeface="Calibri" panose="020F0502020204030204" pitchFamily="34" charset="0"/>
                <a:cs typeface="Calibri" panose="020F0502020204030204" pitchFamily="34" charset="0"/>
              </a:rPr>
              <a:t>καθ' </a:t>
            </a:r>
            <a:r>
              <a:rPr lang="el-GR" sz="2400" b="1" dirty="0" err="1">
                <a:solidFill>
                  <a:srgbClr val="FFFF00"/>
                </a:solidFill>
                <a:latin typeface="Calibri" panose="020F0502020204030204" pitchFamily="34" charset="0"/>
                <a:cs typeface="Calibri" panose="020F0502020204030204" pitchFamily="34" charset="0"/>
              </a:rPr>
              <a:t>ὃν</a:t>
            </a:r>
            <a:r>
              <a:rPr lang="el-GR" sz="2400" b="1" dirty="0">
                <a:solidFill>
                  <a:srgbClr val="FFFF00"/>
                </a:solidFill>
                <a:latin typeface="Calibri" panose="020F0502020204030204" pitchFamily="34" charset="0"/>
                <a:cs typeface="Calibri" panose="020F0502020204030204" pitchFamily="34" charset="0"/>
              </a:rPr>
              <a:t> </a:t>
            </a:r>
            <a:r>
              <a:rPr lang="el-GR" sz="2400" b="1" dirty="0" err="1">
                <a:solidFill>
                  <a:srgbClr val="FFFF00"/>
                </a:solidFill>
                <a:latin typeface="Calibri" panose="020F0502020204030204" pitchFamily="34" charset="0"/>
                <a:cs typeface="Calibri" panose="020F0502020204030204" pitchFamily="34" charset="0"/>
              </a:rPr>
              <a:t>τῆς</a:t>
            </a:r>
            <a:r>
              <a:rPr lang="el-GR" sz="2400" b="1" dirty="0">
                <a:solidFill>
                  <a:srgbClr val="FFFF00"/>
                </a:solidFill>
                <a:latin typeface="Calibri" panose="020F0502020204030204" pitchFamily="34" charset="0"/>
                <a:cs typeface="Calibri" panose="020F0502020204030204" pitchFamily="34" charset="0"/>
              </a:rPr>
              <a:t> παρούσης </a:t>
            </a:r>
            <a:r>
              <a:rPr lang="el-GR" sz="2400" b="1" u="sng" dirty="0" err="1">
                <a:solidFill>
                  <a:srgbClr val="FFFF00"/>
                </a:solidFill>
                <a:latin typeface="Calibri" panose="020F0502020204030204" pitchFamily="34" charset="0"/>
                <a:cs typeface="Calibri" panose="020F0502020204030204" pitchFamily="34" charset="0"/>
              </a:rPr>
              <a:t>ζωῆ</a:t>
            </a:r>
            <a:r>
              <a:rPr lang="el-GR" sz="2400" b="1" dirty="0" err="1">
                <a:solidFill>
                  <a:srgbClr val="FFFF00"/>
                </a:solidFill>
                <a:latin typeface="Calibri" panose="020F0502020204030204" pitchFamily="34" charset="0"/>
                <a:cs typeface="Calibri" panose="020F0502020204030204" pitchFamily="34" charset="0"/>
              </a:rPr>
              <a:t>ς</a:t>
            </a:r>
            <a:r>
              <a:rPr lang="el-GR" sz="2400" b="1" dirty="0">
                <a:solidFill>
                  <a:srgbClr val="FFFF00"/>
                </a:solidFill>
                <a:latin typeface="Calibri" panose="020F0502020204030204" pitchFamily="34" charset="0"/>
                <a:cs typeface="Calibri" panose="020F0502020204030204" pitchFamily="34" charset="0"/>
              </a:rPr>
              <a:t> </a:t>
            </a:r>
            <a:r>
              <a:rPr lang="el-GR" sz="2400" b="1" dirty="0" err="1">
                <a:solidFill>
                  <a:srgbClr val="FFFF00"/>
                </a:solidFill>
                <a:latin typeface="Calibri" panose="020F0502020204030204" pitchFamily="34" charset="0"/>
                <a:cs typeface="Calibri" panose="020F0502020204030204" pitchFamily="34" charset="0"/>
              </a:rPr>
              <a:t>καταφρονοῦντες</a:t>
            </a:r>
            <a:r>
              <a:rPr lang="el-GR" sz="2400" b="1" dirty="0">
                <a:solidFill>
                  <a:srgbClr val="FFFF00"/>
                </a:solidFill>
                <a:latin typeface="Calibri" panose="020F0502020204030204" pitchFamily="34" charset="0"/>
                <a:cs typeface="Calibri" panose="020F0502020204030204" pitchFamily="34" charset="0"/>
              </a:rPr>
              <a:t> </a:t>
            </a:r>
            <a:r>
              <a:rPr lang="el-GR" sz="2400" b="1" dirty="0" err="1">
                <a:solidFill>
                  <a:srgbClr val="FFFF00"/>
                </a:solidFill>
                <a:latin typeface="Calibri" panose="020F0502020204030204" pitchFamily="34" charset="0"/>
                <a:cs typeface="Calibri" panose="020F0502020204030204" pitchFamily="34" charset="0"/>
              </a:rPr>
              <a:t>πρὸς</a:t>
            </a:r>
            <a:r>
              <a:rPr lang="el-GR" sz="2400" b="1" dirty="0">
                <a:solidFill>
                  <a:srgbClr val="FFFF00"/>
                </a:solidFill>
                <a:latin typeface="Calibri" panose="020F0502020204030204" pitchFamily="34" charset="0"/>
                <a:cs typeface="Calibri" panose="020F0502020204030204" pitchFamily="34" charset="0"/>
              </a:rPr>
              <a:t> </a:t>
            </a:r>
            <a:r>
              <a:rPr lang="el-GR" sz="2400" b="1" dirty="0" err="1">
                <a:solidFill>
                  <a:srgbClr val="FFFF00"/>
                </a:solidFill>
                <a:latin typeface="Calibri" panose="020F0502020204030204" pitchFamily="34" charset="0"/>
                <a:cs typeface="Calibri" panose="020F0502020204030204" pitchFamily="34" charset="0"/>
              </a:rPr>
              <a:t>τὴν</a:t>
            </a:r>
            <a:r>
              <a:rPr lang="el-GR" sz="2400" b="1" dirty="0">
                <a:solidFill>
                  <a:srgbClr val="FFFF00"/>
                </a:solidFill>
                <a:latin typeface="Calibri" panose="020F0502020204030204" pitchFamily="34" charset="0"/>
                <a:cs typeface="Calibri" panose="020F0502020204030204" pitchFamily="34" charset="0"/>
              </a:rPr>
              <a:t> </a:t>
            </a:r>
            <a:br>
              <a:rPr lang="el-GR" sz="2400" b="1" dirty="0">
                <a:solidFill>
                  <a:srgbClr val="FFFF00"/>
                </a:solidFill>
                <a:latin typeface="Calibri" panose="020F0502020204030204" pitchFamily="34" charset="0"/>
                <a:cs typeface="Calibri" panose="020F0502020204030204" pitchFamily="34" charset="0"/>
              </a:rPr>
            </a:br>
            <a:r>
              <a:rPr lang="el-GR" sz="2400" b="1" dirty="0" err="1">
                <a:solidFill>
                  <a:srgbClr val="FFFF00"/>
                </a:solidFill>
                <a:latin typeface="Calibri" panose="020F0502020204030204" pitchFamily="34" charset="0"/>
                <a:cs typeface="Calibri" panose="020F0502020204030204" pitchFamily="34" charset="0"/>
              </a:rPr>
              <a:t>μέλλουσαν</a:t>
            </a:r>
            <a:r>
              <a:rPr lang="el-GR" sz="2400" b="1" dirty="0">
                <a:solidFill>
                  <a:srgbClr val="FFFF00"/>
                </a:solidFill>
                <a:latin typeface="Calibri" panose="020F0502020204030204" pitchFamily="34" charset="0"/>
                <a:cs typeface="Calibri" panose="020F0502020204030204" pitchFamily="34" charset="0"/>
              </a:rPr>
              <a:t> </a:t>
            </a:r>
            <a:r>
              <a:rPr lang="el-GR" sz="2400" b="1" dirty="0" err="1">
                <a:solidFill>
                  <a:srgbClr val="FFFF00"/>
                </a:solidFill>
                <a:latin typeface="Calibri" panose="020F0502020204030204" pitchFamily="34" charset="0"/>
                <a:cs typeface="Calibri" panose="020F0502020204030204" pitchFamily="34" charset="0"/>
              </a:rPr>
              <a:t>ἐπειγόμεθα</a:t>
            </a:r>
            <a:r>
              <a:rPr lang="el-GR" sz="2400" b="1" dirty="0">
                <a:solidFill>
                  <a:srgbClr val="FFFF00"/>
                </a:solidFill>
                <a:latin typeface="Calibri" panose="020F0502020204030204" pitchFamily="34" charset="0"/>
                <a:cs typeface="Calibri" panose="020F0502020204030204" pitchFamily="34" charset="0"/>
              </a:rPr>
              <a:t>. </a:t>
            </a:r>
            <a:endParaRPr lang="en-US" sz="2400" b="1" dirty="0">
              <a:solidFill>
                <a:srgbClr val="FFFF00"/>
              </a:solidFill>
              <a:latin typeface="Calibri" panose="020F0502020204030204" pitchFamily="34" charset="0"/>
              <a:cs typeface="Calibri" panose="020F0502020204030204" pitchFamily="34" charset="0"/>
            </a:endParaRPr>
          </a:p>
          <a:p>
            <a:pPr marL="0" indent="0">
              <a:buNone/>
            </a:pPr>
            <a:endParaRPr lang="en-US" sz="2400" b="1" dirty="0">
              <a:latin typeface="Calibri" panose="020F0502020204030204" pitchFamily="34" charset="0"/>
              <a:cs typeface="Calibri" panose="020F0502020204030204" pitchFamily="34" charset="0"/>
            </a:endParaRPr>
          </a:p>
          <a:p>
            <a:pPr marL="0" indent="0">
              <a:buNone/>
            </a:pPr>
            <a:r>
              <a:rPr lang="el-GR" sz="2400" b="1" dirty="0">
                <a:latin typeface="Calibri" panose="020F0502020204030204" pitchFamily="34" charset="0"/>
                <a:cs typeface="Calibri" panose="020F0502020204030204" pitchFamily="34" charset="0"/>
              </a:rPr>
              <a:t>Ο θάνατος είναι διπλός: ο φυσικός, που είναι ο χωρισμός της ψυχής από το σώμα, και ο προαιρετικός, κατά τον οποίο περιφρονούμε την τρέχουσα ζωή, στρέφοντας το ενδιαφέρον μας προς την επόμενη.</a:t>
            </a:r>
            <a:endParaRPr lang="en-US" sz="2400" b="1" dirty="0">
              <a:latin typeface="Calibri" panose="020F0502020204030204" pitchFamily="34" charset="0"/>
              <a:cs typeface="Calibri" panose="020F0502020204030204" pitchFamily="34" charset="0"/>
            </a:endParaRPr>
          </a:p>
          <a:p>
            <a:pPr marL="0" indent="0">
              <a:buNone/>
            </a:pPr>
            <a:endParaRPr lang="en-US" sz="2400" b="1" dirty="0">
              <a:latin typeface="Calibri" panose="020F0502020204030204" pitchFamily="34" charset="0"/>
              <a:cs typeface="Calibri" panose="020F0502020204030204" pitchFamily="34" charset="0"/>
            </a:endParaRPr>
          </a:p>
          <a:p>
            <a:pPr marL="0" indent="0">
              <a:buNone/>
            </a:pPr>
            <a:r>
              <a:rPr lang="en-US" sz="2400" b="1" dirty="0">
                <a:latin typeface="Calibri" panose="020F0502020204030204" pitchFamily="34" charset="0"/>
                <a:cs typeface="Calibri" panose="020F0502020204030204" pitchFamily="34" charset="0"/>
              </a:rPr>
              <a:t>I. </a:t>
            </a:r>
            <a:r>
              <a:rPr lang="el-GR" sz="2400" b="1" dirty="0">
                <a:latin typeface="Calibri" panose="020F0502020204030204" pitchFamily="34" charset="0"/>
                <a:cs typeface="Calibri" panose="020F0502020204030204" pitchFamily="34" charset="0"/>
              </a:rPr>
              <a:t>Δαμασκηνός, Διαλεκτικά, 3,1 </a:t>
            </a:r>
          </a:p>
          <a:p>
            <a:pPr marL="0" indent="0">
              <a:buNone/>
            </a:pPr>
            <a:endParaRPr lang="el-GR" sz="2400" dirty="0">
              <a:latin typeface="Calibri" panose="020F0502020204030204" pitchFamily="34" charset="0"/>
              <a:cs typeface="Calibri" panose="020F0502020204030204" pitchFamily="34" charset="0"/>
            </a:endParaRPr>
          </a:p>
          <a:p>
            <a:pPr marL="0" indent="0">
              <a:buNone/>
            </a:pPr>
            <a:endParaRPr lang="el-GR" sz="2400" dirty="0">
              <a:latin typeface="Calibri" panose="020F0502020204030204" pitchFamily="34" charset="0"/>
              <a:cs typeface="Calibri" panose="020F0502020204030204" pitchFamily="34" charset="0"/>
            </a:endParaRPr>
          </a:p>
          <a:p>
            <a:pPr marL="0" indent="0">
              <a:buNone/>
            </a:pPr>
            <a:endParaRPr lang="el-GR" sz="2400" dirty="0">
              <a:latin typeface="Calibri" panose="020F0502020204030204" pitchFamily="34" charset="0"/>
              <a:cs typeface="Calibri" panose="020F0502020204030204" pitchFamily="34" charset="0"/>
            </a:endParaRPr>
          </a:p>
          <a:p>
            <a:pPr marL="0" indent="0">
              <a:buNone/>
            </a:pPr>
            <a:endParaRPr lang="el-GR" sz="2400" dirty="0">
              <a:latin typeface="Calibri" panose="020F0502020204030204" pitchFamily="34" charset="0"/>
              <a:cs typeface="Calibri" panose="020F0502020204030204" pitchFamily="34" charset="0"/>
            </a:endParaRPr>
          </a:p>
          <a:p>
            <a:pPr marL="0" indent="0">
              <a:buNone/>
            </a:pPr>
            <a:endParaRPr lang="el-GR" sz="2400" dirty="0">
              <a:latin typeface="Calibri" panose="020F0502020204030204" pitchFamily="34" charset="0"/>
              <a:cs typeface="Calibri" panose="020F0502020204030204" pitchFamily="34" charset="0"/>
            </a:endParaRPr>
          </a:p>
          <a:p>
            <a:pPr marL="0" indent="0">
              <a:buNone/>
            </a:pPr>
            <a:endParaRPr lang="el-GR" sz="2400" dirty="0">
              <a:latin typeface="Calibri" panose="020F0502020204030204" pitchFamily="34" charset="0"/>
              <a:cs typeface="Calibri" panose="020F0502020204030204" pitchFamily="34" charset="0"/>
            </a:endParaRPr>
          </a:p>
          <a:p>
            <a:pPr marL="0" indent="0">
              <a:buNone/>
            </a:pPr>
            <a:endParaRPr lang="en-US"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xmlns="" val="40648286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C64E270D-EE3F-E5DE-9349-9D2D7328CE64}"/>
              </a:ext>
            </a:extLst>
          </p:cNvPr>
          <p:cNvSpPr>
            <a:spLocks noGrp="1"/>
          </p:cNvSpPr>
          <p:nvPr>
            <p:ph type="title"/>
          </p:nvPr>
        </p:nvSpPr>
        <p:spPr/>
        <p:txBody>
          <a:bodyPr/>
          <a:lstStyle/>
          <a:p>
            <a:r>
              <a:rPr lang="el-GR" b="1" dirty="0">
                <a:solidFill>
                  <a:srgbClr val="FFFF00"/>
                </a:solidFill>
                <a:latin typeface="Calibri" panose="020F0502020204030204" pitchFamily="34" charset="0"/>
                <a:cs typeface="Calibri" panose="020F0502020204030204" pitchFamily="34" charset="0"/>
              </a:rPr>
              <a:t>2. Ζωή &amp; θάνατος</a:t>
            </a:r>
          </a:p>
        </p:txBody>
      </p:sp>
      <p:sp>
        <p:nvSpPr>
          <p:cNvPr id="3" name="Θέση περιεχομένου 2">
            <a:extLst>
              <a:ext uri="{FF2B5EF4-FFF2-40B4-BE49-F238E27FC236}">
                <a16:creationId xmlns:a16="http://schemas.microsoft.com/office/drawing/2014/main" xmlns="" id="{17A09BAE-31AD-551E-D6FC-2C657A17A34A}"/>
              </a:ext>
            </a:extLst>
          </p:cNvPr>
          <p:cNvSpPr>
            <a:spLocks noGrp="1"/>
          </p:cNvSpPr>
          <p:nvPr>
            <p:ph idx="1"/>
          </p:nvPr>
        </p:nvSpPr>
        <p:spPr/>
        <p:txBody>
          <a:bodyPr/>
          <a:lstStyle/>
          <a:p>
            <a:pPr marL="0" indent="0">
              <a:buNone/>
            </a:pPr>
            <a:r>
              <a:rPr lang="el-GR" sz="1800" b="1" dirty="0">
                <a:solidFill>
                  <a:srgbClr val="FFFF00"/>
                </a:solidFill>
                <a:latin typeface="Calibri" panose="020F0502020204030204" pitchFamily="34" charset="0"/>
                <a:cs typeface="Calibri" panose="020F0502020204030204" pitchFamily="34" charset="0"/>
              </a:rPr>
              <a:t> </a:t>
            </a:r>
            <a:r>
              <a:rPr lang="el-GR" sz="1800" b="1" dirty="0" err="1">
                <a:solidFill>
                  <a:srgbClr val="FFFF00"/>
                </a:solidFill>
                <a:latin typeface="Calibri" panose="020F0502020204030204" pitchFamily="34" charset="0"/>
                <a:cs typeface="Calibri" panose="020F0502020204030204" pitchFamily="34" charset="0"/>
              </a:rPr>
              <a:t>Ἐπειδὴ</a:t>
            </a:r>
            <a:r>
              <a:rPr lang="el-GR" sz="1800" b="1" dirty="0">
                <a:solidFill>
                  <a:srgbClr val="FFFF00"/>
                </a:solidFill>
                <a:latin typeface="Calibri" panose="020F0502020204030204" pitchFamily="34" charset="0"/>
                <a:cs typeface="Calibri" panose="020F0502020204030204" pitchFamily="34" charset="0"/>
              </a:rPr>
              <a:t> </a:t>
            </a:r>
            <a:r>
              <a:rPr lang="el-GR" sz="1800" b="1" dirty="0" err="1">
                <a:solidFill>
                  <a:srgbClr val="FFFF00"/>
                </a:solidFill>
                <a:latin typeface="Calibri" panose="020F0502020204030204" pitchFamily="34" charset="0"/>
                <a:cs typeface="Calibri" panose="020F0502020204030204" pitchFamily="34" charset="0"/>
              </a:rPr>
              <a:t>δὲ</a:t>
            </a:r>
            <a:r>
              <a:rPr lang="el-GR" sz="1800" b="1" dirty="0">
                <a:solidFill>
                  <a:srgbClr val="FFFF00"/>
                </a:solidFill>
                <a:latin typeface="Calibri" panose="020F0502020204030204" pitchFamily="34" charset="0"/>
                <a:cs typeface="Calibri" panose="020F0502020204030204" pitchFamily="34" charset="0"/>
              </a:rPr>
              <a:t> </a:t>
            </a:r>
            <a:r>
              <a:rPr lang="el-GR" sz="1800" b="1" dirty="0" err="1">
                <a:solidFill>
                  <a:srgbClr val="FFFF00"/>
                </a:solidFill>
                <a:latin typeface="Calibri" panose="020F0502020204030204" pitchFamily="34" charset="0"/>
                <a:cs typeface="Calibri" panose="020F0502020204030204" pitchFamily="34" charset="0"/>
              </a:rPr>
              <a:t>ἔμελλεν</a:t>
            </a:r>
            <a:r>
              <a:rPr lang="el-GR" sz="1800" b="1" dirty="0">
                <a:solidFill>
                  <a:srgbClr val="FFFF00"/>
                </a:solidFill>
                <a:latin typeface="Calibri" panose="020F0502020204030204" pitchFamily="34" charset="0"/>
                <a:cs typeface="Calibri" panose="020F0502020204030204" pitchFamily="34" charset="0"/>
              </a:rPr>
              <a:t> ὁ </a:t>
            </a:r>
            <a:r>
              <a:rPr lang="el-GR" sz="1800" b="1" dirty="0" err="1">
                <a:solidFill>
                  <a:srgbClr val="FFFF00"/>
                </a:solidFill>
                <a:latin typeface="Calibri" panose="020F0502020204030204" pitchFamily="34" charset="0"/>
                <a:cs typeface="Calibri" panose="020F0502020204030204" pitchFamily="34" charset="0"/>
              </a:rPr>
              <a:t>θεὸς</a:t>
            </a:r>
            <a:r>
              <a:rPr lang="el-GR" sz="1800" b="1" dirty="0">
                <a:solidFill>
                  <a:srgbClr val="FFFF00"/>
                </a:solidFill>
                <a:latin typeface="Calibri" panose="020F0502020204030204" pitchFamily="34" charset="0"/>
                <a:cs typeface="Calibri" panose="020F0502020204030204" pitchFamily="34" charset="0"/>
              </a:rPr>
              <a:t> </a:t>
            </a:r>
            <a:r>
              <a:rPr lang="el-GR" sz="1800" b="1" dirty="0" err="1">
                <a:solidFill>
                  <a:srgbClr val="FFFF00"/>
                </a:solidFill>
                <a:latin typeface="Calibri" panose="020F0502020204030204" pitchFamily="34" charset="0"/>
                <a:cs typeface="Calibri" panose="020F0502020204030204" pitchFamily="34" charset="0"/>
              </a:rPr>
              <a:t>ἐξ</a:t>
            </a:r>
            <a:r>
              <a:rPr lang="el-GR" sz="1800" b="1" dirty="0">
                <a:solidFill>
                  <a:srgbClr val="FFFF00"/>
                </a:solidFill>
                <a:latin typeface="Calibri" panose="020F0502020204030204" pitchFamily="34" charset="0"/>
                <a:cs typeface="Calibri" panose="020F0502020204030204" pitchFamily="34" charset="0"/>
              </a:rPr>
              <a:t> </a:t>
            </a:r>
            <a:r>
              <a:rPr lang="el-GR" sz="1800" b="1" dirty="0" err="1">
                <a:solidFill>
                  <a:srgbClr val="FFFF00"/>
                </a:solidFill>
                <a:latin typeface="Calibri" panose="020F0502020204030204" pitchFamily="34" charset="0"/>
                <a:cs typeface="Calibri" panose="020F0502020204030204" pitchFamily="34" charset="0"/>
              </a:rPr>
              <a:t>ὁρατῆς</a:t>
            </a:r>
            <a:r>
              <a:rPr lang="el-GR" sz="1800" b="1" dirty="0">
                <a:solidFill>
                  <a:srgbClr val="FFFF00"/>
                </a:solidFill>
                <a:latin typeface="Calibri" panose="020F0502020204030204" pitchFamily="34" charset="0"/>
                <a:cs typeface="Calibri" panose="020F0502020204030204" pitchFamily="34" charset="0"/>
              </a:rPr>
              <a:t> τε </a:t>
            </a:r>
            <a:r>
              <a:rPr lang="el-GR" sz="1800" b="1" dirty="0" err="1">
                <a:solidFill>
                  <a:srgbClr val="FFFF00"/>
                </a:solidFill>
                <a:latin typeface="Calibri" panose="020F0502020204030204" pitchFamily="34" charset="0"/>
                <a:cs typeface="Calibri" panose="020F0502020204030204" pitchFamily="34" charset="0"/>
              </a:rPr>
              <a:t>καὶ</a:t>
            </a:r>
            <a:r>
              <a:rPr lang="el-GR" sz="1800" b="1" dirty="0">
                <a:solidFill>
                  <a:srgbClr val="FFFF00"/>
                </a:solidFill>
                <a:latin typeface="Calibri" panose="020F0502020204030204" pitchFamily="34" charset="0"/>
                <a:cs typeface="Calibri" panose="020F0502020204030204" pitchFamily="34" charset="0"/>
              </a:rPr>
              <a:t> </a:t>
            </a:r>
            <a:r>
              <a:rPr lang="el-GR" sz="1800" b="1" dirty="0" err="1">
                <a:solidFill>
                  <a:srgbClr val="FFFF00"/>
                </a:solidFill>
                <a:latin typeface="Calibri" panose="020F0502020204030204" pitchFamily="34" charset="0"/>
                <a:cs typeface="Calibri" panose="020F0502020204030204" pitchFamily="34" charset="0"/>
              </a:rPr>
              <a:t>ἀοράτου</a:t>
            </a:r>
            <a:r>
              <a:rPr lang="el-GR" sz="1800" b="1" dirty="0">
                <a:solidFill>
                  <a:srgbClr val="FFFF00"/>
                </a:solidFill>
                <a:latin typeface="Calibri" panose="020F0502020204030204" pitchFamily="34" charset="0"/>
                <a:cs typeface="Calibri" panose="020F0502020204030204" pitchFamily="34" charset="0"/>
              </a:rPr>
              <a:t> κτίσεως </a:t>
            </a:r>
            <a:r>
              <a:rPr lang="el-GR" sz="1800" b="1" dirty="0" err="1">
                <a:solidFill>
                  <a:srgbClr val="FFFF00"/>
                </a:solidFill>
                <a:latin typeface="Calibri" panose="020F0502020204030204" pitchFamily="34" charset="0"/>
                <a:cs typeface="Calibri" panose="020F0502020204030204" pitchFamily="34" charset="0"/>
              </a:rPr>
              <a:t>πλαστουργεῖν</a:t>
            </a:r>
            <a:r>
              <a:rPr lang="el-GR" sz="1800" b="1" dirty="0">
                <a:solidFill>
                  <a:srgbClr val="FFFF00"/>
                </a:solidFill>
                <a:latin typeface="Calibri" panose="020F0502020204030204" pitchFamily="34" charset="0"/>
                <a:cs typeface="Calibri" panose="020F0502020204030204" pitchFamily="34" charset="0"/>
              </a:rPr>
              <a:t> </a:t>
            </a:r>
            <a:r>
              <a:rPr lang="el-GR" sz="1800" b="1" dirty="0" err="1">
                <a:solidFill>
                  <a:srgbClr val="FFFF00"/>
                </a:solidFill>
                <a:latin typeface="Calibri" panose="020F0502020204030204" pitchFamily="34" charset="0"/>
                <a:cs typeface="Calibri" panose="020F0502020204030204" pitchFamily="34" charset="0"/>
              </a:rPr>
              <a:t>τὸν</a:t>
            </a:r>
            <a:r>
              <a:rPr lang="el-GR" sz="1800" b="1" dirty="0">
                <a:solidFill>
                  <a:srgbClr val="FFFF00"/>
                </a:solidFill>
                <a:latin typeface="Calibri" panose="020F0502020204030204" pitchFamily="34" charset="0"/>
                <a:cs typeface="Calibri" panose="020F0502020204030204" pitchFamily="34" charset="0"/>
              </a:rPr>
              <a:t> </a:t>
            </a:r>
            <a:r>
              <a:rPr lang="el-GR" sz="1800" b="1" dirty="0" err="1">
                <a:solidFill>
                  <a:srgbClr val="FFFF00"/>
                </a:solidFill>
                <a:latin typeface="Calibri" panose="020F0502020204030204" pitchFamily="34" charset="0"/>
                <a:cs typeface="Calibri" panose="020F0502020204030204" pitchFamily="34" charset="0"/>
              </a:rPr>
              <a:t>ἄνθρωπον</a:t>
            </a:r>
            <a:r>
              <a:rPr lang="el-GR" sz="1800" b="1" dirty="0">
                <a:solidFill>
                  <a:srgbClr val="FFFF00"/>
                </a:solidFill>
                <a:latin typeface="Calibri" panose="020F0502020204030204" pitchFamily="34" charset="0"/>
                <a:cs typeface="Calibri" panose="020F0502020204030204" pitchFamily="34" charset="0"/>
              </a:rPr>
              <a:t> κατ' </a:t>
            </a:r>
            <a:r>
              <a:rPr lang="el-GR" sz="1800" b="1" dirty="0" err="1">
                <a:solidFill>
                  <a:srgbClr val="FFFF00"/>
                </a:solidFill>
                <a:latin typeface="Calibri" panose="020F0502020204030204" pitchFamily="34" charset="0"/>
                <a:cs typeface="Calibri" panose="020F0502020204030204" pitchFamily="34" charset="0"/>
              </a:rPr>
              <a:t>οἰκείαν</a:t>
            </a:r>
            <a:r>
              <a:rPr lang="el-GR" sz="1800" b="1" dirty="0">
                <a:solidFill>
                  <a:srgbClr val="FFFF00"/>
                </a:solidFill>
                <a:latin typeface="Calibri" panose="020F0502020204030204" pitchFamily="34" charset="0"/>
                <a:cs typeface="Calibri" panose="020F0502020204030204" pitchFamily="34" charset="0"/>
              </a:rPr>
              <a:t> </a:t>
            </a:r>
            <a:r>
              <a:rPr lang="el-GR" sz="1800" b="1" dirty="0" err="1">
                <a:solidFill>
                  <a:srgbClr val="FFFF00"/>
                </a:solidFill>
                <a:latin typeface="Calibri" panose="020F0502020204030204" pitchFamily="34" charset="0"/>
                <a:cs typeface="Calibri" panose="020F0502020204030204" pitchFamily="34" charset="0"/>
              </a:rPr>
              <a:t>εἰκόνα</a:t>
            </a:r>
            <a:r>
              <a:rPr lang="el-GR" sz="1800" b="1" dirty="0">
                <a:solidFill>
                  <a:srgbClr val="FFFF00"/>
                </a:solidFill>
                <a:latin typeface="Calibri" panose="020F0502020204030204" pitchFamily="34" charset="0"/>
                <a:cs typeface="Calibri" panose="020F0502020204030204" pitchFamily="34" charset="0"/>
              </a:rPr>
              <a:t> τε </a:t>
            </a:r>
            <a:r>
              <a:rPr lang="el-GR" sz="1800" b="1" dirty="0" err="1">
                <a:solidFill>
                  <a:srgbClr val="FFFF00"/>
                </a:solidFill>
                <a:latin typeface="Calibri" panose="020F0502020204030204" pitchFamily="34" charset="0"/>
                <a:cs typeface="Calibri" panose="020F0502020204030204" pitchFamily="34" charset="0"/>
              </a:rPr>
              <a:t>καὶ</a:t>
            </a:r>
            <a:r>
              <a:rPr lang="el-GR" sz="1800" b="1" dirty="0">
                <a:solidFill>
                  <a:srgbClr val="FFFF00"/>
                </a:solidFill>
                <a:latin typeface="Calibri" panose="020F0502020204030204" pitchFamily="34" charset="0"/>
                <a:cs typeface="Calibri" panose="020F0502020204030204" pitchFamily="34" charset="0"/>
              </a:rPr>
              <a:t> </a:t>
            </a:r>
            <a:r>
              <a:rPr lang="el-GR" sz="1800" b="1" dirty="0" err="1">
                <a:solidFill>
                  <a:srgbClr val="FFFF00"/>
                </a:solidFill>
                <a:latin typeface="Calibri" panose="020F0502020204030204" pitchFamily="34" charset="0"/>
                <a:cs typeface="Calibri" panose="020F0502020204030204" pitchFamily="34" charset="0"/>
              </a:rPr>
              <a:t>ὁμοίωσιν</a:t>
            </a:r>
            <a:r>
              <a:rPr lang="el-GR" sz="1800" b="1" dirty="0">
                <a:solidFill>
                  <a:srgbClr val="FFFF00"/>
                </a:solidFill>
                <a:latin typeface="Calibri" panose="020F0502020204030204" pitchFamily="34" charset="0"/>
                <a:cs typeface="Calibri" panose="020F0502020204030204" pitchFamily="34" charset="0"/>
              </a:rPr>
              <a:t> </a:t>
            </a:r>
            <a:r>
              <a:rPr lang="el-GR" sz="1800" b="1" dirty="0" err="1">
                <a:solidFill>
                  <a:srgbClr val="FFFF00"/>
                </a:solidFill>
                <a:latin typeface="Calibri" panose="020F0502020204030204" pitchFamily="34" charset="0"/>
                <a:cs typeface="Calibri" panose="020F0502020204030204" pitchFamily="34" charset="0"/>
              </a:rPr>
              <a:t>ὥσπερ</a:t>
            </a:r>
            <a:r>
              <a:rPr lang="el-GR" sz="1800" b="1" dirty="0">
                <a:solidFill>
                  <a:srgbClr val="FFFF00"/>
                </a:solidFill>
                <a:latin typeface="Calibri" panose="020F0502020204030204" pitchFamily="34" charset="0"/>
                <a:cs typeface="Calibri" panose="020F0502020204030204" pitchFamily="34" charset="0"/>
              </a:rPr>
              <a:t> </a:t>
            </a:r>
            <a:r>
              <a:rPr lang="el-GR" sz="1800" b="1" dirty="0" err="1">
                <a:solidFill>
                  <a:srgbClr val="FFFF00"/>
                </a:solidFill>
                <a:latin typeface="Calibri" panose="020F0502020204030204" pitchFamily="34" charset="0"/>
                <a:cs typeface="Calibri" panose="020F0502020204030204" pitchFamily="34" charset="0"/>
              </a:rPr>
              <a:t>τινὰ</a:t>
            </a:r>
            <a:r>
              <a:rPr lang="el-GR" sz="1800" b="1" dirty="0">
                <a:solidFill>
                  <a:srgbClr val="FFFF00"/>
                </a:solidFill>
                <a:latin typeface="Calibri" panose="020F0502020204030204" pitchFamily="34" charset="0"/>
                <a:cs typeface="Calibri" panose="020F0502020204030204" pitchFamily="34" charset="0"/>
              </a:rPr>
              <a:t> βασιλέα </a:t>
            </a:r>
            <a:r>
              <a:rPr lang="el-GR" sz="1800" b="1" dirty="0" err="1">
                <a:solidFill>
                  <a:srgbClr val="FFFF00"/>
                </a:solidFill>
                <a:latin typeface="Calibri" panose="020F0502020204030204" pitchFamily="34" charset="0"/>
                <a:cs typeface="Calibri" panose="020F0502020204030204" pitchFamily="34" charset="0"/>
              </a:rPr>
              <a:t>καὶ</a:t>
            </a:r>
            <a:r>
              <a:rPr lang="el-GR" sz="1800" b="1" dirty="0">
                <a:solidFill>
                  <a:srgbClr val="FFFF00"/>
                </a:solidFill>
                <a:latin typeface="Calibri" panose="020F0502020204030204" pitchFamily="34" charset="0"/>
                <a:cs typeface="Calibri" panose="020F0502020204030204" pitchFamily="34" charset="0"/>
              </a:rPr>
              <a:t> </a:t>
            </a:r>
            <a:r>
              <a:rPr lang="el-GR" sz="1800" b="1" dirty="0" err="1">
                <a:solidFill>
                  <a:srgbClr val="FFFF00"/>
                </a:solidFill>
                <a:latin typeface="Calibri" panose="020F0502020204030204" pitchFamily="34" charset="0"/>
                <a:cs typeface="Calibri" panose="020F0502020204030204" pitchFamily="34" charset="0"/>
              </a:rPr>
              <a:t>ἄρχοντα</a:t>
            </a:r>
            <a:r>
              <a:rPr lang="el-GR" sz="1800" b="1" dirty="0">
                <a:solidFill>
                  <a:srgbClr val="FFFF00"/>
                </a:solidFill>
                <a:latin typeface="Calibri" panose="020F0502020204030204" pitchFamily="34" charset="0"/>
                <a:cs typeface="Calibri" panose="020F0502020204030204" pitchFamily="34" charset="0"/>
              </a:rPr>
              <a:t> πάσης </a:t>
            </a:r>
            <a:r>
              <a:rPr lang="el-GR" sz="1800" b="1" dirty="0" err="1">
                <a:solidFill>
                  <a:srgbClr val="FFFF00"/>
                </a:solidFill>
                <a:latin typeface="Calibri" panose="020F0502020204030204" pitchFamily="34" charset="0"/>
                <a:cs typeface="Calibri" panose="020F0502020204030204" pitchFamily="34" charset="0"/>
              </a:rPr>
              <a:t>τῆς</a:t>
            </a:r>
            <a:r>
              <a:rPr lang="el-GR" sz="1800" b="1" dirty="0">
                <a:solidFill>
                  <a:srgbClr val="FFFF00"/>
                </a:solidFill>
                <a:latin typeface="Calibri" panose="020F0502020204030204" pitchFamily="34" charset="0"/>
                <a:cs typeface="Calibri" panose="020F0502020204030204" pitchFamily="34" charset="0"/>
              </a:rPr>
              <a:t> </a:t>
            </a:r>
            <a:r>
              <a:rPr lang="el-GR" sz="1800" b="1" dirty="0" err="1">
                <a:solidFill>
                  <a:srgbClr val="FFFF00"/>
                </a:solidFill>
                <a:latin typeface="Calibri" panose="020F0502020204030204" pitchFamily="34" charset="0"/>
                <a:cs typeface="Calibri" panose="020F0502020204030204" pitchFamily="34" charset="0"/>
              </a:rPr>
              <a:t>γῆς</a:t>
            </a:r>
            <a:r>
              <a:rPr lang="el-GR" sz="1800" b="1" dirty="0">
                <a:solidFill>
                  <a:srgbClr val="FFFF00"/>
                </a:solidFill>
                <a:latin typeface="Calibri" panose="020F0502020204030204" pitchFamily="34" charset="0"/>
                <a:cs typeface="Calibri" panose="020F0502020204030204" pitchFamily="34" charset="0"/>
              </a:rPr>
              <a:t> </a:t>
            </a:r>
            <a:r>
              <a:rPr lang="el-GR" sz="1800" b="1" dirty="0" err="1">
                <a:solidFill>
                  <a:srgbClr val="FFFF00"/>
                </a:solidFill>
                <a:latin typeface="Calibri" panose="020F0502020204030204" pitchFamily="34" charset="0"/>
                <a:cs typeface="Calibri" panose="020F0502020204030204" pitchFamily="34" charset="0"/>
              </a:rPr>
              <a:t>καὶ</a:t>
            </a:r>
            <a:r>
              <a:rPr lang="el-GR" sz="1800" b="1" dirty="0">
                <a:solidFill>
                  <a:srgbClr val="FFFF00"/>
                </a:solidFill>
                <a:latin typeface="Calibri" panose="020F0502020204030204" pitchFamily="34" charset="0"/>
                <a:cs typeface="Calibri" panose="020F0502020204030204" pitchFamily="34" charset="0"/>
              </a:rPr>
              <a:t> τῶν </a:t>
            </a:r>
            <a:r>
              <a:rPr lang="el-GR" sz="1800" b="1" dirty="0" err="1">
                <a:solidFill>
                  <a:srgbClr val="FFFF00"/>
                </a:solidFill>
                <a:latin typeface="Calibri" panose="020F0502020204030204" pitchFamily="34" charset="0"/>
                <a:cs typeface="Calibri" panose="020F0502020204030204" pitchFamily="34" charset="0"/>
              </a:rPr>
              <a:t>ἐν</a:t>
            </a:r>
            <a:r>
              <a:rPr lang="el-GR" sz="1800" b="1" dirty="0">
                <a:solidFill>
                  <a:srgbClr val="FFFF00"/>
                </a:solidFill>
                <a:latin typeface="Calibri" panose="020F0502020204030204" pitchFamily="34" charset="0"/>
                <a:cs typeface="Calibri" panose="020F0502020204030204" pitchFamily="34" charset="0"/>
              </a:rPr>
              <a:t> </a:t>
            </a:r>
            <a:r>
              <a:rPr lang="el-GR" sz="1800" b="1" dirty="0" err="1">
                <a:solidFill>
                  <a:srgbClr val="FFFF00"/>
                </a:solidFill>
                <a:latin typeface="Calibri" panose="020F0502020204030204" pitchFamily="34" charset="0"/>
                <a:cs typeface="Calibri" panose="020F0502020204030204" pitchFamily="34" charset="0"/>
              </a:rPr>
              <a:t>αὐτῇ</a:t>
            </a:r>
            <a:r>
              <a:rPr lang="el-GR" sz="1800" b="1" dirty="0">
                <a:solidFill>
                  <a:srgbClr val="FFFF00"/>
                </a:solidFill>
                <a:latin typeface="Calibri" panose="020F0502020204030204" pitchFamily="34" charset="0"/>
                <a:cs typeface="Calibri" panose="020F0502020204030204" pitchFamily="34" charset="0"/>
              </a:rPr>
              <a:t> </a:t>
            </a:r>
            <a:r>
              <a:rPr lang="el-GR" sz="1800" b="1" dirty="0" err="1">
                <a:solidFill>
                  <a:srgbClr val="FFFF00"/>
                </a:solidFill>
                <a:latin typeface="Calibri" panose="020F0502020204030204" pitchFamily="34" charset="0"/>
                <a:cs typeface="Calibri" panose="020F0502020204030204" pitchFamily="34" charset="0"/>
              </a:rPr>
              <a:t>προκαθίστησιν</a:t>
            </a:r>
            <a:r>
              <a:rPr lang="el-GR" sz="1800" b="1" dirty="0">
                <a:solidFill>
                  <a:srgbClr val="FFFF00"/>
                </a:solidFill>
                <a:latin typeface="Calibri" panose="020F0502020204030204" pitchFamily="34" charset="0"/>
                <a:cs typeface="Calibri" panose="020F0502020204030204" pitchFamily="34" charset="0"/>
              </a:rPr>
              <a:t> </a:t>
            </a:r>
            <a:r>
              <a:rPr lang="el-GR" sz="1800" b="1" dirty="0" err="1">
                <a:solidFill>
                  <a:srgbClr val="FFFF00"/>
                </a:solidFill>
                <a:latin typeface="Calibri" panose="020F0502020204030204" pitchFamily="34" charset="0"/>
                <a:cs typeface="Calibri" panose="020F0502020204030204" pitchFamily="34" charset="0"/>
              </a:rPr>
              <a:t>αὐτῷ</a:t>
            </a:r>
            <a:r>
              <a:rPr lang="el-GR" sz="1800" b="1" dirty="0">
                <a:solidFill>
                  <a:srgbClr val="FFFF00"/>
                </a:solidFill>
                <a:latin typeface="Calibri" panose="020F0502020204030204" pitchFamily="34" charset="0"/>
                <a:cs typeface="Calibri" panose="020F0502020204030204" pitchFamily="34" charset="0"/>
              </a:rPr>
              <a:t>  </a:t>
            </a:r>
            <a:r>
              <a:rPr lang="el-GR" sz="1800" b="1" dirty="0" err="1">
                <a:solidFill>
                  <a:srgbClr val="FFFF00"/>
                </a:solidFill>
                <a:latin typeface="Calibri" panose="020F0502020204030204" pitchFamily="34" charset="0"/>
                <a:cs typeface="Calibri" panose="020F0502020204030204" pitchFamily="34" charset="0"/>
              </a:rPr>
              <a:t>οἷόν</a:t>
            </a:r>
            <a:r>
              <a:rPr lang="el-GR" sz="1800" b="1" dirty="0">
                <a:solidFill>
                  <a:srgbClr val="FFFF00"/>
                </a:solidFill>
                <a:latin typeface="Calibri" panose="020F0502020204030204" pitchFamily="34" charset="0"/>
                <a:cs typeface="Calibri" panose="020F0502020204030204" pitchFamily="34" charset="0"/>
              </a:rPr>
              <a:t> τι </a:t>
            </a:r>
            <a:r>
              <a:rPr lang="el-GR" sz="1800" b="1" dirty="0" err="1">
                <a:solidFill>
                  <a:srgbClr val="FFFF00"/>
                </a:solidFill>
                <a:latin typeface="Calibri" panose="020F0502020204030204" pitchFamily="34" charset="0"/>
                <a:cs typeface="Calibri" panose="020F0502020204030204" pitchFamily="34" charset="0"/>
              </a:rPr>
              <a:t>βασίλειον</a:t>
            </a:r>
            <a:r>
              <a:rPr lang="el-GR" sz="1800" b="1" dirty="0">
                <a:solidFill>
                  <a:srgbClr val="FFFF00"/>
                </a:solidFill>
                <a:latin typeface="Calibri" panose="020F0502020204030204" pitchFamily="34" charset="0"/>
                <a:cs typeface="Calibri" panose="020F0502020204030204" pitchFamily="34" charset="0"/>
              </a:rPr>
              <a:t>, </a:t>
            </a:r>
            <a:r>
              <a:rPr lang="el-GR" sz="1800" b="1" dirty="0" err="1">
                <a:solidFill>
                  <a:srgbClr val="FFFF00"/>
                </a:solidFill>
                <a:latin typeface="Calibri" panose="020F0502020204030204" pitchFamily="34" charset="0"/>
                <a:cs typeface="Calibri" panose="020F0502020204030204" pitchFamily="34" charset="0"/>
              </a:rPr>
              <a:t>ἐν</a:t>
            </a:r>
            <a:r>
              <a:rPr lang="el-GR" sz="1800" b="1" dirty="0">
                <a:solidFill>
                  <a:srgbClr val="FFFF00"/>
                </a:solidFill>
                <a:latin typeface="Calibri" panose="020F0502020204030204" pitchFamily="34" charset="0"/>
                <a:cs typeface="Calibri" panose="020F0502020204030204" pitchFamily="34" charset="0"/>
              </a:rPr>
              <a:t> ᾧ διαιτώμενος </a:t>
            </a:r>
            <a:r>
              <a:rPr lang="el-GR" sz="1800" b="1" dirty="0" err="1">
                <a:solidFill>
                  <a:srgbClr val="FFFF00"/>
                </a:solidFill>
                <a:latin typeface="Calibri" panose="020F0502020204030204" pitchFamily="34" charset="0"/>
                <a:cs typeface="Calibri" panose="020F0502020204030204" pitchFamily="34" charset="0"/>
              </a:rPr>
              <a:t>μακαρίαν</a:t>
            </a:r>
            <a:r>
              <a:rPr lang="el-GR" sz="1800" b="1" dirty="0">
                <a:solidFill>
                  <a:srgbClr val="FFFF00"/>
                </a:solidFill>
                <a:latin typeface="Calibri" panose="020F0502020204030204" pitchFamily="34" charset="0"/>
                <a:cs typeface="Calibri" panose="020F0502020204030204" pitchFamily="34" charset="0"/>
              </a:rPr>
              <a:t> </a:t>
            </a:r>
            <a:r>
              <a:rPr lang="el-GR" sz="1800" b="1" dirty="0" err="1">
                <a:solidFill>
                  <a:srgbClr val="FFFF00"/>
                </a:solidFill>
                <a:latin typeface="Calibri" panose="020F0502020204030204" pitchFamily="34" charset="0"/>
                <a:cs typeface="Calibri" panose="020F0502020204030204" pitchFamily="34" charset="0"/>
              </a:rPr>
              <a:t>καὶ</a:t>
            </a:r>
            <a:r>
              <a:rPr lang="el-GR" sz="1800" b="1" dirty="0">
                <a:solidFill>
                  <a:srgbClr val="FFFF00"/>
                </a:solidFill>
                <a:latin typeface="Calibri" panose="020F0502020204030204" pitchFamily="34" charset="0"/>
                <a:cs typeface="Calibri" panose="020F0502020204030204" pitchFamily="34" charset="0"/>
              </a:rPr>
              <a:t> </a:t>
            </a:r>
            <a:r>
              <a:rPr lang="el-GR" sz="1800" b="1" dirty="0" err="1">
                <a:solidFill>
                  <a:srgbClr val="FFFF00"/>
                </a:solidFill>
                <a:latin typeface="Calibri" panose="020F0502020204030204" pitchFamily="34" charset="0"/>
                <a:cs typeface="Calibri" panose="020F0502020204030204" pitchFamily="34" charset="0"/>
              </a:rPr>
              <a:t>πανολβίαν</a:t>
            </a:r>
            <a:r>
              <a:rPr lang="el-GR" sz="1800" b="1" dirty="0">
                <a:solidFill>
                  <a:srgbClr val="FFFF00"/>
                </a:solidFill>
                <a:latin typeface="Calibri" panose="020F0502020204030204" pitchFamily="34" charset="0"/>
                <a:cs typeface="Calibri" panose="020F0502020204030204" pitchFamily="34" charset="0"/>
              </a:rPr>
              <a:t> </a:t>
            </a:r>
            <a:r>
              <a:rPr lang="el-GR" sz="1800" b="1" dirty="0" err="1">
                <a:solidFill>
                  <a:srgbClr val="FFFF00"/>
                </a:solidFill>
                <a:latin typeface="Calibri" panose="020F0502020204030204" pitchFamily="34" charset="0"/>
                <a:cs typeface="Calibri" panose="020F0502020204030204" pitchFamily="34" charset="0"/>
              </a:rPr>
              <a:t>ἕξει</a:t>
            </a:r>
            <a:r>
              <a:rPr lang="el-GR" sz="1800" b="1" dirty="0">
                <a:solidFill>
                  <a:srgbClr val="FFFF00"/>
                </a:solidFill>
                <a:latin typeface="Calibri" panose="020F0502020204030204" pitchFamily="34" charset="0"/>
                <a:cs typeface="Calibri" panose="020F0502020204030204" pitchFamily="34" charset="0"/>
              </a:rPr>
              <a:t> </a:t>
            </a:r>
            <a:r>
              <a:rPr lang="el-GR" sz="1800" b="1" u="sng" dirty="0" err="1">
                <a:solidFill>
                  <a:srgbClr val="FFFF00"/>
                </a:solidFill>
                <a:latin typeface="Calibri" panose="020F0502020204030204" pitchFamily="34" charset="0"/>
                <a:cs typeface="Calibri" panose="020F0502020204030204" pitchFamily="34" charset="0"/>
              </a:rPr>
              <a:t>ζωή</a:t>
            </a:r>
            <a:r>
              <a:rPr lang="el-GR" sz="1800" b="1" dirty="0" err="1">
                <a:solidFill>
                  <a:srgbClr val="FFFF00"/>
                </a:solidFill>
                <a:latin typeface="Calibri" panose="020F0502020204030204" pitchFamily="34" charset="0"/>
                <a:cs typeface="Calibri" panose="020F0502020204030204" pitchFamily="34" charset="0"/>
              </a:rPr>
              <a:t>ν</a:t>
            </a:r>
            <a:r>
              <a:rPr lang="el-GR" sz="1800" b="1" dirty="0">
                <a:solidFill>
                  <a:srgbClr val="FFFF00"/>
                </a:solidFill>
                <a:latin typeface="Calibri" panose="020F0502020204030204" pitchFamily="34" charset="0"/>
                <a:cs typeface="Calibri" panose="020F0502020204030204" pitchFamily="34" charset="0"/>
              </a:rPr>
              <a:t>. </a:t>
            </a:r>
          </a:p>
          <a:p>
            <a:pPr marL="0" indent="0">
              <a:buNone/>
            </a:pPr>
            <a:endParaRPr lang="el-GR" sz="1800" b="1" dirty="0">
              <a:latin typeface="Calibri" panose="020F0502020204030204" pitchFamily="34" charset="0"/>
              <a:cs typeface="Calibri" panose="020F0502020204030204" pitchFamily="34" charset="0"/>
            </a:endParaRPr>
          </a:p>
          <a:p>
            <a:pPr marL="0" indent="0">
              <a:buNone/>
            </a:pPr>
            <a:r>
              <a:rPr lang="el-GR" sz="1800" b="1" dirty="0">
                <a:latin typeface="Calibri" panose="020F0502020204030204" pitchFamily="34" charset="0"/>
                <a:cs typeface="Calibri" panose="020F0502020204030204" pitchFamily="34" charset="0"/>
              </a:rPr>
              <a:t>Επειδή λοιπόν ο Θεός πρόκειται να δημιουργήσει τον άνθρωπο από ορατά και αόρατα πράγματα, σύμφωνα με τη δική Του εικόνα και ομοίωση, σαν έναν βασιλιά και κυρίαρχο όλης της γης και όσων υπάρχουν σε αυτήν, προετοιμάζει γι' αυτόν ένα είδος βασιλείου, όπου ζώντας θα έχει μια ευτυχισμένη και πλήρη ζωή.</a:t>
            </a:r>
            <a:endParaRPr lang="en-US" sz="1800" b="1" dirty="0">
              <a:latin typeface="Calibri" panose="020F0502020204030204" pitchFamily="34" charset="0"/>
              <a:cs typeface="Calibri" panose="020F0502020204030204" pitchFamily="34" charset="0"/>
            </a:endParaRPr>
          </a:p>
          <a:p>
            <a:pPr marL="0" indent="0">
              <a:buNone/>
            </a:pPr>
            <a:endParaRPr lang="el-GR" sz="2400" b="1" dirty="0">
              <a:latin typeface="Calibri" panose="020F0502020204030204" pitchFamily="34" charset="0"/>
              <a:cs typeface="Calibri" panose="020F0502020204030204" pitchFamily="34" charset="0"/>
            </a:endParaRPr>
          </a:p>
          <a:p>
            <a:pPr marL="0" indent="0">
              <a:buNone/>
            </a:pPr>
            <a:endParaRPr lang="el-GR" sz="2400" b="1" dirty="0">
              <a:latin typeface="Calibri" panose="020F0502020204030204" pitchFamily="34" charset="0"/>
              <a:cs typeface="Calibri" panose="020F0502020204030204" pitchFamily="34" charset="0"/>
            </a:endParaRPr>
          </a:p>
          <a:p>
            <a:pPr marL="0" indent="0">
              <a:buNone/>
            </a:pPr>
            <a:r>
              <a:rPr lang="en-US" sz="1800" b="1" dirty="0">
                <a:latin typeface="Calibri" panose="020F0502020204030204" pitchFamily="34" charset="0"/>
                <a:cs typeface="Calibri" panose="020F0502020204030204" pitchFamily="34" charset="0"/>
              </a:rPr>
              <a:t>I. </a:t>
            </a:r>
            <a:r>
              <a:rPr lang="el-GR" sz="1800" b="1" dirty="0">
                <a:latin typeface="Calibri" panose="020F0502020204030204" pitchFamily="34" charset="0"/>
                <a:cs typeface="Calibri" panose="020F0502020204030204" pitchFamily="34" charset="0"/>
              </a:rPr>
              <a:t>Δαμασκηνός, </a:t>
            </a:r>
            <a:r>
              <a:rPr lang="el-GR" sz="1800" b="1" dirty="0" err="1">
                <a:latin typeface="Calibri" panose="020F0502020204030204" pitchFamily="34" charset="0"/>
                <a:cs typeface="Calibri" panose="020F0502020204030204" pitchFamily="34" charset="0"/>
              </a:rPr>
              <a:t>Εξήγησις</a:t>
            </a:r>
            <a:r>
              <a:rPr lang="el-GR" sz="1800" b="1" dirty="0">
                <a:latin typeface="Calibri" panose="020F0502020204030204" pitchFamily="34" charset="0"/>
                <a:cs typeface="Calibri" panose="020F0502020204030204" pitchFamily="34" charset="0"/>
              </a:rPr>
              <a:t> της ορθοδόξου πίστεως, 25,5</a:t>
            </a:r>
          </a:p>
          <a:p>
            <a:pPr marL="0" indent="0">
              <a:buNone/>
            </a:pPr>
            <a:endParaRPr lang="el-GR" sz="2400" dirty="0">
              <a:latin typeface="Calibri" panose="020F0502020204030204" pitchFamily="34" charset="0"/>
              <a:cs typeface="Calibri" panose="020F0502020204030204" pitchFamily="34" charset="0"/>
            </a:endParaRPr>
          </a:p>
          <a:p>
            <a:pPr marL="0" indent="0">
              <a:buNone/>
            </a:pPr>
            <a:endParaRPr lang="el-GR" sz="2400" dirty="0">
              <a:latin typeface="Calibri" panose="020F0502020204030204" pitchFamily="34" charset="0"/>
              <a:cs typeface="Calibri" panose="020F0502020204030204" pitchFamily="34" charset="0"/>
            </a:endParaRPr>
          </a:p>
          <a:p>
            <a:pPr marL="0" indent="0">
              <a:buNone/>
            </a:pPr>
            <a:endParaRPr lang="el-GR" sz="2400" dirty="0">
              <a:latin typeface="Calibri" panose="020F0502020204030204" pitchFamily="34" charset="0"/>
              <a:cs typeface="Calibri" panose="020F0502020204030204" pitchFamily="34" charset="0"/>
            </a:endParaRPr>
          </a:p>
          <a:p>
            <a:pPr marL="0" indent="0">
              <a:buNone/>
            </a:pPr>
            <a:endParaRPr lang="el-GR" sz="2400" dirty="0">
              <a:latin typeface="Calibri" panose="020F0502020204030204" pitchFamily="34" charset="0"/>
              <a:cs typeface="Calibri" panose="020F0502020204030204" pitchFamily="34" charset="0"/>
            </a:endParaRPr>
          </a:p>
          <a:p>
            <a:pPr marL="0" indent="0">
              <a:buNone/>
            </a:pPr>
            <a:endParaRPr lang="el-GR" sz="2400" dirty="0">
              <a:latin typeface="Calibri" panose="020F0502020204030204" pitchFamily="34" charset="0"/>
              <a:cs typeface="Calibri" panose="020F0502020204030204" pitchFamily="34" charset="0"/>
            </a:endParaRPr>
          </a:p>
          <a:p>
            <a:pPr marL="0" indent="0">
              <a:buNone/>
            </a:pPr>
            <a:endParaRPr lang="el-GR" sz="2400" dirty="0">
              <a:latin typeface="Calibri" panose="020F0502020204030204" pitchFamily="34" charset="0"/>
              <a:cs typeface="Calibri" panose="020F0502020204030204" pitchFamily="34" charset="0"/>
            </a:endParaRPr>
          </a:p>
          <a:p>
            <a:pPr marL="0" indent="0">
              <a:buNone/>
            </a:pPr>
            <a:endParaRPr lang="en-US"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xmlns="" val="40399797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C64E270D-EE3F-E5DE-9349-9D2D7328CE64}"/>
              </a:ext>
            </a:extLst>
          </p:cNvPr>
          <p:cNvSpPr>
            <a:spLocks noGrp="1"/>
          </p:cNvSpPr>
          <p:nvPr>
            <p:ph type="title"/>
          </p:nvPr>
        </p:nvSpPr>
        <p:spPr/>
        <p:txBody>
          <a:bodyPr/>
          <a:lstStyle/>
          <a:p>
            <a:r>
              <a:rPr lang="el-GR" b="1" dirty="0">
                <a:solidFill>
                  <a:srgbClr val="FFFF00"/>
                </a:solidFill>
                <a:latin typeface="Calibri" panose="020F0502020204030204" pitchFamily="34" charset="0"/>
                <a:cs typeface="Calibri" panose="020F0502020204030204" pitchFamily="34" charset="0"/>
              </a:rPr>
              <a:t>2. Ζωή &amp; θάνατος</a:t>
            </a:r>
          </a:p>
        </p:txBody>
      </p:sp>
      <p:sp>
        <p:nvSpPr>
          <p:cNvPr id="3" name="Θέση περιεχομένου 2">
            <a:extLst>
              <a:ext uri="{FF2B5EF4-FFF2-40B4-BE49-F238E27FC236}">
                <a16:creationId xmlns:a16="http://schemas.microsoft.com/office/drawing/2014/main" xmlns="" id="{17A09BAE-31AD-551E-D6FC-2C657A17A34A}"/>
              </a:ext>
            </a:extLst>
          </p:cNvPr>
          <p:cNvSpPr>
            <a:spLocks noGrp="1"/>
          </p:cNvSpPr>
          <p:nvPr>
            <p:ph idx="1"/>
          </p:nvPr>
        </p:nvSpPr>
        <p:spPr>
          <a:xfrm>
            <a:off x="457200" y="1163637"/>
            <a:ext cx="8229600" cy="4530725"/>
          </a:xfrm>
        </p:spPr>
        <p:txBody>
          <a:bodyPr/>
          <a:lstStyle/>
          <a:p>
            <a:pPr marL="0" indent="0">
              <a:buNone/>
            </a:pPr>
            <a:r>
              <a:rPr lang="el-GR" sz="1400" b="1" dirty="0">
                <a:solidFill>
                  <a:srgbClr val="FFFF00"/>
                </a:solidFill>
                <a:latin typeface="Calibri" panose="020F0502020204030204" pitchFamily="34" charset="0"/>
                <a:cs typeface="Calibri" panose="020F0502020204030204" pitchFamily="34" charset="0"/>
              </a:rPr>
              <a:t>Τί </a:t>
            </a:r>
            <a:r>
              <a:rPr lang="el-GR" sz="1400" b="1" dirty="0" err="1">
                <a:solidFill>
                  <a:srgbClr val="FFFF00"/>
                </a:solidFill>
                <a:latin typeface="Calibri" panose="020F0502020204030204" pitchFamily="34" charset="0"/>
                <a:cs typeface="Calibri" panose="020F0502020204030204" pitchFamily="34" charset="0"/>
              </a:rPr>
              <a:t>δὲ</a:t>
            </a:r>
            <a:r>
              <a:rPr lang="el-GR" sz="1400" b="1" dirty="0">
                <a:solidFill>
                  <a:srgbClr val="FFFF00"/>
                </a:solidFill>
                <a:latin typeface="Calibri" panose="020F0502020204030204" pitchFamily="34" charset="0"/>
                <a:cs typeface="Calibri" panose="020F0502020204030204" pitchFamily="34" charset="0"/>
              </a:rPr>
              <a:t>, </a:t>
            </a:r>
            <a:r>
              <a:rPr lang="el-GR" sz="1400" b="1" dirty="0" err="1">
                <a:solidFill>
                  <a:srgbClr val="FFFF00"/>
                </a:solidFill>
                <a:latin typeface="Calibri" panose="020F0502020204030204" pitchFamily="34" charset="0"/>
                <a:cs typeface="Calibri" panose="020F0502020204030204" pitchFamily="34" charset="0"/>
              </a:rPr>
              <a:t>φησὶν</a:t>
            </a:r>
            <a:r>
              <a:rPr lang="el-GR" sz="1400" b="1" dirty="0">
                <a:solidFill>
                  <a:srgbClr val="FFFF00"/>
                </a:solidFill>
                <a:latin typeface="Calibri" panose="020F0502020204030204" pitchFamily="34" charset="0"/>
                <a:cs typeface="Calibri" panose="020F0502020204030204" pitchFamily="34" charset="0"/>
              </a:rPr>
              <a:t> ἡ διδάσκαλος, τί σοι μάλιστα </a:t>
            </a:r>
            <a:r>
              <a:rPr lang="el-GR" sz="1400" b="1" dirty="0" err="1">
                <a:solidFill>
                  <a:srgbClr val="FFFF00"/>
                </a:solidFill>
                <a:latin typeface="Calibri" panose="020F0502020204030204" pitchFamily="34" charset="0"/>
                <a:cs typeface="Calibri" panose="020F0502020204030204" pitchFamily="34" charset="0"/>
              </a:rPr>
              <a:t>λυπηρὸν</a:t>
            </a:r>
            <a:r>
              <a:rPr lang="el-GR" sz="1400" b="1" dirty="0">
                <a:solidFill>
                  <a:srgbClr val="FFFF00"/>
                </a:solidFill>
                <a:latin typeface="Calibri" panose="020F0502020204030204" pitchFamily="34" charset="0"/>
                <a:cs typeface="Calibri" panose="020F0502020204030204" pitchFamily="34" charset="0"/>
              </a:rPr>
              <a:t> </a:t>
            </a:r>
            <a:r>
              <a:rPr lang="el-GR" sz="1400" b="1" dirty="0" err="1">
                <a:solidFill>
                  <a:srgbClr val="FFFF00"/>
                </a:solidFill>
                <a:latin typeface="Calibri" panose="020F0502020204030204" pitchFamily="34" charset="0"/>
                <a:cs typeface="Calibri" panose="020F0502020204030204" pitchFamily="34" charset="0"/>
              </a:rPr>
              <a:t>αὐτὸ</a:t>
            </a:r>
            <a:r>
              <a:rPr lang="el-GR" sz="1400" b="1" dirty="0">
                <a:solidFill>
                  <a:srgbClr val="FFFF00"/>
                </a:solidFill>
                <a:latin typeface="Calibri" panose="020F0502020204030204" pitchFamily="34" charset="0"/>
                <a:cs typeface="Calibri" panose="020F0502020204030204" pitchFamily="34" charset="0"/>
              </a:rPr>
              <a:t> </a:t>
            </a:r>
            <a:r>
              <a:rPr lang="el-GR" sz="1400" b="1" dirty="0" err="1">
                <a:solidFill>
                  <a:srgbClr val="FFFF00"/>
                </a:solidFill>
                <a:latin typeface="Calibri" panose="020F0502020204030204" pitchFamily="34" charset="0"/>
                <a:cs typeface="Calibri" panose="020F0502020204030204" pitchFamily="34" charset="0"/>
              </a:rPr>
              <a:t>ἐφ</a:t>
            </a:r>
            <a:r>
              <a:rPr lang="el-GR" sz="1400" b="1" dirty="0">
                <a:solidFill>
                  <a:srgbClr val="FFFF00"/>
                </a:solidFill>
                <a:latin typeface="Calibri" panose="020F0502020204030204" pitchFamily="34" charset="0"/>
                <a:cs typeface="Calibri" panose="020F0502020204030204" pitchFamily="34" charset="0"/>
              </a:rPr>
              <a:t>᾿</a:t>
            </a:r>
            <a:r>
              <a:rPr lang="en-US" sz="1400" b="1" dirty="0">
                <a:solidFill>
                  <a:srgbClr val="FFFF00"/>
                </a:solidFill>
                <a:latin typeface="Calibri" panose="020F0502020204030204" pitchFamily="34" charset="0"/>
                <a:cs typeface="Calibri" panose="020F0502020204030204" pitchFamily="34" charset="0"/>
              </a:rPr>
              <a:t> </a:t>
            </a:r>
            <a:r>
              <a:rPr lang="el-GR" sz="1400" b="1" dirty="0" err="1">
                <a:solidFill>
                  <a:srgbClr val="FFFF00"/>
                </a:solidFill>
                <a:latin typeface="Calibri" panose="020F0502020204030204" pitchFamily="34" charset="0"/>
                <a:cs typeface="Calibri" panose="020F0502020204030204" pitchFamily="34" charset="0"/>
              </a:rPr>
              <a:t>ἑαυτοῦ</a:t>
            </a:r>
            <a:r>
              <a:rPr lang="el-GR" sz="1400" b="1" dirty="0">
                <a:solidFill>
                  <a:srgbClr val="FFFF00"/>
                </a:solidFill>
                <a:latin typeface="Calibri" panose="020F0502020204030204" pitchFamily="34" charset="0"/>
                <a:cs typeface="Calibri" panose="020F0502020204030204" pitchFamily="34" charset="0"/>
              </a:rPr>
              <a:t>, </a:t>
            </a:r>
            <a:r>
              <a:rPr lang="el-GR" sz="1400" b="1" dirty="0" err="1">
                <a:solidFill>
                  <a:srgbClr val="FFFF00"/>
                </a:solidFill>
                <a:latin typeface="Calibri" panose="020F0502020204030204" pitchFamily="34" charset="0"/>
                <a:cs typeface="Calibri" panose="020F0502020204030204" pitchFamily="34" charset="0"/>
              </a:rPr>
              <a:t>τὸ</a:t>
            </a:r>
            <a:r>
              <a:rPr lang="el-GR" sz="1400" b="1" dirty="0">
                <a:solidFill>
                  <a:srgbClr val="FFFF00"/>
                </a:solidFill>
                <a:latin typeface="Calibri" panose="020F0502020204030204" pitchFamily="34" charset="0"/>
                <a:cs typeface="Calibri" panose="020F0502020204030204" pitchFamily="34" charset="0"/>
              </a:rPr>
              <a:t> </a:t>
            </a:r>
            <a:r>
              <a:rPr lang="el-GR" sz="1400" b="1" dirty="0" err="1">
                <a:solidFill>
                  <a:srgbClr val="FFFF00"/>
                </a:solidFill>
                <a:latin typeface="Calibri" panose="020F0502020204030204" pitchFamily="34" charset="0"/>
                <a:cs typeface="Calibri" panose="020F0502020204030204" pitchFamily="34" charset="0"/>
              </a:rPr>
              <a:t>τοῦ</a:t>
            </a:r>
            <a:r>
              <a:rPr lang="el-GR" sz="1400" b="1" dirty="0">
                <a:solidFill>
                  <a:srgbClr val="FFFF00"/>
                </a:solidFill>
                <a:latin typeface="Calibri" panose="020F0502020204030204" pitchFamily="34" charset="0"/>
                <a:cs typeface="Calibri" panose="020F0502020204030204" pitchFamily="34" charset="0"/>
              </a:rPr>
              <a:t> θανάτου </a:t>
            </a:r>
            <a:r>
              <a:rPr lang="el-GR" sz="1400" b="1" dirty="0" err="1">
                <a:solidFill>
                  <a:srgbClr val="FFFF00"/>
                </a:solidFill>
                <a:latin typeface="Calibri" panose="020F0502020204030204" pitchFamily="34" charset="0"/>
                <a:cs typeface="Calibri" panose="020F0502020204030204" pitchFamily="34" charset="0"/>
              </a:rPr>
              <a:t>δοκεῖ</a:t>
            </a:r>
            <a:r>
              <a:rPr lang="el-GR" sz="1400" b="1" dirty="0">
                <a:solidFill>
                  <a:srgbClr val="FFFF00"/>
                </a:solidFill>
                <a:latin typeface="Calibri" panose="020F0502020204030204" pitchFamily="34" charset="0"/>
                <a:cs typeface="Calibri" panose="020F0502020204030204" pitchFamily="34" charset="0"/>
              </a:rPr>
              <a:t>; </a:t>
            </a:r>
            <a:r>
              <a:rPr lang="el-GR" sz="1400" b="1" dirty="0" err="1">
                <a:solidFill>
                  <a:srgbClr val="FFFF00"/>
                </a:solidFill>
                <a:latin typeface="Calibri" panose="020F0502020204030204" pitchFamily="34" charset="0"/>
                <a:cs typeface="Calibri" panose="020F0502020204030204" pitchFamily="34" charset="0"/>
              </a:rPr>
              <a:t>οὐ</a:t>
            </a:r>
            <a:r>
              <a:rPr lang="el-GR" sz="1400" b="1" dirty="0">
                <a:solidFill>
                  <a:srgbClr val="FFFF00"/>
                </a:solidFill>
                <a:latin typeface="Calibri" panose="020F0502020204030204" pitchFamily="34" charset="0"/>
                <a:cs typeface="Calibri" panose="020F0502020204030204" pitchFamily="34" charset="0"/>
              </a:rPr>
              <a:t> </a:t>
            </a:r>
            <a:r>
              <a:rPr lang="el-GR" sz="1400" b="1" dirty="0" err="1">
                <a:solidFill>
                  <a:srgbClr val="FFFF00"/>
                </a:solidFill>
                <a:latin typeface="Calibri" panose="020F0502020204030204" pitchFamily="34" charset="0"/>
                <a:cs typeface="Calibri" panose="020F0502020204030204" pitchFamily="34" charset="0"/>
              </a:rPr>
              <a:t>γὰρ</a:t>
            </a:r>
            <a:r>
              <a:rPr lang="el-GR" sz="1400" b="1" dirty="0">
                <a:solidFill>
                  <a:srgbClr val="FFFF00"/>
                </a:solidFill>
                <a:latin typeface="Calibri" panose="020F0502020204030204" pitchFamily="34" charset="0"/>
                <a:cs typeface="Calibri" panose="020F0502020204030204" pitchFamily="34" charset="0"/>
              </a:rPr>
              <a:t> </a:t>
            </a:r>
            <a:r>
              <a:rPr lang="el-GR" sz="1400" b="1" dirty="0" err="1">
                <a:solidFill>
                  <a:srgbClr val="FFFF00"/>
                </a:solidFill>
                <a:latin typeface="Calibri" panose="020F0502020204030204" pitchFamily="34" charset="0"/>
                <a:cs typeface="Calibri" panose="020F0502020204030204" pitchFamily="34" charset="0"/>
              </a:rPr>
              <a:t>ἱκανὸν</a:t>
            </a:r>
            <a:r>
              <a:rPr lang="el-GR" sz="1400" b="1" dirty="0">
                <a:solidFill>
                  <a:srgbClr val="FFFF00"/>
                </a:solidFill>
                <a:latin typeface="Calibri" panose="020F0502020204030204" pitchFamily="34" charset="0"/>
                <a:cs typeface="Calibri" panose="020F0502020204030204" pitchFamily="34" charset="0"/>
              </a:rPr>
              <a:t> </a:t>
            </a:r>
            <a:r>
              <a:rPr lang="el-GR" sz="1400" b="1" dirty="0" err="1">
                <a:solidFill>
                  <a:srgbClr val="FFFF00"/>
                </a:solidFill>
                <a:latin typeface="Calibri" panose="020F0502020204030204" pitchFamily="34" charset="0"/>
                <a:cs typeface="Calibri" panose="020F0502020204030204" pitchFamily="34" charset="0"/>
              </a:rPr>
              <a:t>εἰς</a:t>
            </a:r>
            <a:r>
              <a:rPr lang="el-GR" sz="1400" b="1" dirty="0">
                <a:solidFill>
                  <a:srgbClr val="FFFF00"/>
                </a:solidFill>
                <a:latin typeface="Calibri" panose="020F0502020204030204" pitchFamily="34" charset="0"/>
                <a:cs typeface="Calibri" panose="020F0502020204030204" pitchFamily="34" charset="0"/>
              </a:rPr>
              <a:t> </a:t>
            </a:r>
            <a:r>
              <a:rPr lang="el-GR" sz="1400" b="1" dirty="0" err="1">
                <a:solidFill>
                  <a:srgbClr val="FFFF00"/>
                </a:solidFill>
                <a:latin typeface="Calibri" panose="020F0502020204030204" pitchFamily="34" charset="0"/>
                <a:cs typeface="Calibri" panose="020F0502020204030204" pitchFamily="34" charset="0"/>
              </a:rPr>
              <a:t>διαβολὴν</a:t>
            </a:r>
            <a:r>
              <a:rPr lang="el-GR" sz="1400" b="1" dirty="0">
                <a:solidFill>
                  <a:srgbClr val="FFFF00"/>
                </a:solidFill>
                <a:latin typeface="Calibri" panose="020F0502020204030204" pitchFamily="34" charset="0"/>
                <a:cs typeface="Calibri" panose="020F0502020204030204" pitchFamily="34" charset="0"/>
              </a:rPr>
              <a:t> ἡ τῶν</a:t>
            </a:r>
            <a:r>
              <a:rPr lang="en-US" sz="1400" b="1" dirty="0">
                <a:solidFill>
                  <a:srgbClr val="FFFF00"/>
                </a:solidFill>
                <a:latin typeface="Calibri" panose="020F0502020204030204" pitchFamily="34" charset="0"/>
                <a:cs typeface="Calibri" panose="020F0502020204030204" pitchFamily="34" charset="0"/>
              </a:rPr>
              <a:t> </a:t>
            </a:r>
            <a:r>
              <a:rPr lang="el-GR" sz="1400" b="1" dirty="0" err="1">
                <a:solidFill>
                  <a:srgbClr val="FFFF00"/>
                </a:solidFill>
                <a:latin typeface="Calibri" panose="020F0502020204030204" pitchFamily="34" charset="0"/>
                <a:cs typeface="Calibri" panose="020F0502020204030204" pitchFamily="34" charset="0"/>
              </a:rPr>
              <a:t>ἀλογωτέρων</a:t>
            </a:r>
            <a:r>
              <a:rPr lang="el-GR" sz="1400" b="1" dirty="0">
                <a:solidFill>
                  <a:srgbClr val="FFFF00"/>
                </a:solidFill>
                <a:latin typeface="Calibri" panose="020F0502020204030204" pitchFamily="34" charset="0"/>
                <a:cs typeface="Calibri" panose="020F0502020204030204" pitchFamily="34" charset="0"/>
              </a:rPr>
              <a:t> συνήθεια</a:t>
            </a:r>
            <a:r>
              <a:rPr lang="en-US" sz="1400" b="1" dirty="0">
                <a:solidFill>
                  <a:srgbClr val="FFFF00"/>
                </a:solidFill>
                <a:latin typeface="Calibri" panose="020F0502020204030204" pitchFamily="34" charset="0"/>
                <a:cs typeface="Calibri" panose="020F0502020204030204" pitchFamily="34" charset="0"/>
              </a:rPr>
              <a:t> </a:t>
            </a:r>
          </a:p>
          <a:p>
            <a:pPr marL="0" indent="0">
              <a:buNone/>
            </a:pPr>
            <a:endParaRPr lang="en-US" sz="1400" b="1" dirty="0">
              <a:solidFill>
                <a:srgbClr val="FFFF00"/>
              </a:solidFill>
              <a:latin typeface="Calibri" panose="020F0502020204030204" pitchFamily="34" charset="0"/>
              <a:cs typeface="Calibri" panose="020F0502020204030204" pitchFamily="34" charset="0"/>
            </a:endParaRPr>
          </a:p>
          <a:p>
            <a:pPr marL="0" indent="0">
              <a:buNone/>
            </a:pPr>
            <a:r>
              <a:rPr lang="el-GR" sz="1400" b="1" dirty="0">
                <a:solidFill>
                  <a:srgbClr val="FFFF00"/>
                </a:solidFill>
                <a:latin typeface="Calibri" panose="020F0502020204030204" pitchFamily="34" charset="0"/>
                <a:cs typeface="Calibri" panose="020F0502020204030204" pitchFamily="34" charset="0"/>
              </a:rPr>
              <a:t>Τί </a:t>
            </a:r>
            <a:r>
              <a:rPr lang="el-GR" sz="1400" b="1" dirty="0" err="1">
                <a:solidFill>
                  <a:srgbClr val="FFFF00"/>
                </a:solidFill>
                <a:latin typeface="Calibri" panose="020F0502020204030204" pitchFamily="34" charset="0"/>
                <a:cs typeface="Calibri" panose="020F0502020204030204" pitchFamily="34" charset="0"/>
              </a:rPr>
              <a:t>μὲν</a:t>
            </a:r>
            <a:r>
              <a:rPr lang="el-GR" sz="1400" b="1" dirty="0">
                <a:solidFill>
                  <a:srgbClr val="FFFF00"/>
                </a:solidFill>
                <a:latin typeface="Calibri" panose="020F0502020204030204" pitchFamily="34" charset="0"/>
                <a:cs typeface="Calibri" panose="020F0502020204030204" pitchFamily="34" charset="0"/>
              </a:rPr>
              <a:t> </a:t>
            </a:r>
            <a:r>
              <a:rPr lang="el-GR" sz="1400" b="1" dirty="0" err="1">
                <a:solidFill>
                  <a:srgbClr val="FFFF00"/>
                </a:solidFill>
                <a:latin typeface="Calibri" panose="020F0502020204030204" pitchFamily="34" charset="0"/>
                <a:cs typeface="Calibri" panose="020F0502020204030204" pitchFamily="34" charset="0"/>
              </a:rPr>
              <a:t>οὖν</a:t>
            </a:r>
            <a:r>
              <a:rPr lang="el-GR" sz="1400" b="1" dirty="0">
                <a:solidFill>
                  <a:srgbClr val="FFFF00"/>
                </a:solidFill>
                <a:latin typeface="Calibri" panose="020F0502020204030204" pitchFamily="34" charset="0"/>
                <a:cs typeface="Calibri" panose="020F0502020204030204" pitchFamily="34" charset="0"/>
              </a:rPr>
              <a:t> </a:t>
            </a:r>
            <a:r>
              <a:rPr lang="el-GR" sz="1400" b="1" dirty="0" err="1">
                <a:solidFill>
                  <a:srgbClr val="FFFF00"/>
                </a:solidFill>
                <a:latin typeface="Calibri" panose="020F0502020204030204" pitchFamily="34" charset="0"/>
                <a:cs typeface="Calibri" panose="020F0502020204030204" pitchFamily="34" charset="0"/>
              </a:rPr>
              <a:t>οὐκ</a:t>
            </a:r>
            <a:r>
              <a:rPr lang="el-GR" sz="1400" b="1" dirty="0">
                <a:solidFill>
                  <a:srgbClr val="FFFF00"/>
                </a:solidFill>
                <a:latin typeface="Calibri" panose="020F0502020204030204" pitchFamily="34" charset="0"/>
                <a:cs typeface="Calibri" panose="020F0502020204030204" pitchFamily="34" charset="0"/>
              </a:rPr>
              <a:t> </a:t>
            </a:r>
            <a:r>
              <a:rPr lang="el-GR" sz="1400" b="1" dirty="0" err="1">
                <a:solidFill>
                  <a:srgbClr val="FFFF00"/>
                </a:solidFill>
                <a:latin typeface="Calibri" panose="020F0502020204030204" pitchFamily="34" charset="0"/>
                <a:cs typeface="Calibri" panose="020F0502020204030204" pitchFamily="34" charset="0"/>
              </a:rPr>
              <a:t>ἔστι</a:t>
            </a:r>
            <a:r>
              <a:rPr lang="el-GR" sz="1400" b="1" dirty="0">
                <a:solidFill>
                  <a:srgbClr val="FFFF00"/>
                </a:solidFill>
                <a:latin typeface="Calibri" panose="020F0502020204030204" pitchFamily="34" charset="0"/>
                <a:cs typeface="Calibri" panose="020F0502020204030204" pitchFamily="34" charset="0"/>
              </a:rPr>
              <a:t> λύπης </a:t>
            </a:r>
            <a:r>
              <a:rPr lang="el-GR" sz="1400" b="1" dirty="0" err="1">
                <a:solidFill>
                  <a:srgbClr val="FFFF00"/>
                </a:solidFill>
                <a:latin typeface="Calibri" panose="020F0502020204030204" pitchFamily="34" charset="0"/>
                <a:cs typeface="Calibri" panose="020F0502020204030204" pitchFamily="34" charset="0"/>
              </a:rPr>
              <a:t>ἄξιον</a:t>
            </a:r>
            <a:r>
              <a:rPr lang="el-GR" sz="1400" b="1" dirty="0">
                <a:solidFill>
                  <a:srgbClr val="FFFF00"/>
                </a:solidFill>
                <a:latin typeface="Calibri" panose="020F0502020204030204" pitchFamily="34" charset="0"/>
                <a:cs typeface="Calibri" panose="020F0502020204030204" pitchFamily="34" charset="0"/>
              </a:rPr>
              <a:t>, </a:t>
            </a:r>
            <a:r>
              <a:rPr lang="el-GR" sz="1400" b="1" dirty="0" err="1">
                <a:solidFill>
                  <a:srgbClr val="FFFF00"/>
                </a:solidFill>
                <a:latin typeface="Calibri" panose="020F0502020204030204" pitchFamily="34" charset="0"/>
                <a:cs typeface="Calibri" panose="020F0502020204030204" pitchFamily="34" charset="0"/>
              </a:rPr>
              <a:t>πρὸς</a:t>
            </a:r>
            <a:r>
              <a:rPr lang="el-GR" sz="1400" b="1" dirty="0">
                <a:solidFill>
                  <a:srgbClr val="FFFF00"/>
                </a:solidFill>
                <a:latin typeface="Calibri" panose="020F0502020204030204" pitchFamily="34" charset="0"/>
                <a:cs typeface="Calibri" panose="020F0502020204030204" pitchFamily="34" charset="0"/>
              </a:rPr>
              <a:t> </a:t>
            </a:r>
            <a:r>
              <a:rPr lang="el-GR" sz="1400" b="1" dirty="0" err="1">
                <a:solidFill>
                  <a:srgbClr val="FFFF00"/>
                </a:solidFill>
                <a:latin typeface="Calibri" panose="020F0502020204030204" pitchFamily="34" charset="0"/>
                <a:cs typeface="Calibri" panose="020F0502020204030204" pitchFamily="34" charset="0"/>
              </a:rPr>
              <a:t>αὐτὴν</a:t>
            </a:r>
            <a:r>
              <a:rPr lang="el-GR" sz="1400" b="1" dirty="0">
                <a:solidFill>
                  <a:srgbClr val="FFFF00"/>
                </a:solidFill>
                <a:latin typeface="Calibri" panose="020F0502020204030204" pitchFamily="34" charset="0"/>
                <a:cs typeface="Calibri" panose="020F0502020204030204" pitchFamily="34" charset="0"/>
              </a:rPr>
              <a:t> </a:t>
            </a:r>
            <a:r>
              <a:rPr lang="el-GR" sz="1400" b="1" dirty="0" err="1">
                <a:solidFill>
                  <a:srgbClr val="FFFF00"/>
                </a:solidFill>
                <a:latin typeface="Calibri" panose="020F0502020204030204" pitchFamily="34" charset="0"/>
                <a:cs typeface="Calibri" panose="020F0502020204030204" pitchFamily="34" charset="0"/>
              </a:rPr>
              <a:t>εἶπον</a:t>
            </a:r>
            <a:r>
              <a:rPr lang="el-GR" sz="1400" b="1" dirty="0">
                <a:solidFill>
                  <a:srgbClr val="FFFF00"/>
                </a:solidFill>
                <a:latin typeface="Calibri" panose="020F0502020204030204" pitchFamily="34" charset="0"/>
                <a:cs typeface="Calibri" panose="020F0502020204030204" pitchFamily="34" charset="0"/>
              </a:rPr>
              <a:t> </a:t>
            </a:r>
            <a:r>
              <a:rPr lang="el-GR" sz="1400" b="1" dirty="0" err="1">
                <a:solidFill>
                  <a:srgbClr val="FFFF00"/>
                </a:solidFill>
                <a:latin typeface="Calibri" panose="020F0502020204030204" pitchFamily="34" charset="0"/>
                <a:cs typeface="Calibri" panose="020F0502020204030204" pitchFamily="34" charset="0"/>
              </a:rPr>
              <a:t>ἐγώ</a:t>
            </a:r>
            <a:r>
              <a:rPr lang="el-GR" sz="1400" b="1" dirty="0">
                <a:solidFill>
                  <a:srgbClr val="FFFF00"/>
                </a:solidFill>
                <a:latin typeface="Calibri" panose="020F0502020204030204" pitchFamily="34" charset="0"/>
                <a:cs typeface="Calibri" panose="020F0502020204030204" pitchFamily="34" charset="0"/>
              </a:rPr>
              <a:t>, </a:t>
            </a:r>
            <a:r>
              <a:rPr lang="el-GR" sz="1400" b="1" dirty="0" err="1">
                <a:solidFill>
                  <a:srgbClr val="FFFF00"/>
                </a:solidFill>
                <a:latin typeface="Calibri" panose="020F0502020204030204" pitchFamily="34" charset="0"/>
                <a:cs typeface="Calibri" panose="020F0502020204030204" pitchFamily="34" charset="0"/>
              </a:rPr>
              <a:t>ὅταν</a:t>
            </a:r>
            <a:endParaRPr lang="el-GR" sz="1400" b="1" dirty="0">
              <a:solidFill>
                <a:srgbClr val="FFFF00"/>
              </a:solidFill>
              <a:latin typeface="Calibri" panose="020F0502020204030204" pitchFamily="34" charset="0"/>
              <a:cs typeface="Calibri" panose="020F0502020204030204" pitchFamily="34" charset="0"/>
            </a:endParaRPr>
          </a:p>
          <a:p>
            <a:pPr marL="0" indent="0">
              <a:buNone/>
            </a:pPr>
            <a:r>
              <a:rPr lang="el-GR" sz="1400" b="1" dirty="0" err="1">
                <a:solidFill>
                  <a:srgbClr val="FFFF00"/>
                </a:solidFill>
                <a:latin typeface="Calibri" panose="020F0502020204030204" pitchFamily="34" charset="0"/>
                <a:cs typeface="Calibri" panose="020F0502020204030204" pitchFamily="34" charset="0"/>
              </a:rPr>
              <a:t>βλέπωμεν</a:t>
            </a:r>
            <a:r>
              <a:rPr lang="el-GR" sz="1400" b="1" dirty="0">
                <a:solidFill>
                  <a:srgbClr val="FFFF00"/>
                </a:solidFill>
                <a:latin typeface="Calibri" panose="020F0502020204030204" pitchFamily="34" charset="0"/>
                <a:cs typeface="Calibri" panose="020F0502020204030204" pitchFamily="34" charset="0"/>
              </a:rPr>
              <a:t> </a:t>
            </a:r>
            <a:r>
              <a:rPr lang="el-GR" sz="1400" b="1" dirty="0" err="1">
                <a:solidFill>
                  <a:srgbClr val="FFFF00"/>
                </a:solidFill>
                <a:latin typeface="Calibri" panose="020F0502020204030204" pitchFamily="34" charset="0"/>
                <a:cs typeface="Calibri" panose="020F0502020204030204" pitchFamily="34" charset="0"/>
              </a:rPr>
              <a:t>τὸν</a:t>
            </a:r>
            <a:r>
              <a:rPr lang="el-GR" sz="1400" b="1" dirty="0">
                <a:solidFill>
                  <a:srgbClr val="FFFF00"/>
                </a:solidFill>
                <a:latin typeface="Calibri" panose="020F0502020204030204" pitchFamily="34" charset="0"/>
                <a:cs typeface="Calibri" panose="020F0502020204030204" pitchFamily="34" charset="0"/>
              </a:rPr>
              <a:t> τέως </a:t>
            </a:r>
            <a:r>
              <a:rPr lang="el-GR" sz="1400" b="1" dirty="0" err="1">
                <a:solidFill>
                  <a:srgbClr val="FFFF00"/>
                </a:solidFill>
                <a:latin typeface="Calibri" panose="020F0502020204030204" pitchFamily="34" charset="0"/>
                <a:cs typeface="Calibri" panose="020F0502020204030204" pitchFamily="34" charset="0"/>
              </a:rPr>
              <a:t>ζῶντά</a:t>
            </a:r>
            <a:r>
              <a:rPr lang="el-GR" sz="1400" b="1" dirty="0">
                <a:solidFill>
                  <a:srgbClr val="FFFF00"/>
                </a:solidFill>
                <a:latin typeface="Calibri" panose="020F0502020204030204" pitchFamily="34" charset="0"/>
                <a:cs typeface="Calibri" panose="020F0502020204030204" pitchFamily="34" charset="0"/>
              </a:rPr>
              <a:t> τε </a:t>
            </a:r>
            <a:r>
              <a:rPr lang="el-GR" sz="1400" b="1" dirty="0" err="1">
                <a:solidFill>
                  <a:srgbClr val="FFFF00"/>
                </a:solidFill>
                <a:latin typeface="Calibri" panose="020F0502020204030204" pitchFamily="34" charset="0"/>
                <a:cs typeface="Calibri" panose="020F0502020204030204" pitchFamily="34" charset="0"/>
              </a:rPr>
              <a:t>καὶ</a:t>
            </a:r>
            <a:r>
              <a:rPr lang="el-GR" sz="1400" b="1" dirty="0">
                <a:solidFill>
                  <a:srgbClr val="FFFF00"/>
                </a:solidFill>
                <a:latin typeface="Calibri" panose="020F0502020204030204" pitchFamily="34" charset="0"/>
                <a:cs typeface="Calibri" panose="020F0502020204030204" pitchFamily="34" charset="0"/>
              </a:rPr>
              <a:t> </a:t>
            </a:r>
            <a:r>
              <a:rPr lang="el-GR" sz="1400" b="1" dirty="0" err="1">
                <a:solidFill>
                  <a:srgbClr val="FFFF00"/>
                </a:solidFill>
                <a:latin typeface="Calibri" panose="020F0502020204030204" pitchFamily="34" charset="0"/>
                <a:cs typeface="Calibri" panose="020F0502020204030204" pitchFamily="34" charset="0"/>
              </a:rPr>
              <a:t>φθεγγόμενον</a:t>
            </a:r>
            <a:r>
              <a:rPr lang="el-GR" sz="1400" b="1" dirty="0">
                <a:solidFill>
                  <a:srgbClr val="FFFF00"/>
                </a:solidFill>
                <a:latin typeface="Calibri" panose="020F0502020204030204" pitchFamily="34" charset="0"/>
                <a:cs typeface="Calibri" panose="020F0502020204030204" pitchFamily="34" charset="0"/>
              </a:rPr>
              <a:t>, </a:t>
            </a:r>
            <a:r>
              <a:rPr lang="el-GR" sz="1400" b="1" dirty="0" err="1">
                <a:solidFill>
                  <a:srgbClr val="FFFF00"/>
                </a:solidFill>
                <a:latin typeface="Calibri" panose="020F0502020204030204" pitchFamily="34" charset="0"/>
                <a:cs typeface="Calibri" panose="020F0502020204030204" pitchFamily="34" charset="0"/>
              </a:rPr>
              <a:t>ἄπνουν</a:t>
            </a:r>
            <a:r>
              <a:rPr lang="el-GR" sz="1400" b="1" dirty="0">
                <a:solidFill>
                  <a:srgbClr val="FFFF00"/>
                </a:solidFill>
                <a:latin typeface="Calibri" panose="020F0502020204030204" pitchFamily="34" charset="0"/>
                <a:cs typeface="Calibri" panose="020F0502020204030204" pitchFamily="34" charset="0"/>
              </a:rPr>
              <a:t> </a:t>
            </a:r>
            <a:r>
              <a:rPr lang="el-GR" sz="1400" b="1" dirty="0" err="1">
                <a:solidFill>
                  <a:srgbClr val="FFFF00"/>
                </a:solidFill>
                <a:latin typeface="Calibri" panose="020F0502020204030204" pitchFamily="34" charset="0"/>
                <a:cs typeface="Calibri" panose="020F0502020204030204" pitchFamily="34" charset="0"/>
              </a:rPr>
              <a:t>καὶ</a:t>
            </a:r>
            <a:r>
              <a:rPr lang="el-GR" sz="1400" b="1" dirty="0">
                <a:solidFill>
                  <a:srgbClr val="FFFF00"/>
                </a:solidFill>
                <a:latin typeface="Calibri" panose="020F0502020204030204" pitchFamily="34" charset="0"/>
                <a:cs typeface="Calibri" panose="020F0502020204030204" pitchFamily="34" charset="0"/>
              </a:rPr>
              <a:t> </a:t>
            </a:r>
            <a:r>
              <a:rPr lang="el-GR" sz="1400" b="1" dirty="0" err="1">
                <a:solidFill>
                  <a:srgbClr val="FFFF00"/>
                </a:solidFill>
                <a:latin typeface="Calibri" panose="020F0502020204030204" pitchFamily="34" charset="0"/>
                <a:cs typeface="Calibri" panose="020F0502020204030204" pitchFamily="34" charset="0"/>
              </a:rPr>
              <a:t>ἄναυδον</a:t>
            </a:r>
            <a:r>
              <a:rPr lang="el-GR" sz="1400" b="1" dirty="0">
                <a:solidFill>
                  <a:srgbClr val="FFFF00"/>
                </a:solidFill>
                <a:latin typeface="Calibri" panose="020F0502020204030204" pitchFamily="34" charset="0"/>
                <a:cs typeface="Calibri" panose="020F0502020204030204" pitchFamily="34" charset="0"/>
              </a:rPr>
              <a:t> </a:t>
            </a:r>
            <a:r>
              <a:rPr lang="el-GR" sz="1400" b="1" dirty="0" err="1">
                <a:solidFill>
                  <a:srgbClr val="FFFF00"/>
                </a:solidFill>
                <a:latin typeface="Calibri" panose="020F0502020204030204" pitchFamily="34" charset="0"/>
                <a:cs typeface="Calibri" panose="020F0502020204030204" pitchFamily="34" charset="0"/>
              </a:rPr>
              <a:t>καὶ</a:t>
            </a:r>
            <a:r>
              <a:rPr lang="el-GR" sz="1400" b="1" dirty="0">
                <a:solidFill>
                  <a:srgbClr val="FFFF00"/>
                </a:solidFill>
                <a:latin typeface="Calibri" panose="020F0502020204030204" pitchFamily="34" charset="0"/>
                <a:cs typeface="Calibri" panose="020F0502020204030204" pitchFamily="34" charset="0"/>
              </a:rPr>
              <a:t> </a:t>
            </a:r>
            <a:r>
              <a:rPr lang="el-GR" sz="1400" b="1" dirty="0" err="1">
                <a:solidFill>
                  <a:srgbClr val="FFFF00"/>
                </a:solidFill>
                <a:latin typeface="Calibri" panose="020F0502020204030204" pitchFamily="34" charset="0"/>
                <a:cs typeface="Calibri" panose="020F0502020204030204" pitchFamily="34" charset="0"/>
              </a:rPr>
              <a:t>ἀκίνητον</a:t>
            </a:r>
            <a:r>
              <a:rPr lang="el-GR" sz="1400" b="1" dirty="0">
                <a:solidFill>
                  <a:srgbClr val="FFFF00"/>
                </a:solidFill>
                <a:latin typeface="Calibri" panose="020F0502020204030204" pitchFamily="34" charset="0"/>
                <a:cs typeface="Calibri" panose="020F0502020204030204" pitchFamily="34" charset="0"/>
              </a:rPr>
              <a:t> </a:t>
            </a:r>
            <a:r>
              <a:rPr lang="el-GR" sz="1400" b="1" dirty="0" err="1">
                <a:solidFill>
                  <a:srgbClr val="FFFF00"/>
                </a:solidFill>
                <a:latin typeface="Calibri" panose="020F0502020204030204" pitchFamily="34" charset="0"/>
                <a:cs typeface="Calibri" panose="020F0502020204030204" pitchFamily="34" charset="0"/>
              </a:rPr>
              <a:t>ἀθρόως</a:t>
            </a:r>
            <a:r>
              <a:rPr lang="el-GR" sz="1400" b="1" dirty="0">
                <a:solidFill>
                  <a:srgbClr val="FFFF00"/>
                </a:solidFill>
                <a:latin typeface="Calibri" panose="020F0502020204030204" pitchFamily="34" charset="0"/>
                <a:cs typeface="Calibri" panose="020F0502020204030204" pitchFamily="34" charset="0"/>
              </a:rPr>
              <a:t> </a:t>
            </a:r>
            <a:r>
              <a:rPr lang="el-GR" sz="1400" b="1" dirty="0" err="1">
                <a:solidFill>
                  <a:srgbClr val="FFFF00"/>
                </a:solidFill>
                <a:latin typeface="Calibri" panose="020F0502020204030204" pitchFamily="34" charset="0"/>
                <a:cs typeface="Calibri" panose="020F0502020204030204" pitchFamily="34" charset="0"/>
              </a:rPr>
              <a:t>γενόμενον</a:t>
            </a:r>
            <a:r>
              <a:rPr lang="el-GR" sz="1400" b="1" dirty="0">
                <a:solidFill>
                  <a:srgbClr val="FFFF00"/>
                </a:solidFill>
                <a:latin typeface="Calibri" panose="020F0502020204030204" pitchFamily="34" charset="0"/>
                <a:cs typeface="Calibri" panose="020F0502020204030204" pitchFamily="34" charset="0"/>
              </a:rPr>
              <a:t>, </a:t>
            </a:r>
            <a:r>
              <a:rPr lang="el-GR" sz="1400" b="1" dirty="0" err="1">
                <a:solidFill>
                  <a:srgbClr val="FFFF00"/>
                </a:solidFill>
                <a:latin typeface="Calibri" panose="020F0502020204030204" pitchFamily="34" charset="0"/>
                <a:cs typeface="Calibri" panose="020F0502020204030204" pitchFamily="34" charset="0"/>
              </a:rPr>
              <a:t>καὶ</a:t>
            </a:r>
            <a:r>
              <a:rPr lang="el-GR" sz="1400" b="1" dirty="0">
                <a:solidFill>
                  <a:srgbClr val="FFFF00"/>
                </a:solidFill>
                <a:latin typeface="Calibri" panose="020F0502020204030204" pitchFamily="34" charset="0"/>
                <a:cs typeface="Calibri" panose="020F0502020204030204" pitchFamily="34" charset="0"/>
              </a:rPr>
              <a:t> πάντα </a:t>
            </a:r>
            <a:r>
              <a:rPr lang="el-GR" sz="1400" b="1" dirty="0" err="1">
                <a:solidFill>
                  <a:srgbClr val="FFFF00"/>
                </a:solidFill>
                <a:latin typeface="Calibri" panose="020F0502020204030204" pitchFamily="34" charset="0"/>
                <a:cs typeface="Calibri" panose="020F0502020204030204" pitchFamily="34" charset="0"/>
              </a:rPr>
              <a:t>αὐτῶν</a:t>
            </a:r>
            <a:r>
              <a:rPr lang="el-GR" sz="1400" b="1" dirty="0">
                <a:solidFill>
                  <a:srgbClr val="FFFF00"/>
                </a:solidFill>
                <a:latin typeface="Calibri" panose="020F0502020204030204" pitchFamily="34" charset="0"/>
                <a:cs typeface="Calibri" panose="020F0502020204030204" pitchFamily="34" charset="0"/>
              </a:rPr>
              <a:t> </a:t>
            </a:r>
            <a:r>
              <a:rPr lang="el-GR" sz="1400" b="1" dirty="0" err="1">
                <a:solidFill>
                  <a:srgbClr val="FFFF00"/>
                </a:solidFill>
                <a:latin typeface="Calibri" panose="020F0502020204030204" pitchFamily="34" charset="0"/>
                <a:cs typeface="Calibri" panose="020F0502020204030204" pitchFamily="34" charset="0"/>
              </a:rPr>
              <a:t>σβεσθέντα</a:t>
            </a:r>
            <a:r>
              <a:rPr lang="el-GR" sz="1400" b="1" dirty="0">
                <a:solidFill>
                  <a:srgbClr val="FFFF00"/>
                </a:solidFill>
                <a:latin typeface="Calibri" panose="020F0502020204030204" pitchFamily="34" charset="0"/>
                <a:cs typeface="Calibri" panose="020F0502020204030204" pitchFamily="34" charset="0"/>
              </a:rPr>
              <a:t> </a:t>
            </a:r>
            <a:r>
              <a:rPr lang="el-GR" sz="1400" b="1" dirty="0" err="1">
                <a:solidFill>
                  <a:srgbClr val="FFFF00"/>
                </a:solidFill>
                <a:latin typeface="Calibri" panose="020F0502020204030204" pitchFamily="34" charset="0"/>
                <a:cs typeface="Calibri" panose="020F0502020204030204" pitchFamily="34" charset="0"/>
              </a:rPr>
              <a:t>τὰ</a:t>
            </a:r>
            <a:r>
              <a:rPr lang="el-GR" sz="1400" b="1" dirty="0">
                <a:solidFill>
                  <a:srgbClr val="FFFF00"/>
                </a:solidFill>
                <a:latin typeface="Calibri" panose="020F0502020204030204" pitchFamily="34" charset="0"/>
                <a:cs typeface="Calibri" panose="020F0502020204030204" pitchFamily="34" charset="0"/>
              </a:rPr>
              <a:t> </a:t>
            </a:r>
            <a:r>
              <a:rPr lang="el-GR" sz="1400" b="1" dirty="0" err="1">
                <a:solidFill>
                  <a:srgbClr val="FFFF00"/>
                </a:solidFill>
                <a:latin typeface="Calibri" panose="020F0502020204030204" pitchFamily="34" charset="0"/>
                <a:cs typeface="Calibri" panose="020F0502020204030204" pitchFamily="34" charset="0"/>
              </a:rPr>
              <a:t>φυσικὰ</a:t>
            </a:r>
            <a:r>
              <a:rPr lang="el-GR" sz="1400" b="1" dirty="0">
                <a:solidFill>
                  <a:srgbClr val="FFFF00"/>
                </a:solidFill>
                <a:latin typeface="Calibri" panose="020F0502020204030204" pitchFamily="34" charset="0"/>
                <a:cs typeface="Calibri" panose="020F0502020204030204" pitchFamily="34" charset="0"/>
              </a:rPr>
              <a:t> </a:t>
            </a:r>
            <a:r>
              <a:rPr lang="el-GR" sz="1400" b="1" dirty="0" err="1">
                <a:solidFill>
                  <a:srgbClr val="FFFF00"/>
                </a:solidFill>
                <a:latin typeface="Calibri" panose="020F0502020204030204" pitchFamily="34" charset="0"/>
                <a:cs typeface="Calibri" panose="020F0502020204030204" pitchFamily="34" charset="0"/>
              </a:rPr>
              <a:t>αἰσθητήρια</a:t>
            </a:r>
            <a:r>
              <a:rPr lang="el-GR" sz="1400" b="1" dirty="0">
                <a:solidFill>
                  <a:srgbClr val="FFFF00"/>
                </a:solidFill>
                <a:latin typeface="Calibri" panose="020F0502020204030204" pitchFamily="34" charset="0"/>
                <a:cs typeface="Calibri" panose="020F0502020204030204" pitchFamily="34" charset="0"/>
              </a:rPr>
              <a:t>, </a:t>
            </a:r>
            <a:r>
              <a:rPr lang="el-GR" sz="1400" b="1" dirty="0" err="1">
                <a:solidFill>
                  <a:srgbClr val="FFFF00"/>
                </a:solidFill>
                <a:latin typeface="Calibri" panose="020F0502020204030204" pitchFamily="34" charset="0"/>
                <a:cs typeface="Calibri" panose="020F0502020204030204" pitchFamily="34" charset="0"/>
              </a:rPr>
              <a:t>οὐκ</a:t>
            </a:r>
            <a:r>
              <a:rPr lang="el-GR" sz="1400" b="1" dirty="0">
                <a:solidFill>
                  <a:srgbClr val="FFFF00"/>
                </a:solidFill>
                <a:latin typeface="Calibri" panose="020F0502020204030204" pitchFamily="34" charset="0"/>
                <a:cs typeface="Calibri" panose="020F0502020204030204" pitchFamily="34" charset="0"/>
              </a:rPr>
              <a:t> </a:t>
            </a:r>
            <a:r>
              <a:rPr lang="el-GR" sz="1400" b="1" dirty="0" err="1">
                <a:solidFill>
                  <a:srgbClr val="FFFF00"/>
                </a:solidFill>
                <a:latin typeface="Calibri" panose="020F0502020204030204" pitchFamily="34" charset="0"/>
                <a:cs typeface="Calibri" panose="020F0502020204030204" pitchFamily="34" charset="0"/>
              </a:rPr>
              <a:t>ὄψεως</a:t>
            </a:r>
            <a:r>
              <a:rPr lang="el-GR" sz="1400" b="1" dirty="0">
                <a:solidFill>
                  <a:srgbClr val="FFFF00"/>
                </a:solidFill>
                <a:latin typeface="Calibri" panose="020F0502020204030204" pitchFamily="34" charset="0"/>
                <a:cs typeface="Calibri" panose="020F0502020204030204" pitchFamily="34" charset="0"/>
              </a:rPr>
              <a:t>, </a:t>
            </a:r>
            <a:r>
              <a:rPr lang="el-GR" sz="1400" b="1" dirty="0" err="1">
                <a:solidFill>
                  <a:srgbClr val="FFFF00"/>
                </a:solidFill>
                <a:latin typeface="Calibri" panose="020F0502020204030204" pitchFamily="34" charset="0"/>
                <a:cs typeface="Calibri" panose="020F0502020204030204" pitchFamily="34" charset="0"/>
              </a:rPr>
              <a:t>οὐκ</a:t>
            </a:r>
            <a:r>
              <a:rPr lang="el-GR" sz="1400" b="1" dirty="0">
                <a:solidFill>
                  <a:srgbClr val="FFFF00"/>
                </a:solidFill>
                <a:latin typeface="Calibri" panose="020F0502020204030204" pitchFamily="34" charset="0"/>
                <a:cs typeface="Calibri" panose="020F0502020204030204" pitchFamily="34" charset="0"/>
              </a:rPr>
              <a:t> </a:t>
            </a:r>
            <a:r>
              <a:rPr lang="el-GR" sz="1400" b="1" dirty="0" err="1">
                <a:solidFill>
                  <a:srgbClr val="FFFF00"/>
                </a:solidFill>
                <a:latin typeface="Calibri" panose="020F0502020204030204" pitchFamily="34" charset="0"/>
                <a:cs typeface="Calibri" panose="020F0502020204030204" pitchFamily="34" charset="0"/>
              </a:rPr>
              <a:t>ἀκοῆς</a:t>
            </a:r>
            <a:r>
              <a:rPr lang="el-GR" sz="1400" b="1" dirty="0">
                <a:solidFill>
                  <a:srgbClr val="FFFF00"/>
                </a:solidFill>
                <a:latin typeface="Calibri" panose="020F0502020204030204" pitchFamily="34" charset="0"/>
                <a:cs typeface="Calibri" panose="020F0502020204030204" pitchFamily="34" charset="0"/>
              </a:rPr>
              <a:t> </a:t>
            </a:r>
            <a:r>
              <a:rPr lang="el-GR" sz="1400" b="1" dirty="0" err="1">
                <a:solidFill>
                  <a:srgbClr val="FFFF00"/>
                </a:solidFill>
                <a:latin typeface="Calibri" panose="020F0502020204030204" pitchFamily="34" charset="0"/>
                <a:cs typeface="Calibri" panose="020F0502020204030204" pitchFamily="34" charset="0"/>
              </a:rPr>
              <a:t>ἐνεργούσης</a:t>
            </a:r>
            <a:r>
              <a:rPr lang="el-GR" sz="1400" b="1" dirty="0">
                <a:solidFill>
                  <a:srgbClr val="FFFF00"/>
                </a:solidFill>
                <a:latin typeface="Calibri" panose="020F0502020204030204" pitchFamily="34" charset="0"/>
                <a:cs typeface="Calibri" panose="020F0502020204030204" pitchFamily="34" charset="0"/>
              </a:rPr>
              <a:t>, </a:t>
            </a:r>
            <a:r>
              <a:rPr lang="el-GR" sz="1400" b="1" dirty="0" err="1">
                <a:solidFill>
                  <a:srgbClr val="FFFF00"/>
                </a:solidFill>
                <a:latin typeface="Calibri" panose="020F0502020204030204" pitchFamily="34" charset="0"/>
                <a:cs typeface="Calibri" panose="020F0502020204030204" pitchFamily="34" charset="0"/>
              </a:rPr>
              <a:t>οὐκ</a:t>
            </a:r>
            <a:r>
              <a:rPr lang="el-GR" sz="1400" b="1" dirty="0">
                <a:solidFill>
                  <a:srgbClr val="FFFF00"/>
                </a:solidFill>
                <a:latin typeface="Calibri" panose="020F0502020204030204" pitchFamily="34" charset="0"/>
                <a:cs typeface="Calibri" panose="020F0502020204030204" pitchFamily="34" charset="0"/>
              </a:rPr>
              <a:t> </a:t>
            </a:r>
            <a:r>
              <a:rPr lang="el-GR" sz="1400" b="1" dirty="0" err="1">
                <a:solidFill>
                  <a:srgbClr val="FFFF00"/>
                </a:solidFill>
                <a:latin typeface="Calibri" panose="020F0502020204030204" pitchFamily="34" charset="0"/>
                <a:cs typeface="Calibri" panose="020F0502020204030204" pitchFamily="34" charset="0"/>
              </a:rPr>
              <a:t>ἄλλου</a:t>
            </a:r>
            <a:r>
              <a:rPr lang="el-GR" sz="1400" b="1" dirty="0">
                <a:solidFill>
                  <a:srgbClr val="FFFF00"/>
                </a:solidFill>
                <a:latin typeface="Calibri" panose="020F0502020204030204" pitchFamily="34" charset="0"/>
                <a:cs typeface="Calibri" panose="020F0502020204030204" pitchFamily="34" charset="0"/>
              </a:rPr>
              <a:t> </a:t>
            </a:r>
            <a:r>
              <a:rPr lang="el-GR" sz="1400" b="1" dirty="0" err="1">
                <a:solidFill>
                  <a:srgbClr val="FFFF00"/>
                </a:solidFill>
                <a:latin typeface="Calibri" panose="020F0502020204030204" pitchFamily="34" charset="0"/>
                <a:cs typeface="Calibri" panose="020F0502020204030204" pitchFamily="34" charset="0"/>
              </a:rPr>
              <a:t>τινὸς</a:t>
            </a:r>
            <a:r>
              <a:rPr lang="el-GR" sz="1400" b="1" dirty="0">
                <a:solidFill>
                  <a:srgbClr val="FFFF00"/>
                </a:solidFill>
                <a:latin typeface="Calibri" panose="020F0502020204030204" pitchFamily="34" charset="0"/>
                <a:cs typeface="Calibri" panose="020F0502020204030204" pitchFamily="34" charset="0"/>
              </a:rPr>
              <a:t> </a:t>
            </a:r>
            <a:r>
              <a:rPr lang="el-GR" sz="1400" b="1" dirty="0" err="1">
                <a:solidFill>
                  <a:srgbClr val="FFFF00"/>
                </a:solidFill>
                <a:latin typeface="Calibri" panose="020F0502020204030204" pitchFamily="34" charset="0"/>
                <a:cs typeface="Calibri" panose="020F0502020204030204" pitchFamily="34" charset="0"/>
              </a:rPr>
              <a:t>ὧν</a:t>
            </a:r>
            <a:r>
              <a:rPr lang="el-GR" sz="1400" b="1" dirty="0">
                <a:solidFill>
                  <a:srgbClr val="FFFF00"/>
                </a:solidFill>
                <a:latin typeface="Calibri" panose="020F0502020204030204" pitchFamily="34" charset="0"/>
                <a:cs typeface="Calibri" panose="020F0502020204030204" pitchFamily="34" charset="0"/>
              </a:rPr>
              <a:t> ἡ </a:t>
            </a:r>
            <a:r>
              <a:rPr lang="el-GR" sz="1400" b="1" dirty="0" err="1">
                <a:solidFill>
                  <a:srgbClr val="FFFF00"/>
                </a:solidFill>
                <a:latin typeface="Calibri" panose="020F0502020204030204" pitchFamily="34" charset="0"/>
                <a:cs typeface="Calibri" panose="020F0502020204030204" pitchFamily="34" charset="0"/>
              </a:rPr>
              <a:t>αἴσθησις</a:t>
            </a:r>
            <a:r>
              <a:rPr lang="el-GR" sz="1400" b="1" dirty="0">
                <a:solidFill>
                  <a:srgbClr val="FFFF00"/>
                </a:solidFill>
                <a:latin typeface="Calibri" panose="020F0502020204030204" pitchFamily="34" charset="0"/>
                <a:cs typeface="Calibri" panose="020F0502020204030204" pitchFamily="34" charset="0"/>
              </a:rPr>
              <a:t> </a:t>
            </a:r>
            <a:r>
              <a:rPr lang="el-GR" sz="1400" b="1" dirty="0" err="1">
                <a:solidFill>
                  <a:srgbClr val="FFFF00"/>
                </a:solidFill>
                <a:latin typeface="Calibri" panose="020F0502020204030204" pitchFamily="34" charset="0"/>
                <a:cs typeface="Calibri" panose="020F0502020204030204" pitchFamily="34" charset="0"/>
              </a:rPr>
              <a:t>τὴν</a:t>
            </a:r>
            <a:r>
              <a:rPr lang="el-GR" sz="1400" b="1" dirty="0">
                <a:solidFill>
                  <a:srgbClr val="FFFF00"/>
                </a:solidFill>
                <a:latin typeface="Calibri" panose="020F0502020204030204" pitchFamily="34" charset="0"/>
                <a:cs typeface="Calibri" panose="020F0502020204030204" pitchFamily="34" charset="0"/>
              </a:rPr>
              <a:t> </a:t>
            </a:r>
            <a:r>
              <a:rPr lang="el-GR" sz="1400" b="1" dirty="0" err="1">
                <a:solidFill>
                  <a:srgbClr val="FFFF00"/>
                </a:solidFill>
                <a:latin typeface="Calibri" panose="020F0502020204030204" pitchFamily="34" charset="0"/>
                <a:cs typeface="Calibri" panose="020F0502020204030204" pitchFamily="34" charset="0"/>
              </a:rPr>
              <a:t>ἀντίληψιν</a:t>
            </a:r>
            <a:r>
              <a:rPr lang="el-GR" sz="1400" b="1" dirty="0">
                <a:solidFill>
                  <a:srgbClr val="FFFF00"/>
                </a:solidFill>
                <a:latin typeface="Calibri" panose="020F0502020204030204" pitchFamily="34" charset="0"/>
                <a:cs typeface="Calibri" panose="020F0502020204030204" pitchFamily="34" charset="0"/>
              </a:rPr>
              <a:t> </a:t>
            </a:r>
            <a:r>
              <a:rPr lang="el-GR" sz="1400" b="1" dirty="0" err="1">
                <a:solidFill>
                  <a:srgbClr val="FFFF00"/>
                </a:solidFill>
                <a:latin typeface="Calibri" panose="020F0502020204030204" pitchFamily="34" charset="0"/>
                <a:cs typeface="Calibri" panose="020F0502020204030204" pitchFamily="34" charset="0"/>
              </a:rPr>
              <a:t>ἔχει</a:t>
            </a:r>
            <a:r>
              <a:rPr lang="el-GR" sz="1400" b="1" dirty="0">
                <a:solidFill>
                  <a:srgbClr val="FFFF00"/>
                </a:solidFill>
                <a:latin typeface="Calibri" panose="020F0502020204030204" pitchFamily="34" charset="0"/>
                <a:cs typeface="Calibri" panose="020F0502020204030204" pitchFamily="34" charset="0"/>
              </a:rPr>
              <a:t>; Ὧ </a:t>
            </a:r>
            <a:r>
              <a:rPr lang="el-GR" sz="1400" b="1" dirty="0" err="1">
                <a:solidFill>
                  <a:srgbClr val="FFFF00"/>
                </a:solidFill>
                <a:latin typeface="Calibri" panose="020F0502020204030204" pitchFamily="34" charset="0"/>
                <a:cs typeface="Calibri" panose="020F0502020204030204" pitchFamily="34" charset="0"/>
              </a:rPr>
              <a:t>κἂν</a:t>
            </a:r>
            <a:r>
              <a:rPr lang="el-GR" sz="1400" b="1" dirty="0">
                <a:solidFill>
                  <a:srgbClr val="FFFF00"/>
                </a:solidFill>
                <a:latin typeface="Calibri" panose="020F0502020204030204" pitchFamily="34" charset="0"/>
                <a:cs typeface="Calibri" panose="020F0502020204030204" pitchFamily="34" charset="0"/>
              </a:rPr>
              <a:t> </a:t>
            </a:r>
            <a:r>
              <a:rPr lang="el-GR" sz="1400" b="1" dirty="0" err="1">
                <a:solidFill>
                  <a:srgbClr val="FFFF00"/>
                </a:solidFill>
                <a:latin typeface="Calibri" panose="020F0502020204030204" pitchFamily="34" charset="0"/>
                <a:cs typeface="Calibri" panose="020F0502020204030204" pitchFamily="34" charset="0"/>
              </a:rPr>
              <a:t>πῦρ</a:t>
            </a:r>
            <a:r>
              <a:rPr lang="el-GR" sz="1400" b="1" dirty="0">
                <a:solidFill>
                  <a:srgbClr val="FFFF00"/>
                </a:solidFill>
                <a:latin typeface="Calibri" panose="020F0502020204030204" pitchFamily="34" charset="0"/>
                <a:cs typeface="Calibri" panose="020F0502020204030204" pitchFamily="34" charset="0"/>
              </a:rPr>
              <a:t> </a:t>
            </a:r>
            <a:r>
              <a:rPr lang="el-GR" sz="1400" b="1" dirty="0" err="1">
                <a:solidFill>
                  <a:srgbClr val="FFFF00"/>
                </a:solidFill>
                <a:latin typeface="Calibri" panose="020F0502020204030204" pitchFamily="34" charset="0"/>
                <a:cs typeface="Calibri" panose="020F0502020204030204" pitchFamily="34" charset="0"/>
              </a:rPr>
              <a:t>προσενέγκῃς</a:t>
            </a:r>
            <a:r>
              <a:rPr lang="el-GR" sz="1400" b="1" dirty="0">
                <a:solidFill>
                  <a:srgbClr val="FFFF00"/>
                </a:solidFill>
                <a:latin typeface="Calibri" panose="020F0502020204030204" pitchFamily="34" charset="0"/>
                <a:cs typeface="Calibri" panose="020F0502020204030204" pitchFamily="34" charset="0"/>
              </a:rPr>
              <a:t>, </a:t>
            </a:r>
            <a:r>
              <a:rPr lang="el-GR" sz="1400" b="1" dirty="0" err="1">
                <a:solidFill>
                  <a:srgbClr val="FFFF00"/>
                </a:solidFill>
                <a:latin typeface="Calibri" panose="020F0502020204030204" pitchFamily="34" charset="0"/>
                <a:cs typeface="Calibri" panose="020F0502020204030204" pitchFamily="34" charset="0"/>
              </a:rPr>
              <a:t>κἂν</a:t>
            </a:r>
            <a:r>
              <a:rPr lang="el-GR" sz="1400" b="1" dirty="0">
                <a:solidFill>
                  <a:srgbClr val="FFFF00"/>
                </a:solidFill>
                <a:latin typeface="Calibri" panose="020F0502020204030204" pitchFamily="34" charset="0"/>
                <a:cs typeface="Calibri" panose="020F0502020204030204" pitchFamily="34" charset="0"/>
              </a:rPr>
              <a:t> </a:t>
            </a:r>
            <a:r>
              <a:rPr lang="el-GR" sz="1400" b="1" dirty="0" err="1">
                <a:solidFill>
                  <a:srgbClr val="FFFF00"/>
                </a:solidFill>
                <a:latin typeface="Calibri" panose="020F0502020204030204" pitchFamily="34" charset="0"/>
                <a:cs typeface="Calibri" panose="020F0502020204030204" pitchFamily="34" charset="0"/>
              </a:rPr>
              <a:t>σίδηρον</a:t>
            </a:r>
            <a:r>
              <a:rPr lang="el-GR" sz="1400" b="1" dirty="0">
                <a:solidFill>
                  <a:srgbClr val="FFFF00"/>
                </a:solidFill>
                <a:latin typeface="Calibri" panose="020F0502020204030204" pitchFamily="34" charset="0"/>
                <a:cs typeface="Calibri" panose="020F0502020204030204" pitchFamily="34" charset="0"/>
              </a:rPr>
              <a:t>, </a:t>
            </a:r>
            <a:r>
              <a:rPr lang="el-GR" sz="1400" b="1" dirty="0" err="1">
                <a:solidFill>
                  <a:srgbClr val="FFFF00"/>
                </a:solidFill>
                <a:latin typeface="Calibri" panose="020F0502020204030204" pitchFamily="34" charset="0"/>
                <a:cs typeface="Calibri" panose="020F0502020204030204" pitchFamily="34" charset="0"/>
              </a:rPr>
              <a:t>κἂν</a:t>
            </a:r>
            <a:r>
              <a:rPr lang="el-GR" sz="1400" b="1" dirty="0">
                <a:solidFill>
                  <a:srgbClr val="FFFF00"/>
                </a:solidFill>
                <a:latin typeface="Calibri" panose="020F0502020204030204" pitchFamily="34" charset="0"/>
                <a:cs typeface="Calibri" panose="020F0502020204030204" pitchFamily="34" charset="0"/>
              </a:rPr>
              <a:t> </a:t>
            </a:r>
            <a:r>
              <a:rPr lang="el-GR" sz="1400" b="1" dirty="0" err="1">
                <a:solidFill>
                  <a:srgbClr val="FFFF00"/>
                </a:solidFill>
                <a:latin typeface="Calibri" panose="020F0502020204030204" pitchFamily="34" charset="0"/>
                <a:cs typeface="Calibri" panose="020F0502020204030204" pitchFamily="34" charset="0"/>
              </a:rPr>
              <a:t>ἀνατέμῃς</a:t>
            </a:r>
            <a:r>
              <a:rPr lang="el-GR" sz="1400" b="1" dirty="0">
                <a:solidFill>
                  <a:srgbClr val="FFFF00"/>
                </a:solidFill>
                <a:latin typeface="Calibri" panose="020F0502020204030204" pitchFamily="34" charset="0"/>
                <a:cs typeface="Calibri" panose="020F0502020204030204" pitchFamily="34" charset="0"/>
              </a:rPr>
              <a:t> </a:t>
            </a:r>
            <a:r>
              <a:rPr lang="el-GR" sz="1400" b="1" dirty="0" err="1">
                <a:solidFill>
                  <a:srgbClr val="FFFF00"/>
                </a:solidFill>
                <a:latin typeface="Calibri" panose="020F0502020204030204" pitchFamily="34" charset="0"/>
                <a:cs typeface="Calibri" panose="020F0502020204030204" pitchFamily="34" charset="0"/>
              </a:rPr>
              <a:t>διὰ</a:t>
            </a:r>
            <a:r>
              <a:rPr lang="el-GR" sz="1400" b="1" dirty="0">
                <a:solidFill>
                  <a:srgbClr val="FFFF00"/>
                </a:solidFill>
                <a:latin typeface="Calibri" panose="020F0502020204030204" pitchFamily="34" charset="0"/>
                <a:cs typeface="Calibri" panose="020F0502020204030204" pitchFamily="34" charset="0"/>
              </a:rPr>
              <a:t> ξίφους </a:t>
            </a:r>
            <a:r>
              <a:rPr lang="el-GR" sz="1400" b="1" dirty="0" err="1">
                <a:solidFill>
                  <a:srgbClr val="FFFF00"/>
                </a:solidFill>
                <a:latin typeface="Calibri" panose="020F0502020204030204" pitchFamily="34" charset="0"/>
                <a:cs typeface="Calibri" panose="020F0502020204030204" pitchFamily="34" charset="0"/>
              </a:rPr>
              <a:t>τὸ</a:t>
            </a:r>
            <a:r>
              <a:rPr lang="el-GR" sz="1400" b="1" dirty="0">
                <a:solidFill>
                  <a:srgbClr val="FFFF00"/>
                </a:solidFill>
                <a:latin typeface="Calibri" panose="020F0502020204030204" pitchFamily="34" charset="0"/>
                <a:cs typeface="Calibri" panose="020F0502020204030204" pitchFamily="34" charset="0"/>
              </a:rPr>
              <a:t> </a:t>
            </a:r>
            <a:r>
              <a:rPr lang="el-GR" sz="1400" b="1" dirty="0" err="1">
                <a:solidFill>
                  <a:srgbClr val="FFFF00"/>
                </a:solidFill>
                <a:latin typeface="Calibri" panose="020F0502020204030204" pitchFamily="34" charset="0"/>
                <a:cs typeface="Calibri" panose="020F0502020204030204" pitchFamily="34" charset="0"/>
              </a:rPr>
              <a:t>σῶμα</a:t>
            </a:r>
            <a:r>
              <a:rPr lang="el-GR" sz="1400" b="1" dirty="0">
                <a:solidFill>
                  <a:srgbClr val="FFFF00"/>
                </a:solidFill>
                <a:latin typeface="Calibri" panose="020F0502020204030204" pitchFamily="34" charset="0"/>
                <a:cs typeface="Calibri" panose="020F0502020204030204" pitchFamily="34" charset="0"/>
              </a:rPr>
              <a:t>, </a:t>
            </a:r>
            <a:r>
              <a:rPr lang="el-GR" sz="1400" b="1" dirty="0" err="1">
                <a:solidFill>
                  <a:srgbClr val="FFFF00"/>
                </a:solidFill>
                <a:latin typeface="Calibri" panose="020F0502020204030204" pitchFamily="34" charset="0"/>
                <a:cs typeface="Calibri" panose="020F0502020204030204" pitchFamily="34" charset="0"/>
              </a:rPr>
              <a:t>κἂν</a:t>
            </a:r>
            <a:r>
              <a:rPr lang="el-GR" sz="1400" b="1" dirty="0">
                <a:solidFill>
                  <a:srgbClr val="FFFF00"/>
                </a:solidFill>
                <a:latin typeface="Calibri" panose="020F0502020204030204" pitchFamily="34" charset="0"/>
                <a:cs typeface="Calibri" panose="020F0502020204030204" pitchFamily="34" charset="0"/>
              </a:rPr>
              <a:t> </a:t>
            </a:r>
            <a:r>
              <a:rPr lang="el-GR" sz="1400" b="1" dirty="0" err="1">
                <a:solidFill>
                  <a:srgbClr val="FFFF00"/>
                </a:solidFill>
                <a:latin typeface="Calibri" panose="020F0502020204030204" pitchFamily="34" charset="0"/>
                <a:cs typeface="Calibri" panose="020F0502020204030204" pitchFamily="34" charset="0"/>
              </a:rPr>
              <a:t>τοῖς</a:t>
            </a:r>
            <a:r>
              <a:rPr lang="el-GR" sz="1400" b="1" dirty="0">
                <a:solidFill>
                  <a:srgbClr val="FFFF00"/>
                </a:solidFill>
                <a:latin typeface="Calibri" panose="020F0502020204030204" pitchFamily="34" charset="0"/>
                <a:cs typeface="Calibri" panose="020F0502020204030204" pitchFamily="34" charset="0"/>
              </a:rPr>
              <a:t> </a:t>
            </a:r>
            <a:r>
              <a:rPr lang="el-GR" sz="1400" b="1" dirty="0" err="1">
                <a:solidFill>
                  <a:srgbClr val="FFFF00"/>
                </a:solidFill>
                <a:latin typeface="Calibri" panose="020F0502020204030204" pitchFamily="34" charset="0"/>
                <a:cs typeface="Calibri" panose="020F0502020204030204" pitchFamily="34" charset="0"/>
              </a:rPr>
              <a:t>σαρκοβόροις</a:t>
            </a:r>
            <a:r>
              <a:rPr lang="el-GR" sz="1400" b="1" dirty="0">
                <a:solidFill>
                  <a:srgbClr val="FFFF00"/>
                </a:solidFill>
                <a:latin typeface="Calibri" panose="020F0502020204030204" pitchFamily="34" charset="0"/>
                <a:cs typeface="Calibri" panose="020F0502020204030204" pitchFamily="34" charset="0"/>
              </a:rPr>
              <a:t> </a:t>
            </a:r>
            <a:r>
              <a:rPr lang="el-GR" sz="1400" b="1" dirty="0" err="1">
                <a:solidFill>
                  <a:srgbClr val="FFFF00"/>
                </a:solidFill>
                <a:latin typeface="Calibri" panose="020F0502020204030204" pitchFamily="34" charset="0"/>
                <a:cs typeface="Calibri" panose="020F0502020204030204" pitchFamily="34" charset="0"/>
              </a:rPr>
              <a:t>προθῇς</a:t>
            </a:r>
            <a:r>
              <a:rPr lang="el-GR" sz="1400" b="1" dirty="0">
                <a:solidFill>
                  <a:srgbClr val="FFFF00"/>
                </a:solidFill>
                <a:latin typeface="Calibri" panose="020F0502020204030204" pitchFamily="34" charset="0"/>
                <a:cs typeface="Calibri" panose="020F0502020204030204" pitchFamily="34" charset="0"/>
              </a:rPr>
              <a:t>, </a:t>
            </a:r>
            <a:r>
              <a:rPr lang="el-GR" sz="1400" b="1" dirty="0" err="1">
                <a:solidFill>
                  <a:srgbClr val="FFFF00"/>
                </a:solidFill>
                <a:latin typeface="Calibri" panose="020F0502020204030204" pitchFamily="34" charset="0"/>
                <a:cs typeface="Calibri" panose="020F0502020204030204" pitchFamily="34" charset="0"/>
              </a:rPr>
              <a:t>κἂν</a:t>
            </a:r>
            <a:r>
              <a:rPr lang="el-GR" sz="1400" b="1" dirty="0">
                <a:solidFill>
                  <a:srgbClr val="FFFF00"/>
                </a:solidFill>
                <a:latin typeface="Calibri" panose="020F0502020204030204" pitchFamily="34" charset="0"/>
                <a:cs typeface="Calibri" panose="020F0502020204030204" pitchFamily="34" charset="0"/>
              </a:rPr>
              <a:t> </a:t>
            </a:r>
            <a:r>
              <a:rPr lang="el-GR" sz="1400" b="1" dirty="0" err="1">
                <a:solidFill>
                  <a:srgbClr val="FFFF00"/>
                </a:solidFill>
                <a:latin typeface="Calibri" panose="020F0502020204030204" pitchFamily="34" charset="0"/>
                <a:cs typeface="Calibri" panose="020F0502020204030204" pitchFamily="34" charset="0"/>
              </a:rPr>
              <a:t>ἐγκρύψῃς</a:t>
            </a:r>
            <a:r>
              <a:rPr lang="el-GR" sz="1400" b="1" dirty="0">
                <a:solidFill>
                  <a:srgbClr val="FFFF00"/>
                </a:solidFill>
                <a:latin typeface="Calibri" panose="020F0502020204030204" pitchFamily="34" charset="0"/>
                <a:cs typeface="Calibri" panose="020F0502020204030204" pitchFamily="34" charset="0"/>
              </a:rPr>
              <a:t> χώματι, </a:t>
            </a:r>
            <a:r>
              <a:rPr lang="el-GR" sz="1400" b="1" dirty="0" err="1">
                <a:solidFill>
                  <a:srgbClr val="FFFF00"/>
                </a:solidFill>
                <a:latin typeface="Calibri" panose="020F0502020204030204" pitchFamily="34" charset="0"/>
                <a:cs typeface="Calibri" panose="020F0502020204030204" pitchFamily="34" charset="0"/>
              </a:rPr>
              <a:t>πρὸς</a:t>
            </a:r>
            <a:r>
              <a:rPr lang="el-GR" sz="1400" b="1" dirty="0">
                <a:solidFill>
                  <a:srgbClr val="FFFF00"/>
                </a:solidFill>
                <a:latin typeface="Calibri" panose="020F0502020204030204" pitchFamily="34" charset="0"/>
                <a:cs typeface="Calibri" panose="020F0502020204030204" pitchFamily="34" charset="0"/>
              </a:rPr>
              <a:t> </a:t>
            </a:r>
            <a:r>
              <a:rPr lang="el-GR" sz="1400" b="1" dirty="0" err="1">
                <a:solidFill>
                  <a:srgbClr val="FFFF00"/>
                </a:solidFill>
                <a:latin typeface="Calibri" panose="020F0502020204030204" pitchFamily="34" charset="0"/>
                <a:cs typeface="Calibri" panose="020F0502020204030204" pitchFamily="34" charset="0"/>
              </a:rPr>
              <a:t>ἅπαντα</a:t>
            </a:r>
            <a:r>
              <a:rPr lang="el-GR" sz="1400" b="1" dirty="0">
                <a:solidFill>
                  <a:srgbClr val="FFFF00"/>
                </a:solidFill>
                <a:latin typeface="Calibri" panose="020F0502020204030204" pitchFamily="34" charset="0"/>
                <a:cs typeface="Calibri" panose="020F0502020204030204" pitchFamily="34" charset="0"/>
              </a:rPr>
              <a:t> </a:t>
            </a:r>
            <a:r>
              <a:rPr lang="el-GR" sz="1400" b="1" dirty="0" err="1">
                <a:solidFill>
                  <a:srgbClr val="FFFF00"/>
                </a:solidFill>
                <a:latin typeface="Calibri" panose="020F0502020204030204" pitchFamily="34" charset="0"/>
                <a:cs typeface="Calibri" panose="020F0502020204030204" pitchFamily="34" charset="0"/>
              </a:rPr>
              <a:t>ὁμοίως</a:t>
            </a:r>
            <a:r>
              <a:rPr lang="el-GR" sz="1400" b="1" dirty="0">
                <a:solidFill>
                  <a:srgbClr val="FFFF00"/>
                </a:solidFill>
                <a:latin typeface="Calibri" panose="020F0502020204030204" pitchFamily="34" charset="0"/>
                <a:cs typeface="Calibri" panose="020F0502020204030204" pitchFamily="34" charset="0"/>
              </a:rPr>
              <a:t> ὁ κείμενος </a:t>
            </a:r>
            <a:r>
              <a:rPr lang="el-GR" sz="1400" b="1" dirty="0" err="1">
                <a:solidFill>
                  <a:srgbClr val="FFFF00"/>
                </a:solidFill>
                <a:latin typeface="Calibri" panose="020F0502020204030204" pitchFamily="34" charset="0"/>
                <a:cs typeface="Calibri" panose="020F0502020204030204" pitchFamily="34" charset="0"/>
              </a:rPr>
              <a:t>ἔχει</a:t>
            </a:r>
            <a:r>
              <a:rPr lang="el-GR" sz="1400" b="1" dirty="0">
                <a:solidFill>
                  <a:srgbClr val="FFFF00"/>
                </a:solidFill>
                <a:latin typeface="Calibri" panose="020F0502020204030204" pitchFamily="34" charset="0"/>
                <a:cs typeface="Calibri" panose="020F0502020204030204" pitchFamily="34" charset="0"/>
              </a:rPr>
              <a:t>.</a:t>
            </a:r>
            <a:endParaRPr lang="en-US" sz="1400" b="1" dirty="0">
              <a:solidFill>
                <a:srgbClr val="FFFF00"/>
              </a:solidFill>
              <a:latin typeface="Calibri" panose="020F0502020204030204" pitchFamily="34" charset="0"/>
              <a:cs typeface="Calibri" panose="020F0502020204030204" pitchFamily="34" charset="0"/>
            </a:endParaRPr>
          </a:p>
          <a:p>
            <a:pPr marL="0" indent="0">
              <a:buNone/>
            </a:pPr>
            <a:endParaRPr lang="en-US" sz="1400" b="1" dirty="0">
              <a:latin typeface="Calibri" panose="020F0502020204030204" pitchFamily="34" charset="0"/>
              <a:cs typeface="Calibri" panose="020F0502020204030204" pitchFamily="34" charset="0"/>
            </a:endParaRPr>
          </a:p>
          <a:p>
            <a:pPr marL="0" indent="0">
              <a:buNone/>
            </a:pPr>
            <a:r>
              <a:rPr lang="el-GR" sz="1400" b="1" dirty="0">
                <a:latin typeface="Calibri" panose="020F0502020204030204" pitchFamily="34" charset="0"/>
                <a:cs typeface="Calibri" panose="020F0502020204030204" pitchFamily="34" charset="0"/>
              </a:rPr>
              <a:t>Και η δασκάλα απάντησε: «Γιατί σου φαίνεται ιδιαίτερα λυπηρό αυτό </a:t>
            </a:r>
            <a:r>
              <a:rPr lang="el-GR" sz="1400" b="1" dirty="0" err="1">
                <a:latin typeface="Calibri" panose="020F0502020204030204" pitchFamily="34" charset="0"/>
                <a:cs typeface="Calibri" panose="020F0502020204030204" pitchFamily="34" charset="0"/>
              </a:rPr>
              <a:t>καθ</a:t>
            </a:r>
            <a:r>
              <a:rPr lang="el-GR" sz="1400" b="1" dirty="0">
                <a:latin typeface="Calibri" panose="020F0502020204030204" pitchFamily="34" charset="0"/>
                <a:cs typeface="Calibri" panose="020F0502020204030204" pitchFamily="34" charset="0"/>
              </a:rPr>
              <a:t>᾿</a:t>
            </a:r>
            <a:r>
              <a:rPr lang="en-US" sz="1400" b="1" dirty="0">
                <a:latin typeface="Calibri" panose="020F0502020204030204" pitchFamily="34" charset="0"/>
                <a:cs typeface="Calibri" panose="020F0502020204030204" pitchFamily="34" charset="0"/>
              </a:rPr>
              <a:t> </a:t>
            </a:r>
            <a:r>
              <a:rPr lang="el-GR" sz="1400" b="1" dirty="0">
                <a:latin typeface="Calibri" panose="020F0502020204030204" pitchFamily="34" charset="0"/>
                <a:cs typeface="Calibri" panose="020F0502020204030204" pitchFamily="34" charset="0"/>
              </a:rPr>
              <a:t>αυτό το γεγονός του θανάτου; Διότι δεν μπορεί η συνήθεια των χαμηλής</a:t>
            </a:r>
            <a:r>
              <a:rPr lang="en-US" sz="1400" b="1" dirty="0">
                <a:latin typeface="Calibri" panose="020F0502020204030204" pitchFamily="34" charset="0"/>
                <a:cs typeface="Calibri" panose="020F0502020204030204" pitchFamily="34" charset="0"/>
              </a:rPr>
              <a:t> </a:t>
            </a:r>
            <a:r>
              <a:rPr lang="el-GR" sz="1400" b="1" dirty="0">
                <a:latin typeface="Calibri" panose="020F0502020204030204" pitchFamily="34" charset="0"/>
                <a:cs typeface="Calibri" panose="020F0502020204030204" pitchFamily="34" charset="0"/>
              </a:rPr>
              <a:t>νοημοσύνης ανθρώπων ν᾿ αποτελεί κριτήριο για τη στάση απέναντι στο θάνατο.</a:t>
            </a:r>
            <a:endParaRPr lang="en-US" sz="1400" b="1" dirty="0">
              <a:latin typeface="Calibri" panose="020F0502020204030204" pitchFamily="34" charset="0"/>
              <a:cs typeface="Calibri" panose="020F0502020204030204" pitchFamily="34" charset="0"/>
            </a:endParaRPr>
          </a:p>
          <a:p>
            <a:pPr marL="0" indent="0">
              <a:buNone/>
            </a:pPr>
            <a:endParaRPr lang="en-US" sz="1400" b="1" dirty="0">
              <a:latin typeface="Calibri" panose="020F0502020204030204" pitchFamily="34" charset="0"/>
              <a:cs typeface="Calibri" panose="020F0502020204030204" pitchFamily="34" charset="0"/>
            </a:endParaRPr>
          </a:p>
          <a:p>
            <a:pPr marL="0" indent="0">
              <a:buNone/>
            </a:pPr>
            <a:r>
              <a:rPr lang="en-US" sz="1400" b="1" dirty="0">
                <a:latin typeface="Calibri" panose="020F0502020204030204" pitchFamily="34" charset="0"/>
                <a:cs typeface="Calibri" panose="020F0502020204030204" pitchFamily="34" charset="0"/>
              </a:rPr>
              <a:t> </a:t>
            </a:r>
            <a:r>
              <a:rPr lang="el-GR" sz="1400" b="1" dirty="0">
                <a:latin typeface="Calibri" panose="020F0502020204030204" pitchFamily="34" charset="0"/>
                <a:cs typeface="Calibri" panose="020F0502020204030204" pitchFamily="34" charset="0"/>
              </a:rPr>
              <a:t>Και εγώ είπα προς αυτήν: «Πώς δεν είναι άξιο λύπης, όταν βλέπουμε αυτόν</a:t>
            </a:r>
            <a:r>
              <a:rPr lang="en-US" sz="1400" b="1" dirty="0">
                <a:latin typeface="Calibri" panose="020F0502020204030204" pitchFamily="34" charset="0"/>
                <a:cs typeface="Calibri" panose="020F0502020204030204" pitchFamily="34" charset="0"/>
              </a:rPr>
              <a:t> </a:t>
            </a:r>
            <a:r>
              <a:rPr lang="el-GR" sz="1400" b="1" dirty="0">
                <a:latin typeface="Calibri" panose="020F0502020204030204" pitchFamily="34" charset="0"/>
                <a:cs typeface="Calibri" panose="020F0502020204030204" pitchFamily="34" charset="0"/>
              </a:rPr>
              <a:t>που προηγουμένως ήταν ζωντανός και μιλούσε, να μένει ξαφνικά χωρίς πνοή,</a:t>
            </a:r>
            <a:r>
              <a:rPr lang="en-US" sz="1400" b="1" dirty="0">
                <a:latin typeface="Calibri" panose="020F0502020204030204" pitchFamily="34" charset="0"/>
                <a:cs typeface="Calibri" panose="020F0502020204030204" pitchFamily="34" charset="0"/>
              </a:rPr>
              <a:t> </a:t>
            </a:r>
            <a:r>
              <a:rPr lang="el-GR" sz="1400" b="1" dirty="0">
                <a:latin typeface="Calibri" panose="020F0502020204030204" pitchFamily="34" charset="0"/>
                <a:cs typeface="Calibri" panose="020F0502020204030204" pitchFamily="34" charset="0"/>
              </a:rPr>
              <a:t>άφωνος και ακίνητος; Να σταματούν οι φυσικές του αισθήσεις; Να μην ενεργεί</a:t>
            </a:r>
            <a:r>
              <a:rPr lang="en-US" sz="1400" b="1" dirty="0">
                <a:latin typeface="Calibri" panose="020F0502020204030204" pitchFamily="34" charset="0"/>
                <a:cs typeface="Calibri" panose="020F0502020204030204" pitchFamily="34" charset="0"/>
              </a:rPr>
              <a:t> </a:t>
            </a:r>
            <a:r>
              <a:rPr lang="el-GR" sz="1400" b="1" dirty="0">
                <a:latin typeface="Calibri" panose="020F0502020204030204" pitchFamily="34" charset="0"/>
                <a:cs typeface="Calibri" panose="020F0502020204030204" pitchFamily="34" charset="0"/>
              </a:rPr>
              <a:t>ούτε η όραση ούτε η ακοή ούτε τίποτε άλλο </a:t>
            </a:r>
            <a:r>
              <a:rPr lang="el-GR" sz="1400" b="1" dirty="0" err="1">
                <a:latin typeface="Calibri" panose="020F0502020204030204" pitchFamily="34" charset="0"/>
                <a:cs typeface="Calibri" panose="020F0502020204030204" pitchFamily="34" charset="0"/>
              </a:rPr>
              <a:t>απ</a:t>
            </a:r>
            <a:r>
              <a:rPr lang="el-GR" sz="1400" b="1" dirty="0">
                <a:latin typeface="Calibri" panose="020F0502020204030204" pitchFamily="34" charset="0"/>
                <a:cs typeface="Calibri" panose="020F0502020204030204" pitchFamily="34" charset="0"/>
              </a:rPr>
              <a:t>᾿ αυτά που αντιλαμβάνονται τα</a:t>
            </a:r>
            <a:r>
              <a:rPr lang="en-US" sz="1400" b="1" dirty="0">
                <a:latin typeface="Calibri" panose="020F0502020204030204" pitchFamily="34" charset="0"/>
                <a:cs typeface="Calibri" panose="020F0502020204030204" pitchFamily="34" charset="0"/>
              </a:rPr>
              <a:t> </a:t>
            </a:r>
            <a:r>
              <a:rPr lang="el-GR" sz="1400" b="1" dirty="0">
                <a:latin typeface="Calibri" panose="020F0502020204030204" pitchFamily="34" charset="0"/>
                <a:cs typeface="Calibri" panose="020F0502020204030204" pitchFamily="34" charset="0"/>
              </a:rPr>
              <a:t>αισθητήρια;</a:t>
            </a:r>
            <a:r>
              <a:rPr lang="en-US" sz="1400" b="1" dirty="0">
                <a:latin typeface="Calibri" panose="020F0502020204030204" pitchFamily="34" charset="0"/>
                <a:cs typeface="Calibri" panose="020F0502020204030204" pitchFamily="34" charset="0"/>
              </a:rPr>
              <a:t> </a:t>
            </a:r>
            <a:r>
              <a:rPr lang="el-GR" sz="1400" b="1" dirty="0">
                <a:latin typeface="Calibri" panose="020F0502020204030204" pitchFamily="34" charset="0"/>
                <a:cs typeface="Calibri" panose="020F0502020204030204" pitchFamily="34" charset="0"/>
              </a:rPr>
              <a:t>Κι αν αγγίξεις το σώμα του με φωτιά ή με σίδερο ή αν το κόψεις</a:t>
            </a:r>
            <a:r>
              <a:rPr lang="en-US" sz="1400" b="1" dirty="0">
                <a:latin typeface="Calibri" panose="020F0502020204030204" pitchFamily="34" charset="0"/>
                <a:cs typeface="Calibri" panose="020F0502020204030204" pitchFamily="34" charset="0"/>
              </a:rPr>
              <a:t> </a:t>
            </a:r>
            <a:r>
              <a:rPr lang="el-GR" sz="1400" b="1" dirty="0">
                <a:latin typeface="Calibri" panose="020F0502020204030204" pitchFamily="34" charset="0"/>
                <a:cs typeface="Calibri" panose="020F0502020204030204" pitchFamily="34" charset="0"/>
              </a:rPr>
              <a:t>με το ξίφος ή το ρίξεις σε </a:t>
            </a:r>
            <a:r>
              <a:rPr lang="el-GR" sz="1400" b="1" dirty="0" err="1">
                <a:latin typeface="Calibri" panose="020F0502020204030204" pitchFamily="34" charset="0"/>
                <a:cs typeface="Calibri" panose="020F0502020204030204" pitchFamily="34" charset="0"/>
              </a:rPr>
              <a:t>σαρκοφάγα</a:t>
            </a:r>
            <a:r>
              <a:rPr lang="el-GR" sz="1400" b="1" dirty="0">
                <a:latin typeface="Calibri" panose="020F0502020204030204" pitchFamily="34" charset="0"/>
                <a:cs typeface="Calibri" panose="020F0502020204030204" pitchFamily="34" charset="0"/>
              </a:rPr>
              <a:t> θηρία, ακόμη κι αν το παραχώσεις</a:t>
            </a:r>
            <a:r>
              <a:rPr lang="en-US" sz="1400" b="1" dirty="0">
                <a:latin typeface="Calibri" panose="020F0502020204030204" pitchFamily="34" charset="0"/>
                <a:cs typeface="Calibri" panose="020F0502020204030204" pitchFamily="34" charset="0"/>
              </a:rPr>
              <a:t> </a:t>
            </a:r>
            <a:r>
              <a:rPr lang="el-GR" sz="1400" b="1" dirty="0">
                <a:latin typeface="Calibri" panose="020F0502020204030204" pitchFamily="34" charset="0"/>
                <a:cs typeface="Calibri" panose="020F0502020204030204" pitchFamily="34" charset="0"/>
              </a:rPr>
              <a:t>στο χώμα, απέναντι σ᾿ όλα αυτά ο νεκρός αντιδρά το ίδιο (μένει αναίσθητος).</a:t>
            </a:r>
          </a:p>
          <a:p>
            <a:pPr marL="0" indent="0">
              <a:buNone/>
            </a:pPr>
            <a:endParaRPr lang="el-GR" sz="1200" b="1" dirty="0">
              <a:latin typeface="Calibri" panose="020F0502020204030204" pitchFamily="34" charset="0"/>
              <a:cs typeface="Calibri" panose="020F0502020204030204" pitchFamily="34" charset="0"/>
            </a:endParaRPr>
          </a:p>
          <a:p>
            <a:pPr marL="0" indent="0">
              <a:buNone/>
            </a:pPr>
            <a:r>
              <a:rPr lang="el-GR" sz="1800" b="1" dirty="0">
                <a:latin typeface="Calibri" panose="020F0502020204030204" pitchFamily="34" charset="0"/>
                <a:cs typeface="Calibri" panose="020F0502020204030204" pitchFamily="34" charset="0"/>
              </a:rPr>
              <a:t> Γρηγόριος </a:t>
            </a:r>
            <a:r>
              <a:rPr lang="el-GR" sz="1800" b="1" dirty="0" err="1">
                <a:latin typeface="Calibri" panose="020F0502020204030204" pitchFamily="34" charset="0"/>
                <a:cs typeface="Calibri" panose="020F0502020204030204" pitchFamily="34" charset="0"/>
              </a:rPr>
              <a:t>Νύσσης</a:t>
            </a:r>
            <a:r>
              <a:rPr lang="el-GR" sz="1800" b="1" dirty="0">
                <a:latin typeface="Calibri" panose="020F0502020204030204" pitchFamily="34" charset="0"/>
                <a:cs typeface="Calibri" panose="020F0502020204030204" pitchFamily="34" charset="0"/>
              </a:rPr>
              <a:t>, Περί ψυχής &amp; αναστάσεως, 46, 16, 1-11</a:t>
            </a:r>
          </a:p>
          <a:p>
            <a:pPr marL="0" indent="0">
              <a:buNone/>
            </a:pPr>
            <a:endParaRPr lang="el-GR" sz="2400" dirty="0">
              <a:latin typeface="Calibri" panose="020F0502020204030204" pitchFamily="34" charset="0"/>
              <a:cs typeface="Calibri" panose="020F0502020204030204" pitchFamily="34" charset="0"/>
            </a:endParaRPr>
          </a:p>
          <a:p>
            <a:pPr marL="0" indent="0">
              <a:buNone/>
            </a:pPr>
            <a:endParaRPr lang="el-GR" sz="2400" dirty="0">
              <a:latin typeface="Calibri" panose="020F0502020204030204" pitchFamily="34" charset="0"/>
              <a:cs typeface="Calibri" panose="020F0502020204030204" pitchFamily="34" charset="0"/>
            </a:endParaRPr>
          </a:p>
          <a:p>
            <a:pPr marL="0" indent="0">
              <a:buNone/>
            </a:pPr>
            <a:endParaRPr lang="el-GR" sz="2400" dirty="0">
              <a:latin typeface="Calibri" panose="020F0502020204030204" pitchFamily="34" charset="0"/>
              <a:cs typeface="Calibri" panose="020F0502020204030204" pitchFamily="34" charset="0"/>
            </a:endParaRPr>
          </a:p>
          <a:p>
            <a:pPr marL="0" indent="0">
              <a:buNone/>
            </a:pPr>
            <a:endParaRPr lang="el-GR" sz="2400" dirty="0">
              <a:latin typeface="Calibri" panose="020F0502020204030204" pitchFamily="34" charset="0"/>
              <a:cs typeface="Calibri" panose="020F0502020204030204" pitchFamily="34" charset="0"/>
            </a:endParaRPr>
          </a:p>
          <a:p>
            <a:pPr marL="0" indent="0">
              <a:buNone/>
            </a:pPr>
            <a:endParaRPr lang="el-GR" sz="2400" dirty="0">
              <a:latin typeface="Calibri" panose="020F0502020204030204" pitchFamily="34" charset="0"/>
              <a:cs typeface="Calibri" panose="020F0502020204030204" pitchFamily="34" charset="0"/>
            </a:endParaRPr>
          </a:p>
          <a:p>
            <a:pPr marL="0" indent="0">
              <a:buNone/>
            </a:pPr>
            <a:endParaRPr lang="el-GR" sz="2400" dirty="0">
              <a:latin typeface="Calibri" panose="020F0502020204030204" pitchFamily="34" charset="0"/>
              <a:cs typeface="Calibri" panose="020F0502020204030204" pitchFamily="34" charset="0"/>
            </a:endParaRPr>
          </a:p>
          <a:p>
            <a:pPr marL="0" indent="0">
              <a:buNone/>
            </a:pPr>
            <a:endParaRPr lang="en-US"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xmlns="" val="39721676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C64E270D-EE3F-E5DE-9349-9D2D7328CE64}"/>
              </a:ext>
            </a:extLst>
          </p:cNvPr>
          <p:cNvSpPr>
            <a:spLocks noGrp="1"/>
          </p:cNvSpPr>
          <p:nvPr>
            <p:ph type="title"/>
          </p:nvPr>
        </p:nvSpPr>
        <p:spPr/>
        <p:txBody>
          <a:bodyPr/>
          <a:lstStyle/>
          <a:p>
            <a:r>
              <a:rPr lang="el-GR" b="1" dirty="0">
                <a:solidFill>
                  <a:srgbClr val="FFFF00"/>
                </a:solidFill>
                <a:latin typeface="Calibri" panose="020F0502020204030204" pitchFamily="34" charset="0"/>
                <a:cs typeface="Calibri" panose="020F0502020204030204" pitchFamily="34" charset="0"/>
              </a:rPr>
              <a:t>2. Ζωή &amp; θάνατος</a:t>
            </a:r>
          </a:p>
        </p:txBody>
      </p:sp>
      <p:sp>
        <p:nvSpPr>
          <p:cNvPr id="3" name="Θέση περιεχομένου 2">
            <a:extLst>
              <a:ext uri="{FF2B5EF4-FFF2-40B4-BE49-F238E27FC236}">
                <a16:creationId xmlns:a16="http://schemas.microsoft.com/office/drawing/2014/main" xmlns="" id="{17A09BAE-31AD-551E-D6FC-2C657A17A34A}"/>
              </a:ext>
            </a:extLst>
          </p:cNvPr>
          <p:cNvSpPr>
            <a:spLocks noGrp="1"/>
          </p:cNvSpPr>
          <p:nvPr>
            <p:ph idx="1"/>
          </p:nvPr>
        </p:nvSpPr>
        <p:spPr>
          <a:xfrm>
            <a:off x="457200" y="1163637"/>
            <a:ext cx="8229600" cy="4530725"/>
          </a:xfrm>
        </p:spPr>
        <p:txBody>
          <a:bodyPr/>
          <a:lstStyle/>
          <a:p>
            <a:pPr marL="0" indent="0">
              <a:buNone/>
            </a:pPr>
            <a:endParaRPr lang="el-GR" sz="1800" b="1" dirty="0">
              <a:solidFill>
                <a:srgbClr val="FFFF00"/>
              </a:solidFill>
              <a:latin typeface="Calibri" panose="020F0502020204030204" pitchFamily="34" charset="0"/>
              <a:cs typeface="Calibri" panose="020F0502020204030204" pitchFamily="34" charset="0"/>
            </a:endParaRPr>
          </a:p>
          <a:p>
            <a:pPr marL="0" indent="0">
              <a:buNone/>
            </a:pPr>
            <a:endParaRPr lang="el-GR" sz="1800" b="1" dirty="0">
              <a:solidFill>
                <a:srgbClr val="FFFF00"/>
              </a:solidFill>
              <a:latin typeface="Calibri" panose="020F0502020204030204" pitchFamily="34" charset="0"/>
              <a:cs typeface="Calibri" panose="020F0502020204030204" pitchFamily="34" charset="0"/>
            </a:endParaRPr>
          </a:p>
          <a:p>
            <a:pPr marL="0" indent="0">
              <a:buNone/>
            </a:pPr>
            <a:r>
              <a:rPr lang="el-GR" sz="1800" b="1" dirty="0" err="1">
                <a:solidFill>
                  <a:srgbClr val="FFFF00"/>
                </a:solidFill>
                <a:latin typeface="Calibri" panose="020F0502020204030204" pitchFamily="34" charset="0"/>
                <a:cs typeface="Calibri" panose="020F0502020204030204" pitchFamily="34" charset="0"/>
              </a:rPr>
              <a:t>Ἔξοδον</a:t>
            </a:r>
            <a:r>
              <a:rPr lang="el-GR" sz="1800" b="1" dirty="0">
                <a:solidFill>
                  <a:srgbClr val="FFFF00"/>
                </a:solidFill>
                <a:latin typeface="Calibri" panose="020F0502020204030204" pitchFamily="34" charset="0"/>
                <a:cs typeface="Calibri" panose="020F0502020204030204" pitchFamily="34" charset="0"/>
              </a:rPr>
              <a:t> </a:t>
            </a:r>
            <a:r>
              <a:rPr lang="el-GR" sz="1800" b="1" dirty="0" err="1">
                <a:solidFill>
                  <a:srgbClr val="FFFF00"/>
                </a:solidFill>
                <a:latin typeface="Calibri" panose="020F0502020204030204" pitchFamily="34" charset="0"/>
                <a:cs typeface="Calibri" panose="020F0502020204030204" pitchFamily="34" charset="0"/>
              </a:rPr>
              <a:t>γὰρ</a:t>
            </a:r>
            <a:r>
              <a:rPr lang="el-GR" sz="1800" b="1" dirty="0">
                <a:solidFill>
                  <a:srgbClr val="FFFF00"/>
                </a:solidFill>
                <a:latin typeface="Calibri" panose="020F0502020204030204" pitchFamily="34" charset="0"/>
                <a:cs typeface="Calibri" panose="020F0502020204030204" pitchFamily="34" charset="0"/>
              </a:rPr>
              <a:t> </a:t>
            </a:r>
            <a:r>
              <a:rPr lang="el-GR" sz="1800" b="1" dirty="0" err="1">
                <a:solidFill>
                  <a:srgbClr val="FFFF00"/>
                </a:solidFill>
                <a:latin typeface="Calibri" panose="020F0502020204030204" pitchFamily="34" charset="0"/>
                <a:cs typeface="Calibri" panose="020F0502020204030204" pitchFamily="34" charset="0"/>
              </a:rPr>
              <a:t>ψυχῆς</a:t>
            </a:r>
            <a:r>
              <a:rPr lang="el-GR" sz="1800" b="1" dirty="0">
                <a:solidFill>
                  <a:srgbClr val="FFFF00"/>
                </a:solidFill>
                <a:latin typeface="Calibri" panose="020F0502020204030204" pitchFamily="34" charset="0"/>
                <a:cs typeface="Calibri" panose="020F0502020204030204" pitchFamily="34" charset="0"/>
              </a:rPr>
              <a:t> </a:t>
            </a:r>
            <a:r>
              <a:rPr lang="el-GR" sz="1800" b="1" dirty="0" err="1">
                <a:solidFill>
                  <a:srgbClr val="FFFF00"/>
                </a:solidFill>
                <a:latin typeface="Calibri" panose="020F0502020204030204" pitchFamily="34" charset="0"/>
                <a:cs typeface="Calibri" panose="020F0502020204030204" pitchFamily="34" charset="0"/>
              </a:rPr>
              <a:t>ἀκούσαντες</a:t>
            </a:r>
            <a:r>
              <a:rPr lang="el-GR" sz="1800" b="1" dirty="0">
                <a:solidFill>
                  <a:srgbClr val="FFFF00"/>
                </a:solidFill>
                <a:latin typeface="Calibri" panose="020F0502020204030204" pitchFamily="34" charset="0"/>
                <a:cs typeface="Calibri" panose="020F0502020204030204" pitchFamily="34" charset="0"/>
              </a:rPr>
              <a:t>, </a:t>
            </a:r>
            <a:r>
              <a:rPr lang="el-GR" sz="1800" b="1" dirty="0" err="1">
                <a:solidFill>
                  <a:srgbClr val="FFFF00"/>
                </a:solidFill>
                <a:latin typeface="Calibri" panose="020F0502020204030204" pitchFamily="34" charset="0"/>
                <a:cs typeface="Calibri" panose="020F0502020204030204" pitchFamily="34" charset="0"/>
              </a:rPr>
              <a:t>τὸ</a:t>
            </a:r>
            <a:r>
              <a:rPr lang="el-GR" sz="1800" b="1" dirty="0">
                <a:solidFill>
                  <a:srgbClr val="FFFF00"/>
                </a:solidFill>
                <a:latin typeface="Calibri" panose="020F0502020204030204" pitchFamily="34" charset="0"/>
                <a:cs typeface="Calibri" panose="020F0502020204030204" pitchFamily="34" charset="0"/>
              </a:rPr>
              <a:t> </a:t>
            </a:r>
            <a:r>
              <a:rPr lang="el-GR" sz="1800" b="1" dirty="0" err="1">
                <a:solidFill>
                  <a:srgbClr val="FFFF00"/>
                </a:solidFill>
                <a:latin typeface="Calibri" panose="020F0502020204030204" pitchFamily="34" charset="0"/>
                <a:cs typeface="Calibri" panose="020F0502020204030204" pitchFamily="34" charset="0"/>
              </a:rPr>
              <a:t>μὲν</a:t>
            </a:r>
            <a:r>
              <a:rPr lang="el-GR" sz="1800" b="1" dirty="0">
                <a:solidFill>
                  <a:srgbClr val="FFFF00"/>
                </a:solidFill>
                <a:latin typeface="Calibri" panose="020F0502020204030204" pitchFamily="34" charset="0"/>
                <a:cs typeface="Calibri" panose="020F0502020204030204" pitchFamily="34" charset="0"/>
              </a:rPr>
              <a:t> </a:t>
            </a:r>
            <a:r>
              <a:rPr lang="el-GR" sz="1800" b="1" dirty="0" err="1">
                <a:solidFill>
                  <a:srgbClr val="FFFF00"/>
                </a:solidFill>
                <a:latin typeface="Calibri" panose="020F0502020204030204" pitchFamily="34" charset="0"/>
                <a:cs typeface="Calibri" panose="020F0502020204030204" pitchFamily="34" charset="0"/>
              </a:rPr>
              <a:t>ὑπολειφθὲν</a:t>
            </a:r>
            <a:r>
              <a:rPr lang="el-GR" sz="1800" b="1" dirty="0">
                <a:solidFill>
                  <a:srgbClr val="FFFF00"/>
                </a:solidFill>
                <a:latin typeface="Calibri" panose="020F0502020204030204" pitchFamily="34" charset="0"/>
                <a:cs typeface="Calibri" panose="020F0502020204030204" pitchFamily="34" charset="0"/>
              </a:rPr>
              <a:t> </a:t>
            </a:r>
            <a:r>
              <a:rPr lang="el-GR" sz="1800" b="1" dirty="0" err="1">
                <a:solidFill>
                  <a:srgbClr val="FFFF00"/>
                </a:solidFill>
                <a:latin typeface="Calibri" panose="020F0502020204030204" pitchFamily="34" charset="0"/>
                <a:cs typeface="Calibri" panose="020F0502020204030204" pitchFamily="34" charset="0"/>
              </a:rPr>
              <a:t>ὁρῶμεν</a:t>
            </a:r>
            <a:r>
              <a:rPr lang="el-GR" sz="1800" b="1" dirty="0">
                <a:solidFill>
                  <a:srgbClr val="FFFF00"/>
                </a:solidFill>
                <a:latin typeface="Calibri" panose="020F0502020204030204" pitchFamily="34" charset="0"/>
                <a:cs typeface="Calibri" panose="020F0502020204030204" pitchFamily="34" charset="0"/>
              </a:rPr>
              <a:t>, </a:t>
            </a:r>
            <a:r>
              <a:rPr lang="el-GR" sz="1800" b="1" dirty="0" err="1">
                <a:solidFill>
                  <a:srgbClr val="FFFF00"/>
                </a:solidFill>
                <a:latin typeface="Calibri" panose="020F0502020204030204" pitchFamily="34" charset="0"/>
                <a:cs typeface="Calibri" panose="020F0502020204030204" pitchFamily="34" charset="0"/>
              </a:rPr>
              <a:t>τὸ</a:t>
            </a:r>
            <a:r>
              <a:rPr lang="el-GR" sz="1800" b="1" dirty="0">
                <a:solidFill>
                  <a:srgbClr val="FFFF00"/>
                </a:solidFill>
                <a:latin typeface="Calibri" panose="020F0502020204030204" pitchFamily="34" charset="0"/>
                <a:cs typeface="Calibri" panose="020F0502020204030204" pitchFamily="34" charset="0"/>
              </a:rPr>
              <a:t> </a:t>
            </a:r>
            <a:r>
              <a:rPr lang="el-GR" sz="1800" b="1" dirty="0" err="1">
                <a:solidFill>
                  <a:srgbClr val="FFFF00"/>
                </a:solidFill>
                <a:latin typeface="Calibri" panose="020F0502020204030204" pitchFamily="34" charset="0"/>
                <a:cs typeface="Calibri" panose="020F0502020204030204" pitchFamily="34" charset="0"/>
              </a:rPr>
              <a:t>δὲ</a:t>
            </a:r>
            <a:r>
              <a:rPr lang="el-GR" sz="1800" b="1" dirty="0">
                <a:solidFill>
                  <a:srgbClr val="FFFF00"/>
                </a:solidFill>
                <a:latin typeface="Calibri" panose="020F0502020204030204" pitchFamily="34" charset="0"/>
                <a:cs typeface="Calibri" panose="020F0502020204030204" pitchFamily="34" charset="0"/>
              </a:rPr>
              <a:t> </a:t>
            </a:r>
            <a:r>
              <a:rPr lang="el-GR" sz="1800" b="1" dirty="0" err="1">
                <a:solidFill>
                  <a:srgbClr val="FFFF00"/>
                </a:solidFill>
                <a:latin typeface="Calibri" panose="020F0502020204030204" pitchFamily="34" charset="0"/>
                <a:cs typeface="Calibri" panose="020F0502020204030204" pitchFamily="34" charset="0"/>
              </a:rPr>
              <a:t>χωρισθὲν</a:t>
            </a:r>
            <a:r>
              <a:rPr lang="el-GR" sz="1800" b="1" dirty="0">
                <a:solidFill>
                  <a:srgbClr val="FFFF00"/>
                </a:solidFill>
                <a:latin typeface="Calibri" panose="020F0502020204030204" pitchFamily="34" charset="0"/>
                <a:cs typeface="Calibri" panose="020F0502020204030204" pitchFamily="34" charset="0"/>
              </a:rPr>
              <a:t> </a:t>
            </a:r>
            <a:r>
              <a:rPr lang="el-GR" sz="1800" b="1" dirty="0" err="1">
                <a:solidFill>
                  <a:srgbClr val="FFFF00"/>
                </a:solidFill>
                <a:latin typeface="Calibri" panose="020F0502020204030204" pitchFamily="34" charset="0"/>
                <a:cs typeface="Calibri" panose="020F0502020204030204" pitchFamily="34" charset="0"/>
              </a:rPr>
              <a:t>ἀγνοοῦμεν</a:t>
            </a:r>
            <a:r>
              <a:rPr lang="el-GR" sz="1800" b="1" dirty="0">
                <a:solidFill>
                  <a:srgbClr val="FFFF00"/>
                </a:solidFill>
                <a:latin typeface="Calibri" panose="020F0502020204030204" pitchFamily="34" charset="0"/>
                <a:cs typeface="Calibri" panose="020F0502020204030204" pitchFamily="34" charset="0"/>
              </a:rPr>
              <a:t>, </a:t>
            </a:r>
            <a:r>
              <a:rPr lang="el-GR" sz="1800" b="1" dirty="0" err="1">
                <a:solidFill>
                  <a:srgbClr val="FFFF00"/>
                </a:solidFill>
                <a:latin typeface="Calibri" panose="020F0502020204030204" pitchFamily="34" charset="0"/>
                <a:cs typeface="Calibri" panose="020F0502020204030204" pitchFamily="34" charset="0"/>
              </a:rPr>
              <a:t>αὐτό</a:t>
            </a:r>
            <a:r>
              <a:rPr lang="el-GR" sz="1800" b="1" dirty="0">
                <a:solidFill>
                  <a:srgbClr val="FFFF00"/>
                </a:solidFill>
                <a:latin typeface="Calibri" panose="020F0502020204030204" pitchFamily="34" charset="0"/>
                <a:cs typeface="Calibri" panose="020F0502020204030204" pitchFamily="34" charset="0"/>
              </a:rPr>
              <a:t> τε ὅ τί </a:t>
            </a:r>
            <a:r>
              <a:rPr lang="el-GR" sz="1800" b="1" dirty="0" err="1">
                <a:solidFill>
                  <a:srgbClr val="FFFF00"/>
                </a:solidFill>
                <a:latin typeface="Calibri" panose="020F0502020204030204" pitchFamily="34" charset="0"/>
                <a:cs typeface="Calibri" panose="020F0502020204030204" pitchFamily="34" charset="0"/>
              </a:rPr>
              <a:t>ποτε</a:t>
            </a:r>
            <a:r>
              <a:rPr lang="el-GR" sz="1800" b="1" dirty="0">
                <a:solidFill>
                  <a:srgbClr val="FFFF00"/>
                </a:solidFill>
                <a:latin typeface="Calibri" panose="020F0502020204030204" pitchFamily="34" charset="0"/>
                <a:cs typeface="Calibri" panose="020F0502020204030204" pitchFamily="34" charset="0"/>
              </a:rPr>
              <a:t> </a:t>
            </a:r>
            <a:r>
              <a:rPr lang="el-GR" sz="1800" b="1" dirty="0" err="1">
                <a:solidFill>
                  <a:srgbClr val="FFFF00"/>
                </a:solidFill>
                <a:latin typeface="Calibri" panose="020F0502020204030204" pitchFamily="34" charset="0"/>
                <a:cs typeface="Calibri" panose="020F0502020204030204" pitchFamily="34" charset="0"/>
              </a:rPr>
              <a:t>κατὰ</a:t>
            </a:r>
            <a:r>
              <a:rPr lang="el-GR" sz="1800" b="1" dirty="0">
                <a:solidFill>
                  <a:srgbClr val="FFFF00"/>
                </a:solidFill>
                <a:latin typeface="Calibri" panose="020F0502020204030204" pitchFamily="34" charset="0"/>
                <a:cs typeface="Calibri" panose="020F0502020204030204" pitchFamily="34" charset="0"/>
              </a:rPr>
              <a:t> </a:t>
            </a:r>
            <a:r>
              <a:rPr lang="el-GR" sz="1800" b="1" dirty="0" err="1">
                <a:solidFill>
                  <a:srgbClr val="FFFF00"/>
                </a:solidFill>
                <a:latin typeface="Calibri" panose="020F0502020204030204" pitchFamily="34" charset="0"/>
                <a:cs typeface="Calibri" panose="020F0502020204030204" pitchFamily="34" charset="0"/>
              </a:rPr>
              <a:t>τὴν</a:t>
            </a:r>
            <a:r>
              <a:rPr lang="el-GR" sz="1800" b="1" dirty="0">
                <a:solidFill>
                  <a:srgbClr val="FFFF00"/>
                </a:solidFill>
                <a:latin typeface="Calibri" panose="020F0502020204030204" pitchFamily="34" charset="0"/>
                <a:cs typeface="Calibri" panose="020F0502020204030204" pitchFamily="34" charset="0"/>
              </a:rPr>
              <a:t> φύσιν </a:t>
            </a:r>
            <a:r>
              <a:rPr lang="el-GR" sz="1800" b="1" dirty="0" err="1">
                <a:solidFill>
                  <a:srgbClr val="FFFF00"/>
                </a:solidFill>
                <a:latin typeface="Calibri" panose="020F0502020204030204" pitchFamily="34" charset="0"/>
                <a:cs typeface="Calibri" panose="020F0502020204030204" pitchFamily="34" charset="0"/>
              </a:rPr>
              <a:t>ἐστὶ</a:t>
            </a:r>
            <a:r>
              <a:rPr lang="el-GR" sz="1800" b="1" dirty="0">
                <a:solidFill>
                  <a:srgbClr val="FFFF00"/>
                </a:solidFill>
                <a:latin typeface="Calibri" panose="020F0502020204030204" pitchFamily="34" charset="0"/>
                <a:cs typeface="Calibri" panose="020F0502020204030204" pitchFamily="34" charset="0"/>
              </a:rPr>
              <a:t>, </a:t>
            </a:r>
            <a:r>
              <a:rPr lang="el-GR" sz="1800" b="1" dirty="0" err="1">
                <a:solidFill>
                  <a:srgbClr val="FFFF00"/>
                </a:solidFill>
                <a:latin typeface="Calibri" panose="020F0502020204030204" pitchFamily="34" charset="0"/>
                <a:cs typeface="Calibri" panose="020F0502020204030204" pitchFamily="34" charset="0"/>
              </a:rPr>
              <a:t>καὶ</a:t>
            </a:r>
            <a:r>
              <a:rPr lang="el-GR" sz="1800" b="1" dirty="0">
                <a:solidFill>
                  <a:srgbClr val="FFFF00"/>
                </a:solidFill>
                <a:latin typeface="Calibri" panose="020F0502020204030204" pitchFamily="34" charset="0"/>
                <a:cs typeface="Calibri" panose="020F0502020204030204" pitchFamily="34" charset="0"/>
              </a:rPr>
              <a:t> </a:t>
            </a:r>
            <a:r>
              <a:rPr lang="el-GR" sz="1800" b="1" dirty="0" err="1">
                <a:solidFill>
                  <a:srgbClr val="FFFF00"/>
                </a:solidFill>
                <a:latin typeface="Calibri" panose="020F0502020204030204" pitchFamily="34" charset="0"/>
                <a:cs typeface="Calibri" panose="020F0502020204030204" pitchFamily="34" charset="0"/>
              </a:rPr>
              <a:t>εἰς</a:t>
            </a:r>
            <a:r>
              <a:rPr lang="el-GR" sz="1800" b="1" dirty="0">
                <a:solidFill>
                  <a:srgbClr val="FFFF00"/>
                </a:solidFill>
                <a:latin typeface="Calibri" panose="020F0502020204030204" pitchFamily="34" charset="0"/>
                <a:cs typeface="Calibri" panose="020F0502020204030204" pitchFamily="34" charset="0"/>
              </a:rPr>
              <a:t> ὅ τι </a:t>
            </a:r>
            <a:r>
              <a:rPr lang="el-GR" sz="1800" b="1" dirty="0" err="1">
                <a:solidFill>
                  <a:srgbClr val="FFFF00"/>
                </a:solidFill>
                <a:latin typeface="Calibri" panose="020F0502020204030204" pitchFamily="34" charset="0"/>
                <a:cs typeface="Calibri" panose="020F0502020204030204" pitchFamily="34" charset="0"/>
              </a:rPr>
              <a:t>μετακεχώρηκεν</a:t>
            </a:r>
            <a:r>
              <a:rPr lang="el-GR" sz="1800" b="1" dirty="0">
                <a:solidFill>
                  <a:srgbClr val="FFFF00"/>
                </a:solidFill>
                <a:latin typeface="Calibri" panose="020F0502020204030204" pitchFamily="34" charset="0"/>
                <a:cs typeface="Calibri" panose="020F0502020204030204" pitchFamily="34" charset="0"/>
              </a:rPr>
              <a:t>, </a:t>
            </a:r>
            <a:r>
              <a:rPr lang="el-GR" sz="1800" b="1" dirty="0" err="1">
                <a:solidFill>
                  <a:srgbClr val="FFFF00"/>
                </a:solidFill>
                <a:latin typeface="Calibri" panose="020F0502020204030204" pitchFamily="34" charset="0"/>
                <a:cs typeface="Calibri" panose="020F0502020204030204" pitchFamily="34" charset="0"/>
              </a:rPr>
              <a:t>οὐ</a:t>
            </a:r>
            <a:r>
              <a:rPr lang="el-GR" sz="1800" b="1" dirty="0">
                <a:solidFill>
                  <a:srgbClr val="FFFF00"/>
                </a:solidFill>
                <a:latin typeface="Calibri" panose="020F0502020204030204" pitchFamily="34" charset="0"/>
                <a:cs typeface="Calibri" panose="020F0502020204030204" pitchFamily="34" charset="0"/>
              </a:rPr>
              <a:t> </a:t>
            </a:r>
            <a:r>
              <a:rPr lang="el-GR" sz="1800" b="1" dirty="0" err="1">
                <a:solidFill>
                  <a:srgbClr val="FFFF00"/>
                </a:solidFill>
                <a:latin typeface="Calibri" panose="020F0502020204030204" pitchFamily="34" charset="0"/>
                <a:cs typeface="Calibri" panose="020F0502020204030204" pitchFamily="34" charset="0"/>
              </a:rPr>
              <a:t>γῆς</a:t>
            </a:r>
            <a:r>
              <a:rPr lang="el-GR" sz="1800" b="1" dirty="0">
                <a:solidFill>
                  <a:srgbClr val="FFFF00"/>
                </a:solidFill>
                <a:latin typeface="Calibri" panose="020F0502020204030204" pitchFamily="34" charset="0"/>
                <a:cs typeface="Calibri" panose="020F0502020204030204" pitchFamily="34" charset="0"/>
              </a:rPr>
              <a:t>, </a:t>
            </a:r>
            <a:r>
              <a:rPr lang="el-GR" sz="1800" b="1" dirty="0" err="1">
                <a:solidFill>
                  <a:srgbClr val="FFFF00"/>
                </a:solidFill>
                <a:latin typeface="Calibri" panose="020F0502020204030204" pitchFamily="34" charset="0"/>
                <a:cs typeface="Calibri" panose="020F0502020204030204" pitchFamily="34" charset="0"/>
              </a:rPr>
              <a:t>οὐκ</a:t>
            </a:r>
            <a:r>
              <a:rPr lang="el-GR" sz="1800" b="1" dirty="0">
                <a:solidFill>
                  <a:srgbClr val="FFFF00"/>
                </a:solidFill>
                <a:latin typeface="Calibri" panose="020F0502020204030204" pitchFamily="34" charset="0"/>
                <a:cs typeface="Calibri" panose="020F0502020204030204" pitchFamily="34" charset="0"/>
              </a:rPr>
              <a:t> </a:t>
            </a:r>
            <a:r>
              <a:rPr lang="el-GR" sz="1800" b="1" dirty="0" err="1">
                <a:solidFill>
                  <a:srgbClr val="FFFF00"/>
                </a:solidFill>
                <a:latin typeface="Calibri" panose="020F0502020204030204" pitchFamily="34" charset="0"/>
                <a:cs typeface="Calibri" panose="020F0502020204030204" pitchFamily="34" charset="0"/>
              </a:rPr>
              <a:t>ἀέρος</a:t>
            </a:r>
            <a:r>
              <a:rPr lang="el-GR" sz="1800" b="1" dirty="0">
                <a:solidFill>
                  <a:srgbClr val="FFFF00"/>
                </a:solidFill>
                <a:latin typeface="Calibri" panose="020F0502020204030204" pitchFamily="34" charset="0"/>
                <a:cs typeface="Calibri" panose="020F0502020204030204" pitchFamily="34" charset="0"/>
              </a:rPr>
              <a:t>, </a:t>
            </a:r>
            <a:r>
              <a:rPr lang="el-GR" sz="1800" b="1" dirty="0" err="1">
                <a:solidFill>
                  <a:srgbClr val="FFFF00"/>
                </a:solidFill>
                <a:latin typeface="Calibri" panose="020F0502020204030204" pitchFamily="34" charset="0"/>
                <a:cs typeface="Calibri" panose="020F0502020204030204" pitchFamily="34" charset="0"/>
              </a:rPr>
              <a:t>οὐχ</a:t>
            </a:r>
            <a:r>
              <a:rPr lang="el-GR" sz="1800" b="1" dirty="0">
                <a:solidFill>
                  <a:srgbClr val="FFFF00"/>
                </a:solidFill>
                <a:latin typeface="Calibri" panose="020F0502020204030204" pitchFamily="34" charset="0"/>
                <a:cs typeface="Calibri" panose="020F0502020204030204" pitchFamily="34" charset="0"/>
              </a:rPr>
              <a:t> </a:t>
            </a:r>
            <a:r>
              <a:rPr lang="el-GR" sz="1800" b="1" dirty="0" err="1">
                <a:solidFill>
                  <a:srgbClr val="FFFF00"/>
                </a:solidFill>
                <a:latin typeface="Calibri" panose="020F0502020204030204" pitchFamily="34" charset="0"/>
                <a:cs typeface="Calibri" panose="020F0502020204030204" pitchFamily="34" charset="0"/>
              </a:rPr>
              <a:t>ὕδατος</a:t>
            </a:r>
            <a:r>
              <a:rPr lang="el-GR" sz="1800" b="1" dirty="0">
                <a:solidFill>
                  <a:srgbClr val="FFFF00"/>
                </a:solidFill>
                <a:latin typeface="Calibri" panose="020F0502020204030204" pitchFamily="34" charset="0"/>
                <a:cs typeface="Calibri" panose="020F0502020204030204" pitchFamily="34" charset="0"/>
              </a:rPr>
              <a:t>, </a:t>
            </a:r>
            <a:r>
              <a:rPr lang="el-GR" sz="1800" b="1" dirty="0" err="1">
                <a:solidFill>
                  <a:srgbClr val="FFFF00"/>
                </a:solidFill>
                <a:latin typeface="Calibri" panose="020F0502020204030204" pitchFamily="34" charset="0"/>
                <a:cs typeface="Calibri" panose="020F0502020204030204" pitchFamily="34" charset="0"/>
              </a:rPr>
              <a:t>οὐκ</a:t>
            </a:r>
            <a:r>
              <a:rPr lang="el-GR" sz="1800" b="1" dirty="0">
                <a:solidFill>
                  <a:srgbClr val="FFFF00"/>
                </a:solidFill>
                <a:latin typeface="Calibri" panose="020F0502020204030204" pitchFamily="34" charset="0"/>
                <a:cs typeface="Calibri" panose="020F0502020204030204" pitchFamily="34" charset="0"/>
              </a:rPr>
              <a:t> </a:t>
            </a:r>
            <a:r>
              <a:rPr lang="el-GR" sz="1800" b="1" dirty="0" err="1">
                <a:solidFill>
                  <a:srgbClr val="FFFF00"/>
                </a:solidFill>
                <a:latin typeface="Calibri" panose="020F0502020204030204" pitchFamily="34" charset="0"/>
                <a:cs typeface="Calibri" panose="020F0502020204030204" pitchFamily="34" charset="0"/>
              </a:rPr>
              <a:t>ἄλλου</a:t>
            </a:r>
            <a:r>
              <a:rPr lang="el-GR" sz="1800" b="1" dirty="0">
                <a:solidFill>
                  <a:srgbClr val="FFFF00"/>
                </a:solidFill>
                <a:latin typeface="Calibri" panose="020F0502020204030204" pitchFamily="34" charset="0"/>
                <a:cs typeface="Calibri" panose="020F0502020204030204" pitchFamily="34" charset="0"/>
              </a:rPr>
              <a:t> </a:t>
            </a:r>
            <a:r>
              <a:rPr lang="el-GR" sz="1800" b="1" dirty="0" err="1">
                <a:solidFill>
                  <a:srgbClr val="FFFF00"/>
                </a:solidFill>
                <a:latin typeface="Calibri" panose="020F0502020204030204" pitchFamily="34" charset="0"/>
                <a:cs typeface="Calibri" panose="020F0502020204030204" pitchFamily="34" charset="0"/>
              </a:rPr>
              <a:t>τινὸς</a:t>
            </a:r>
            <a:r>
              <a:rPr lang="el-GR" sz="1800" b="1" dirty="0">
                <a:solidFill>
                  <a:srgbClr val="FFFF00"/>
                </a:solidFill>
                <a:latin typeface="Calibri" panose="020F0502020204030204" pitchFamily="34" charset="0"/>
                <a:cs typeface="Calibri" panose="020F0502020204030204" pitchFamily="34" charset="0"/>
              </a:rPr>
              <a:t> τῶν στοιχείων </a:t>
            </a:r>
            <a:r>
              <a:rPr lang="el-GR" sz="1800" b="1" dirty="0" err="1">
                <a:solidFill>
                  <a:srgbClr val="FFFF00"/>
                </a:solidFill>
                <a:latin typeface="Calibri" panose="020F0502020204030204" pitchFamily="34" charset="0"/>
                <a:cs typeface="Calibri" panose="020F0502020204030204" pitchFamily="34" charset="0"/>
              </a:rPr>
              <a:t>ἐν</a:t>
            </a:r>
            <a:r>
              <a:rPr lang="el-GR" sz="1800" b="1" dirty="0">
                <a:solidFill>
                  <a:srgbClr val="FFFF00"/>
                </a:solidFill>
                <a:latin typeface="Calibri" panose="020F0502020204030204" pitchFamily="34" charset="0"/>
                <a:cs typeface="Calibri" panose="020F0502020204030204" pitchFamily="34" charset="0"/>
              </a:rPr>
              <a:t> </a:t>
            </a:r>
            <a:r>
              <a:rPr lang="el-GR" sz="1800" b="1" dirty="0" err="1">
                <a:solidFill>
                  <a:srgbClr val="FFFF00"/>
                </a:solidFill>
                <a:latin typeface="Calibri" panose="020F0502020204030204" pitchFamily="34" charset="0"/>
                <a:cs typeface="Calibri" panose="020F0502020204030204" pitchFamily="34" charset="0"/>
              </a:rPr>
              <a:t>ἑαυτῷ</a:t>
            </a:r>
            <a:r>
              <a:rPr lang="el-GR" sz="1800" b="1" dirty="0">
                <a:solidFill>
                  <a:srgbClr val="FFFF00"/>
                </a:solidFill>
                <a:latin typeface="Calibri" panose="020F0502020204030204" pitchFamily="34" charset="0"/>
                <a:cs typeface="Calibri" panose="020F0502020204030204" pitchFamily="34" charset="0"/>
              </a:rPr>
              <a:t> </a:t>
            </a:r>
            <a:r>
              <a:rPr lang="el-GR" sz="1800" b="1" dirty="0" err="1">
                <a:solidFill>
                  <a:srgbClr val="FFFF00"/>
                </a:solidFill>
                <a:latin typeface="Calibri" panose="020F0502020204030204" pitchFamily="34" charset="0"/>
                <a:cs typeface="Calibri" panose="020F0502020204030204" pitchFamily="34" charset="0"/>
              </a:rPr>
              <a:t>δεικνύντος</a:t>
            </a:r>
            <a:r>
              <a:rPr lang="el-GR" sz="1800" b="1" dirty="0">
                <a:solidFill>
                  <a:srgbClr val="FFFF00"/>
                </a:solidFill>
                <a:latin typeface="Calibri" panose="020F0502020204030204" pitchFamily="34" charset="0"/>
                <a:cs typeface="Calibri" panose="020F0502020204030204" pitchFamily="34" charset="0"/>
              </a:rPr>
              <a:t> </a:t>
            </a:r>
            <a:r>
              <a:rPr lang="el-GR" sz="1800" b="1" dirty="0" err="1">
                <a:solidFill>
                  <a:srgbClr val="FFFF00"/>
                </a:solidFill>
                <a:latin typeface="Calibri" panose="020F0502020204030204" pitchFamily="34" charset="0"/>
                <a:cs typeface="Calibri" panose="020F0502020204030204" pitchFamily="34" charset="0"/>
              </a:rPr>
              <a:t>ἐκείνην</a:t>
            </a:r>
            <a:r>
              <a:rPr lang="el-GR" sz="1800" b="1" dirty="0">
                <a:solidFill>
                  <a:srgbClr val="FFFF00"/>
                </a:solidFill>
                <a:latin typeface="Calibri" panose="020F0502020204030204" pitchFamily="34" charset="0"/>
                <a:cs typeface="Calibri" panose="020F0502020204030204" pitchFamily="34" charset="0"/>
              </a:rPr>
              <a:t> </a:t>
            </a:r>
            <a:r>
              <a:rPr lang="el-GR" sz="1800" b="1" dirty="0" err="1">
                <a:solidFill>
                  <a:srgbClr val="FFFF00"/>
                </a:solidFill>
                <a:latin typeface="Calibri" panose="020F0502020204030204" pitchFamily="34" charset="0"/>
                <a:cs typeface="Calibri" panose="020F0502020204030204" pitchFamily="34" charset="0"/>
              </a:rPr>
              <a:t>τὴν</a:t>
            </a:r>
            <a:r>
              <a:rPr lang="el-GR" sz="1800" b="1" dirty="0">
                <a:solidFill>
                  <a:srgbClr val="FFFF00"/>
                </a:solidFill>
                <a:latin typeface="Calibri" panose="020F0502020204030204" pitchFamily="34" charset="0"/>
                <a:cs typeface="Calibri" panose="020F0502020204030204" pitchFamily="34" charset="0"/>
              </a:rPr>
              <a:t> δύναμιν </a:t>
            </a:r>
            <a:r>
              <a:rPr lang="el-GR" sz="1800" b="1" dirty="0" err="1">
                <a:solidFill>
                  <a:srgbClr val="FFFF00"/>
                </a:solidFill>
                <a:latin typeface="Calibri" panose="020F0502020204030204" pitchFamily="34" charset="0"/>
                <a:cs typeface="Calibri" panose="020F0502020204030204" pitchFamily="34" charset="0"/>
              </a:rPr>
              <a:t>τὴν</a:t>
            </a:r>
            <a:r>
              <a:rPr lang="el-GR" sz="1800" b="1" dirty="0">
                <a:solidFill>
                  <a:srgbClr val="FFFF00"/>
                </a:solidFill>
                <a:latin typeface="Calibri" panose="020F0502020204030204" pitchFamily="34" charset="0"/>
                <a:cs typeface="Calibri" panose="020F0502020204030204" pitchFamily="34" charset="0"/>
              </a:rPr>
              <a:t> </a:t>
            </a:r>
            <a:r>
              <a:rPr lang="el-GR" sz="1800" b="1" dirty="0" err="1">
                <a:solidFill>
                  <a:srgbClr val="FFFF00"/>
                </a:solidFill>
                <a:latin typeface="Calibri" panose="020F0502020204030204" pitchFamily="34" charset="0"/>
                <a:cs typeface="Calibri" panose="020F0502020204030204" pitchFamily="34" charset="0"/>
              </a:rPr>
              <a:t>τοῦ</a:t>
            </a:r>
            <a:r>
              <a:rPr lang="el-GR" sz="1800" b="1" dirty="0">
                <a:solidFill>
                  <a:srgbClr val="FFFF00"/>
                </a:solidFill>
                <a:latin typeface="Calibri" panose="020F0502020204030204" pitchFamily="34" charset="0"/>
                <a:cs typeface="Calibri" panose="020F0502020204030204" pitchFamily="34" charset="0"/>
              </a:rPr>
              <a:t> σώματος </a:t>
            </a:r>
            <a:r>
              <a:rPr lang="el-GR" sz="1800" b="1" dirty="0" err="1">
                <a:solidFill>
                  <a:srgbClr val="FFFF00"/>
                </a:solidFill>
                <a:latin typeface="Calibri" panose="020F0502020204030204" pitchFamily="34" charset="0"/>
                <a:cs typeface="Calibri" panose="020F0502020204030204" pitchFamily="34" charset="0"/>
              </a:rPr>
              <a:t>ἐκχωρήσασαν</a:t>
            </a:r>
            <a:r>
              <a:rPr lang="el-GR" sz="1800" b="1" dirty="0">
                <a:solidFill>
                  <a:srgbClr val="FFFF00"/>
                </a:solidFill>
                <a:latin typeface="Calibri" panose="020F0502020204030204" pitchFamily="34" charset="0"/>
                <a:cs typeface="Calibri" panose="020F0502020204030204" pitchFamily="34" charset="0"/>
              </a:rPr>
              <a:t>· </a:t>
            </a:r>
            <a:r>
              <a:rPr lang="el-GR" sz="1800" b="1" dirty="0" err="1">
                <a:solidFill>
                  <a:srgbClr val="FFFF00"/>
                </a:solidFill>
                <a:latin typeface="Calibri" panose="020F0502020204030204" pitchFamily="34" charset="0"/>
                <a:cs typeface="Calibri" panose="020F0502020204030204" pitchFamily="34" charset="0"/>
              </a:rPr>
              <a:t>ἧς</a:t>
            </a:r>
            <a:r>
              <a:rPr lang="el-GR" sz="1800" b="1" dirty="0">
                <a:solidFill>
                  <a:srgbClr val="FFFF00"/>
                </a:solidFill>
                <a:latin typeface="Calibri" panose="020F0502020204030204" pitchFamily="34" charset="0"/>
                <a:cs typeface="Calibri" panose="020F0502020204030204" pitchFamily="34" charset="0"/>
              </a:rPr>
              <a:t> </a:t>
            </a:r>
            <a:r>
              <a:rPr lang="el-GR" sz="1800" b="1" dirty="0" err="1">
                <a:solidFill>
                  <a:srgbClr val="FFFF00"/>
                </a:solidFill>
                <a:latin typeface="Calibri" panose="020F0502020204030204" pitchFamily="34" charset="0"/>
                <a:cs typeface="Calibri" panose="020F0502020204030204" pitchFamily="34" charset="0"/>
              </a:rPr>
              <a:t>ὑπεξελθούσης</a:t>
            </a:r>
            <a:r>
              <a:rPr lang="el-GR" sz="1800" b="1" dirty="0">
                <a:solidFill>
                  <a:srgbClr val="FFFF00"/>
                </a:solidFill>
                <a:latin typeface="Calibri" panose="020F0502020204030204" pitchFamily="34" charset="0"/>
                <a:cs typeface="Calibri" panose="020F0502020204030204" pitchFamily="34" charset="0"/>
              </a:rPr>
              <a:t> </a:t>
            </a:r>
            <a:r>
              <a:rPr lang="el-GR" sz="1800" b="1" dirty="0" err="1">
                <a:solidFill>
                  <a:srgbClr val="FFFF00"/>
                </a:solidFill>
                <a:latin typeface="Calibri" panose="020F0502020204030204" pitchFamily="34" charset="0"/>
                <a:cs typeface="Calibri" panose="020F0502020204030204" pitchFamily="34" charset="0"/>
              </a:rPr>
              <a:t>νεκρόν</a:t>
            </a:r>
            <a:r>
              <a:rPr lang="el-GR" sz="1800" b="1" dirty="0">
                <a:solidFill>
                  <a:srgbClr val="FFFF00"/>
                </a:solidFill>
                <a:latin typeface="Calibri" panose="020F0502020204030204" pitchFamily="34" charset="0"/>
                <a:cs typeface="Calibri" panose="020F0502020204030204" pitchFamily="34" charset="0"/>
              </a:rPr>
              <a:t> </a:t>
            </a:r>
            <a:r>
              <a:rPr lang="el-GR" sz="1800" b="1" dirty="0" err="1">
                <a:solidFill>
                  <a:srgbClr val="FFFF00"/>
                </a:solidFill>
                <a:latin typeface="Calibri" panose="020F0502020204030204" pitchFamily="34" charset="0"/>
                <a:cs typeface="Calibri" panose="020F0502020204030204" pitchFamily="34" charset="0"/>
              </a:rPr>
              <a:t>ἐστι</a:t>
            </a:r>
            <a:r>
              <a:rPr lang="el-GR" sz="1800" b="1" dirty="0">
                <a:solidFill>
                  <a:srgbClr val="FFFF00"/>
                </a:solidFill>
                <a:latin typeface="Calibri" panose="020F0502020204030204" pitchFamily="34" charset="0"/>
                <a:cs typeface="Calibri" panose="020F0502020204030204" pitchFamily="34" charset="0"/>
              </a:rPr>
              <a:t> </a:t>
            </a:r>
            <a:r>
              <a:rPr lang="el-GR" sz="1800" b="1" dirty="0" err="1">
                <a:solidFill>
                  <a:srgbClr val="FFFF00"/>
                </a:solidFill>
                <a:latin typeface="Calibri" panose="020F0502020204030204" pitchFamily="34" charset="0"/>
                <a:cs typeface="Calibri" panose="020F0502020204030204" pitchFamily="34" charset="0"/>
              </a:rPr>
              <a:t>τὸ</a:t>
            </a:r>
            <a:r>
              <a:rPr lang="el-GR" sz="1800" b="1" dirty="0">
                <a:solidFill>
                  <a:srgbClr val="FFFF00"/>
                </a:solidFill>
                <a:latin typeface="Calibri" panose="020F0502020204030204" pitchFamily="34" charset="0"/>
                <a:cs typeface="Calibri" panose="020F0502020204030204" pitchFamily="34" charset="0"/>
              </a:rPr>
              <a:t> </a:t>
            </a:r>
            <a:r>
              <a:rPr lang="el-GR" sz="1800" b="1" dirty="0" err="1">
                <a:solidFill>
                  <a:srgbClr val="FFFF00"/>
                </a:solidFill>
                <a:latin typeface="Calibri" panose="020F0502020204030204" pitchFamily="34" charset="0"/>
                <a:cs typeface="Calibri" panose="020F0502020204030204" pitchFamily="34" charset="0"/>
              </a:rPr>
              <a:t>ὑπολειφθὲν</a:t>
            </a:r>
            <a:r>
              <a:rPr lang="el-GR" sz="1800" b="1" dirty="0">
                <a:solidFill>
                  <a:srgbClr val="FFFF00"/>
                </a:solidFill>
                <a:latin typeface="Calibri" panose="020F0502020204030204" pitchFamily="34" charset="0"/>
                <a:cs typeface="Calibri" panose="020F0502020204030204" pitchFamily="34" charset="0"/>
              </a:rPr>
              <a:t> </a:t>
            </a:r>
            <a:r>
              <a:rPr lang="el-GR" sz="1800" b="1" dirty="0" err="1">
                <a:solidFill>
                  <a:srgbClr val="FFFF00"/>
                </a:solidFill>
                <a:latin typeface="Calibri" panose="020F0502020204030204" pitchFamily="34" charset="0"/>
                <a:cs typeface="Calibri" panose="020F0502020204030204" pitchFamily="34" charset="0"/>
              </a:rPr>
              <a:t>καὶ</a:t>
            </a:r>
            <a:r>
              <a:rPr lang="el-GR" sz="1800" b="1" dirty="0">
                <a:solidFill>
                  <a:srgbClr val="FFFF00"/>
                </a:solidFill>
                <a:latin typeface="Calibri" panose="020F0502020204030204" pitchFamily="34" charset="0"/>
                <a:cs typeface="Calibri" panose="020F0502020204030204" pitchFamily="34" charset="0"/>
              </a:rPr>
              <a:t> </a:t>
            </a:r>
            <a:r>
              <a:rPr lang="el-GR" sz="1800" b="1" dirty="0" err="1">
                <a:solidFill>
                  <a:srgbClr val="FFFF00"/>
                </a:solidFill>
                <a:latin typeface="Calibri" panose="020F0502020204030204" pitchFamily="34" charset="0"/>
                <a:cs typeface="Calibri" panose="020F0502020204030204" pitchFamily="34" charset="0"/>
              </a:rPr>
              <a:t>πρὸς</a:t>
            </a:r>
            <a:r>
              <a:rPr lang="el-GR" sz="1800" b="1" dirty="0">
                <a:solidFill>
                  <a:srgbClr val="FFFF00"/>
                </a:solidFill>
                <a:latin typeface="Calibri" panose="020F0502020204030204" pitchFamily="34" charset="0"/>
                <a:cs typeface="Calibri" panose="020F0502020204030204" pitchFamily="34" charset="0"/>
              </a:rPr>
              <a:t> </a:t>
            </a:r>
            <a:r>
              <a:rPr lang="el-GR" sz="1800" b="1" dirty="0" err="1">
                <a:solidFill>
                  <a:srgbClr val="FFFF00"/>
                </a:solidFill>
                <a:latin typeface="Calibri" panose="020F0502020204030204" pitchFamily="34" charset="0"/>
                <a:cs typeface="Calibri" panose="020F0502020204030204" pitchFamily="34" charset="0"/>
              </a:rPr>
              <a:t>διαφθορὰν</a:t>
            </a:r>
            <a:r>
              <a:rPr lang="el-GR" sz="1800" b="1" dirty="0">
                <a:solidFill>
                  <a:srgbClr val="FFFF00"/>
                </a:solidFill>
                <a:latin typeface="Calibri" panose="020F0502020204030204" pitchFamily="34" charset="0"/>
                <a:cs typeface="Calibri" panose="020F0502020204030204" pitchFamily="34" charset="0"/>
              </a:rPr>
              <a:t> </a:t>
            </a:r>
            <a:r>
              <a:rPr lang="el-GR" sz="1800" b="1" dirty="0" err="1">
                <a:solidFill>
                  <a:srgbClr val="FFFF00"/>
                </a:solidFill>
                <a:latin typeface="Calibri" panose="020F0502020204030204" pitchFamily="34" charset="0"/>
                <a:cs typeface="Calibri" panose="020F0502020204030204" pitchFamily="34" charset="0"/>
              </a:rPr>
              <a:t>ἤδη</a:t>
            </a:r>
            <a:r>
              <a:rPr lang="el-GR" sz="1800" b="1" dirty="0">
                <a:solidFill>
                  <a:srgbClr val="FFFF00"/>
                </a:solidFill>
                <a:latin typeface="Calibri" panose="020F0502020204030204" pitchFamily="34" charset="0"/>
                <a:cs typeface="Calibri" panose="020F0502020204030204" pitchFamily="34" charset="0"/>
              </a:rPr>
              <a:t> </a:t>
            </a:r>
            <a:r>
              <a:rPr lang="el-GR" sz="1800" b="1" dirty="0" err="1">
                <a:solidFill>
                  <a:srgbClr val="FFFF00"/>
                </a:solidFill>
                <a:latin typeface="Calibri" panose="020F0502020204030204" pitchFamily="34" charset="0"/>
                <a:cs typeface="Calibri" panose="020F0502020204030204" pitchFamily="34" charset="0"/>
              </a:rPr>
              <a:t>ἐκκείμενον</a:t>
            </a:r>
            <a:r>
              <a:rPr lang="el-GR" sz="1800" b="1" dirty="0">
                <a:solidFill>
                  <a:srgbClr val="FFFF00"/>
                </a:solidFill>
                <a:latin typeface="Calibri" panose="020F0502020204030204" pitchFamily="34" charset="0"/>
                <a:cs typeface="Calibri" panose="020F0502020204030204" pitchFamily="34" charset="0"/>
              </a:rPr>
              <a:t>».</a:t>
            </a:r>
          </a:p>
          <a:p>
            <a:pPr marL="0" indent="0">
              <a:buNone/>
            </a:pPr>
            <a:r>
              <a:rPr lang="el-GR" sz="1800" b="1" dirty="0">
                <a:latin typeface="Calibri" panose="020F0502020204030204" pitchFamily="34" charset="0"/>
                <a:cs typeface="Calibri" panose="020F0502020204030204" pitchFamily="34" charset="0"/>
              </a:rPr>
              <a:t> </a:t>
            </a:r>
          </a:p>
          <a:p>
            <a:pPr marL="0" indent="0">
              <a:buNone/>
            </a:pPr>
            <a:r>
              <a:rPr lang="el-GR" sz="1800" b="1" dirty="0">
                <a:latin typeface="Calibri" panose="020F0502020204030204" pitchFamily="34" charset="0"/>
                <a:cs typeface="Calibri" panose="020F0502020204030204" pitchFamily="34" charset="0"/>
              </a:rPr>
              <a:t>Διότι ακούσαμε να βγαίνει η ψυχή από το σώμα και βλέπουμε να μένει το</a:t>
            </a:r>
          </a:p>
          <a:p>
            <a:pPr marL="0" indent="0">
              <a:buNone/>
            </a:pPr>
            <a:r>
              <a:rPr lang="el-GR" sz="1800" b="1" dirty="0">
                <a:latin typeface="Calibri" panose="020F0502020204030204" pitchFamily="34" charset="0"/>
                <a:cs typeface="Calibri" panose="020F0502020204030204" pitchFamily="34" charset="0"/>
              </a:rPr>
              <a:t>πτώμα· δεν γνωρίζουμε αυτό που έφυγε, ούτε τί ήταν στη φύση του, ούτε πού πήγε. Και κανένα από τα στοιχεία του κόσμου μας –ούτε η γη ούτε ο αέρας ούτε το νερό– δείχνει να δέχτηκε μέσα του τη δύναμη που έφυγε από το σώμα· αυτήν, που με την έξοδό της άφησε νεκρό το υπόλοιπο μέρος του ανθρώπου (το σώμα) και έτοιμο να διαλυθεί».</a:t>
            </a:r>
          </a:p>
          <a:p>
            <a:pPr marL="0" indent="0">
              <a:buNone/>
            </a:pPr>
            <a:endParaRPr lang="el-GR" sz="1800" b="1" dirty="0">
              <a:latin typeface="Calibri" panose="020F0502020204030204" pitchFamily="34" charset="0"/>
              <a:cs typeface="Calibri" panose="020F0502020204030204" pitchFamily="34" charset="0"/>
            </a:endParaRPr>
          </a:p>
          <a:p>
            <a:pPr marL="0" indent="0">
              <a:buNone/>
            </a:pPr>
            <a:r>
              <a:rPr lang="el-GR" sz="1800" b="1" dirty="0">
                <a:latin typeface="Calibri" panose="020F0502020204030204" pitchFamily="34" charset="0"/>
                <a:cs typeface="Calibri" panose="020F0502020204030204" pitchFamily="34" charset="0"/>
              </a:rPr>
              <a:t>Γρηγόριος </a:t>
            </a:r>
            <a:r>
              <a:rPr lang="el-GR" sz="1800" b="1" dirty="0" err="1">
                <a:latin typeface="Calibri" panose="020F0502020204030204" pitchFamily="34" charset="0"/>
                <a:cs typeface="Calibri" panose="020F0502020204030204" pitchFamily="34" charset="0"/>
              </a:rPr>
              <a:t>Νύσσης</a:t>
            </a:r>
            <a:r>
              <a:rPr lang="el-GR" sz="1800" b="1" dirty="0">
                <a:latin typeface="Calibri" panose="020F0502020204030204" pitchFamily="34" charset="0"/>
                <a:cs typeface="Calibri" panose="020F0502020204030204" pitchFamily="34" charset="0"/>
              </a:rPr>
              <a:t>, Περί ψυχής &amp; αναστάσεως, 46, 16, 25-31</a:t>
            </a:r>
          </a:p>
          <a:p>
            <a:pPr marL="0" indent="0">
              <a:buNone/>
            </a:pPr>
            <a:endParaRPr lang="el-GR" sz="2400" dirty="0">
              <a:latin typeface="Calibri" panose="020F0502020204030204" pitchFamily="34" charset="0"/>
              <a:cs typeface="Calibri" panose="020F0502020204030204" pitchFamily="34" charset="0"/>
            </a:endParaRPr>
          </a:p>
          <a:p>
            <a:pPr marL="0" indent="0">
              <a:buNone/>
            </a:pPr>
            <a:endParaRPr lang="el-GR" sz="2400" dirty="0">
              <a:latin typeface="Calibri" panose="020F0502020204030204" pitchFamily="34" charset="0"/>
              <a:cs typeface="Calibri" panose="020F0502020204030204" pitchFamily="34" charset="0"/>
            </a:endParaRPr>
          </a:p>
          <a:p>
            <a:pPr marL="0" indent="0">
              <a:buNone/>
            </a:pPr>
            <a:endParaRPr lang="el-GR" sz="2400" dirty="0">
              <a:latin typeface="Calibri" panose="020F0502020204030204" pitchFamily="34" charset="0"/>
              <a:cs typeface="Calibri" panose="020F0502020204030204" pitchFamily="34" charset="0"/>
            </a:endParaRPr>
          </a:p>
          <a:p>
            <a:pPr marL="0" indent="0">
              <a:buNone/>
            </a:pPr>
            <a:endParaRPr lang="el-GR" sz="2400" dirty="0">
              <a:latin typeface="Calibri" panose="020F0502020204030204" pitchFamily="34" charset="0"/>
              <a:cs typeface="Calibri" panose="020F0502020204030204" pitchFamily="34" charset="0"/>
            </a:endParaRPr>
          </a:p>
          <a:p>
            <a:pPr marL="0" indent="0">
              <a:buNone/>
            </a:pPr>
            <a:endParaRPr lang="el-GR" sz="2400" dirty="0">
              <a:latin typeface="Calibri" panose="020F0502020204030204" pitchFamily="34" charset="0"/>
              <a:cs typeface="Calibri" panose="020F0502020204030204" pitchFamily="34" charset="0"/>
            </a:endParaRPr>
          </a:p>
          <a:p>
            <a:pPr marL="0" indent="0">
              <a:buNone/>
            </a:pPr>
            <a:endParaRPr lang="el-GR" sz="2400" dirty="0">
              <a:latin typeface="Calibri" panose="020F0502020204030204" pitchFamily="34" charset="0"/>
              <a:cs typeface="Calibri" panose="020F0502020204030204" pitchFamily="34" charset="0"/>
            </a:endParaRPr>
          </a:p>
          <a:p>
            <a:pPr marL="0" indent="0">
              <a:buNone/>
            </a:pPr>
            <a:endParaRPr lang="en-US"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xmlns="" val="3147625934"/>
      </p:ext>
    </p:extLst>
  </p:cSld>
  <p:clrMapOvr>
    <a:masterClrMapping/>
  </p:clrMapOvr>
</p:sld>
</file>

<file path=ppt/theme/theme1.xml><?xml version="1.0" encoding="utf-8"?>
<a:theme xmlns:a="http://schemas.openxmlformats.org/drawingml/2006/main" name="Beam">
  <a:themeElements>
    <a:clrScheme name="Beam 2">
      <a:dk1>
        <a:srgbClr val="000080"/>
      </a:dk1>
      <a:lt1>
        <a:srgbClr val="FFFFFF"/>
      </a:lt1>
      <a:dk2>
        <a:srgbClr val="000099"/>
      </a:dk2>
      <a:lt2>
        <a:srgbClr val="FFFFFF"/>
      </a:lt2>
      <a:accent1>
        <a:srgbClr val="3366FF"/>
      </a:accent1>
      <a:accent2>
        <a:srgbClr val="7B46D0"/>
      </a:accent2>
      <a:accent3>
        <a:srgbClr val="AAAACA"/>
      </a:accent3>
      <a:accent4>
        <a:srgbClr val="DADADA"/>
      </a:accent4>
      <a:accent5>
        <a:srgbClr val="ADB8FF"/>
      </a:accent5>
      <a:accent6>
        <a:srgbClr val="6F3FBC"/>
      </a:accent6>
      <a:hlink>
        <a:srgbClr val="86D1EC"/>
      </a:hlink>
      <a:folHlink>
        <a:srgbClr val="45C984"/>
      </a:folHlink>
    </a:clrScheme>
    <a:fontScheme name="Beam">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eam 1">
        <a:dk1>
          <a:srgbClr val="1A006C"/>
        </a:dk1>
        <a:lt1>
          <a:srgbClr val="FFFFFF"/>
        </a:lt1>
        <a:dk2>
          <a:srgbClr val="000066"/>
        </a:dk2>
        <a:lt2>
          <a:srgbClr val="CCCCFF"/>
        </a:lt2>
        <a:accent1>
          <a:srgbClr val="0099CC"/>
        </a:accent1>
        <a:accent2>
          <a:srgbClr val="6600CC"/>
        </a:accent2>
        <a:accent3>
          <a:srgbClr val="AAAAB8"/>
        </a:accent3>
        <a:accent4>
          <a:srgbClr val="DADADA"/>
        </a:accent4>
        <a:accent5>
          <a:srgbClr val="AACAE2"/>
        </a:accent5>
        <a:accent6>
          <a:srgbClr val="5C00B9"/>
        </a:accent6>
        <a:hlink>
          <a:srgbClr val="9999FF"/>
        </a:hlink>
        <a:folHlink>
          <a:srgbClr val="33CCCC"/>
        </a:folHlink>
      </a:clrScheme>
      <a:clrMap bg1="dk2" tx1="lt1" bg2="dk1" tx2="lt2" accent1="accent1" accent2="accent2" accent3="accent3" accent4="accent4" accent5="accent5" accent6="accent6" hlink="hlink" folHlink="folHlink"/>
    </a:extraClrScheme>
    <a:extraClrScheme>
      <a:clrScheme name="Beam 2">
        <a:dk1>
          <a:srgbClr val="000080"/>
        </a:dk1>
        <a:lt1>
          <a:srgbClr val="FFFFFF"/>
        </a:lt1>
        <a:dk2>
          <a:srgbClr val="000099"/>
        </a:dk2>
        <a:lt2>
          <a:srgbClr val="FFFFFF"/>
        </a:lt2>
        <a:accent1>
          <a:srgbClr val="3366FF"/>
        </a:accent1>
        <a:accent2>
          <a:srgbClr val="7B46D0"/>
        </a:accent2>
        <a:accent3>
          <a:srgbClr val="AAAACA"/>
        </a:accent3>
        <a:accent4>
          <a:srgbClr val="DADADA"/>
        </a:accent4>
        <a:accent5>
          <a:srgbClr val="ADB8FF"/>
        </a:accent5>
        <a:accent6>
          <a:srgbClr val="6F3FBC"/>
        </a:accent6>
        <a:hlink>
          <a:srgbClr val="86D1EC"/>
        </a:hlink>
        <a:folHlink>
          <a:srgbClr val="45C984"/>
        </a:folHlink>
      </a:clrScheme>
      <a:clrMap bg1="dk2" tx1="lt1" bg2="dk1" tx2="lt2" accent1="accent1" accent2="accent2" accent3="accent3" accent4="accent4" accent5="accent5" accent6="accent6" hlink="hlink" folHlink="folHlink"/>
    </a:extraClrScheme>
    <a:extraClrScheme>
      <a:clrScheme name="Beam 3">
        <a:dk1>
          <a:srgbClr val="3F4873"/>
        </a:dk1>
        <a:lt1>
          <a:srgbClr val="FFFFFF"/>
        </a:lt1>
        <a:dk2>
          <a:srgbClr val="4F598D"/>
        </a:dk2>
        <a:lt2>
          <a:srgbClr val="CCECFF"/>
        </a:lt2>
        <a:accent1>
          <a:srgbClr val="0099CC"/>
        </a:accent1>
        <a:accent2>
          <a:srgbClr val="4C8470"/>
        </a:accent2>
        <a:accent3>
          <a:srgbClr val="B2B5C5"/>
        </a:accent3>
        <a:accent4>
          <a:srgbClr val="DADADA"/>
        </a:accent4>
        <a:accent5>
          <a:srgbClr val="AACAE2"/>
        </a:accent5>
        <a:accent6>
          <a:srgbClr val="447765"/>
        </a:accent6>
        <a:hlink>
          <a:srgbClr val="99CC00"/>
        </a:hlink>
        <a:folHlink>
          <a:srgbClr val="96A4C8"/>
        </a:folHlink>
      </a:clrScheme>
      <a:clrMap bg1="dk2" tx1="lt1" bg2="dk1" tx2="lt2" accent1="accent1" accent2="accent2" accent3="accent3" accent4="accent4" accent5="accent5" accent6="accent6" hlink="hlink" folHlink="folHlink"/>
    </a:extraClrScheme>
    <a:extraClrScheme>
      <a:clrScheme name="Beam 4">
        <a:dk1>
          <a:srgbClr val="006E6B"/>
        </a:dk1>
        <a:lt1>
          <a:srgbClr val="FFFFFF"/>
        </a:lt1>
        <a:dk2>
          <a:srgbClr val="008080"/>
        </a:dk2>
        <a:lt2>
          <a:srgbClr val="E2EFCD"/>
        </a:lt2>
        <a:accent1>
          <a:srgbClr val="33CCCC"/>
        </a:accent1>
        <a:accent2>
          <a:srgbClr val="6352B8"/>
        </a:accent2>
        <a:accent3>
          <a:srgbClr val="AAC0C0"/>
        </a:accent3>
        <a:accent4>
          <a:srgbClr val="DADADA"/>
        </a:accent4>
        <a:accent5>
          <a:srgbClr val="ADE2E2"/>
        </a:accent5>
        <a:accent6>
          <a:srgbClr val="5949A6"/>
        </a:accent6>
        <a:hlink>
          <a:srgbClr val="CCFFFF"/>
        </a:hlink>
        <a:folHlink>
          <a:srgbClr val="99CCFF"/>
        </a:folHlink>
      </a:clrScheme>
      <a:clrMap bg1="dk2" tx1="lt1" bg2="dk1" tx2="lt2" accent1="accent1" accent2="accent2" accent3="accent3" accent4="accent4" accent5="accent5" accent6="accent6" hlink="hlink" folHlink="folHlink"/>
    </a:extraClrScheme>
    <a:extraClrScheme>
      <a:clrScheme name="Beam 5">
        <a:dk1>
          <a:srgbClr val="48562C"/>
        </a:dk1>
        <a:lt1>
          <a:srgbClr val="FFFFFF"/>
        </a:lt1>
        <a:dk2>
          <a:srgbClr val="546434"/>
        </a:dk2>
        <a:lt2>
          <a:srgbClr val="FFFFCC"/>
        </a:lt2>
        <a:accent1>
          <a:srgbClr val="7B8A6E"/>
        </a:accent1>
        <a:accent2>
          <a:srgbClr val="527C3A"/>
        </a:accent2>
        <a:accent3>
          <a:srgbClr val="B3B8AE"/>
        </a:accent3>
        <a:accent4>
          <a:srgbClr val="DADADA"/>
        </a:accent4>
        <a:accent5>
          <a:srgbClr val="BFC4BA"/>
        </a:accent5>
        <a:accent6>
          <a:srgbClr val="497034"/>
        </a:accent6>
        <a:hlink>
          <a:srgbClr val="55B55E"/>
        </a:hlink>
        <a:folHlink>
          <a:srgbClr val="85B3B1"/>
        </a:folHlink>
      </a:clrScheme>
      <a:clrMap bg1="dk2" tx1="lt1" bg2="dk1" tx2="lt2" accent1="accent1" accent2="accent2" accent3="accent3" accent4="accent4" accent5="accent5" accent6="accent6" hlink="hlink" folHlink="folHlink"/>
    </a:extraClrScheme>
    <a:extraClrScheme>
      <a:clrScheme name="Beam 6">
        <a:dk1>
          <a:srgbClr val="96B29E"/>
        </a:dk1>
        <a:lt1>
          <a:srgbClr val="FFFFFF"/>
        </a:lt1>
        <a:dk2>
          <a:srgbClr val="A5BDAC"/>
        </a:dk2>
        <a:lt2>
          <a:srgbClr val="FFFFCC"/>
        </a:lt2>
        <a:accent1>
          <a:srgbClr val="4E8880"/>
        </a:accent1>
        <a:accent2>
          <a:srgbClr val="2F71B9"/>
        </a:accent2>
        <a:accent3>
          <a:srgbClr val="CFDBD2"/>
        </a:accent3>
        <a:accent4>
          <a:srgbClr val="DADADA"/>
        </a:accent4>
        <a:accent5>
          <a:srgbClr val="B2C3C0"/>
        </a:accent5>
        <a:accent6>
          <a:srgbClr val="2A66A7"/>
        </a:accent6>
        <a:hlink>
          <a:srgbClr val="9DC0E7"/>
        </a:hlink>
        <a:folHlink>
          <a:srgbClr val="54CA89"/>
        </a:folHlink>
      </a:clrScheme>
      <a:clrMap bg1="dk2" tx1="lt1" bg2="dk1" tx2="lt2" accent1="accent1" accent2="accent2" accent3="accent3" accent4="accent4" accent5="accent5" accent6="accent6" hlink="hlink" folHlink="folHlink"/>
    </a:extraClrScheme>
    <a:extraClrScheme>
      <a:clrScheme name="Beam 7">
        <a:dk1>
          <a:srgbClr val="D49C00"/>
        </a:dk1>
        <a:lt1>
          <a:srgbClr val="FFFFFF"/>
        </a:lt1>
        <a:dk2>
          <a:srgbClr val="CC9900"/>
        </a:dk2>
        <a:lt2>
          <a:srgbClr val="CEBD40"/>
        </a:lt2>
        <a:accent1>
          <a:srgbClr val="CC6600"/>
        </a:accent1>
        <a:accent2>
          <a:srgbClr val="808000"/>
        </a:accent2>
        <a:accent3>
          <a:srgbClr val="E2CAAA"/>
        </a:accent3>
        <a:accent4>
          <a:srgbClr val="DADADA"/>
        </a:accent4>
        <a:accent5>
          <a:srgbClr val="E2B8AA"/>
        </a:accent5>
        <a:accent6>
          <a:srgbClr val="737300"/>
        </a:accent6>
        <a:hlink>
          <a:srgbClr val="FF9900"/>
        </a:hlink>
        <a:folHlink>
          <a:srgbClr val="FFFF99"/>
        </a:folHlink>
      </a:clrScheme>
      <a:clrMap bg1="dk2" tx1="lt1" bg2="dk1" tx2="lt2" accent1="accent1" accent2="accent2" accent3="accent3" accent4="accent4" accent5="accent5" accent6="accent6" hlink="hlink" folHlink="folHlink"/>
    </a:extraClrScheme>
    <a:extraClrScheme>
      <a:clrScheme name="Beam 8">
        <a:dk1>
          <a:srgbClr val="881700"/>
        </a:dk1>
        <a:lt1>
          <a:srgbClr val="FAF9E6"/>
        </a:lt1>
        <a:dk2>
          <a:srgbClr val="990000"/>
        </a:dk2>
        <a:lt2>
          <a:srgbClr val="EADC78"/>
        </a:lt2>
        <a:accent1>
          <a:srgbClr val="FF6600"/>
        </a:accent1>
        <a:accent2>
          <a:srgbClr val="B86D52"/>
        </a:accent2>
        <a:accent3>
          <a:srgbClr val="CAAAAA"/>
        </a:accent3>
        <a:accent4>
          <a:srgbClr val="D6D5C4"/>
        </a:accent4>
        <a:accent5>
          <a:srgbClr val="FFB8AA"/>
        </a:accent5>
        <a:accent6>
          <a:srgbClr val="A66249"/>
        </a:accent6>
        <a:hlink>
          <a:srgbClr val="D78D15"/>
        </a:hlink>
        <a:folHlink>
          <a:srgbClr val="C6B37E"/>
        </a:folHlink>
      </a:clrScheme>
      <a:clrMap bg1="dk2" tx1="lt1" bg2="dk1" tx2="lt2" accent1="accent1" accent2="accent2" accent3="accent3" accent4="accent4" accent5="accent5" accent6="accent6" hlink="hlink" folHlink="folHlink"/>
    </a:extraClrScheme>
    <a:extraClrScheme>
      <a:clrScheme name="Beam 9">
        <a:dk1>
          <a:srgbClr val="000000"/>
        </a:dk1>
        <a:lt1>
          <a:srgbClr val="FFFFFF"/>
        </a:lt1>
        <a:dk2>
          <a:srgbClr val="000000"/>
        </a:dk2>
        <a:lt2>
          <a:srgbClr val="DDDDDD"/>
        </a:lt2>
        <a:accent1>
          <a:srgbClr val="E6F5F6"/>
        </a:accent1>
        <a:accent2>
          <a:srgbClr val="A5E1A8"/>
        </a:accent2>
        <a:accent3>
          <a:srgbClr val="FFFFFF"/>
        </a:accent3>
        <a:accent4>
          <a:srgbClr val="000000"/>
        </a:accent4>
        <a:accent5>
          <a:srgbClr val="F0F9FA"/>
        </a:accent5>
        <a:accent6>
          <a:srgbClr val="95CC98"/>
        </a:accent6>
        <a:hlink>
          <a:srgbClr val="5B00B6"/>
        </a:hlink>
        <a:folHlink>
          <a:srgbClr val="34988E"/>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3506</TotalTime>
  <Words>840</Words>
  <Application>Microsoft Office PowerPoint</Application>
  <PresentationFormat>Προβολή στην οθόνη (4:3)</PresentationFormat>
  <Paragraphs>82</Paragraphs>
  <Slides>9</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9</vt:i4>
      </vt:variant>
    </vt:vector>
  </HeadingPairs>
  <TitlesOfParts>
    <vt:vector size="10" baseType="lpstr">
      <vt:lpstr>Beam</vt:lpstr>
      <vt:lpstr>ΜΑΘΗΜΑ 7 ΣΚΕΨΕΙΣ ΠΕΡΙ ΖΩΗΣ ΚΑΙ ΘΑΝΑΤΟΥ ΣΤΗΝ ΒΥΖΑΝΤΙΝΗ ΔΙΑΝΟΗΣΗ  </vt:lpstr>
      <vt:lpstr>1. Η εν Χριστώ ζωή</vt:lpstr>
      <vt:lpstr>1. Η ζωή ως δώρο Θεού</vt:lpstr>
      <vt:lpstr>2. Ζωή &amp; θάνατος</vt:lpstr>
      <vt:lpstr>2. Ζωή &amp; θάνατος</vt:lpstr>
      <vt:lpstr>2. Ζωή &amp; θάνατος</vt:lpstr>
      <vt:lpstr>2. Ζωή &amp; θάνατος</vt:lpstr>
      <vt:lpstr>2. Ζωή &amp; θάνατος</vt:lpstr>
      <vt:lpstr>2. Ζωή &amp; θάνατος</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Kostas Kalachanis</dc:creator>
  <cp:lastModifiedBy>User</cp:lastModifiedBy>
  <cp:revision>164</cp:revision>
  <dcterms:created xsi:type="dcterms:W3CDTF">2017-04-24T06:29:07Z</dcterms:created>
  <dcterms:modified xsi:type="dcterms:W3CDTF">2023-12-22T16:25:07Z</dcterms:modified>
</cp:coreProperties>
</file>