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46" r:id="rId2"/>
    <p:sldId id="344" r:id="rId3"/>
    <p:sldId id="349" r:id="rId4"/>
    <p:sldId id="369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60" r:id="rId13"/>
    <p:sldId id="359" r:id="rId14"/>
    <p:sldId id="361" r:id="rId15"/>
    <p:sldId id="364" r:id="rId16"/>
    <p:sldId id="365" r:id="rId17"/>
    <p:sldId id="370" r:id="rId18"/>
    <p:sldId id="362" r:id="rId19"/>
    <p:sldId id="371" r:id="rId20"/>
    <p:sldId id="368" r:id="rId2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47" d="100"/>
          <a:sy n="47" d="100"/>
        </p:scale>
        <p:origin x="1046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72A80-EA9C-4543-BBD7-2C30EDD17476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D1A029-3BCB-4701-B4C6-2EDB3020F2C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813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D1A029-3BCB-4701-B4C6-2EDB3020F2C0}" type="slidenum">
              <a:rPr lang="el-GR" smtClean="0"/>
              <a:pPr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4526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1C4C53E-9477-B586-B9CE-F4FE1C5AEC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DC87A25-2557-BAE6-33D2-977C9B649A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05A2DDB-CB4C-C5C3-A545-A9A1CF3B5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0848248-C4D5-C3AB-ADB7-96A8B59BE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F49C27E-416B-6730-D9FB-817A6AD0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8695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22C9AD-8B07-767C-DF2D-3342BD41B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6ED2BD-8FF5-E733-96ED-2B53B4B29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3710321-ED33-8DCD-13E6-385E254E6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BC93EC7-0A37-5E64-B352-1A7679E55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F6382AF-BAD5-3A46-B439-E064D48A8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602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EA2C39-8233-2EC5-D0D2-E74066DED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7D321E6-63B6-7A68-ACB5-0062DE9618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7444710-8B24-CA70-1226-7A79246F8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D65C2FA-D40B-D31E-E02B-3D76F365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EF55845-3E07-9F30-EDA4-94FA50895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96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63EB25-E4FD-0D63-1D4A-8FF0E81D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2924DE-B841-ABC4-7FB7-932052F4B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B6F0A98-2E17-FA62-888E-C1311A880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6D355CF-1D07-0F4A-5392-61C77AB7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2CA0B33-9C5A-F380-81FA-6F8432BC2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0D18A2E2-38A4-97A2-8CEB-5D09961CC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2324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C9077A-D494-6C84-0F01-A0B2C3CB1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CA08C0C-ED96-DE2B-F194-795F52936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9BA1490-8407-E2DE-909C-A73081952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91FA3AE-0981-5C2B-2F10-0A1C47D2FF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2B1C020-F260-06A5-BF94-980610551A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9B320E1-F8FC-2A6C-A2F6-FE71F85F8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008B9B63-1D09-00A6-B986-58C0EDC4D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F07A241D-3382-E45D-CAA7-F3DD1E2FE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4231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652155-9A3A-1E02-6A96-BC6B1D4A1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1A77C3B-6155-AAA0-5F10-D9C1C56E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069BB9E8-FEE1-82D5-4198-D1E82EC2E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5DEA5FD-58ED-6560-5CFE-76DD1B258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2479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DE4CCF6-B4B2-97A5-CC7D-7ACF72464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B7DDAD53-625C-37B6-B810-4052A17DE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55DE515-FF3E-3239-9B7C-10FA33B6C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3065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08AE3C-7972-A576-69A3-2C11FDB3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AA04DD-6BFA-E1C0-232C-893EA2F885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68C7E935-A08B-8D1E-8C31-0AFD32CEB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1926B1C-914A-B669-F123-903996241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5D0D355-B7A6-4557-BC22-FDC428A82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D2E0C85-A758-F014-DE19-CD4F306A7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0653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7A98D2-442A-43A3-BBA8-56E509ED7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D4CD596-4E94-E7B6-C22D-0CCBF37082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F1EC61E-945B-4C7C-0813-CC366EC7C3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26DC7AB-4027-3BC8-1076-011BA9A5E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4CDC9F0-5174-872D-0DA4-A3A673019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EF742F2-7FAE-DEFB-0CAF-BA697880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49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3F3DDB-EB3D-97DE-9715-7262EEBB8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4A7E19A-BC5B-4D8A-0C92-242AEEA441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FE4C2E8-05B8-EAFB-4B21-8937D9674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C471121-8AFE-BB4D-58CE-FF58B43B6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84477D3-1602-5761-FD1B-901D342D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679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7D81EF05-CFEC-24D9-0429-AC09EF1B53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0C2626F-1F07-A4E5-B925-B8B0C9A954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BFAE04F-B88C-7F27-49A9-C68FE6E7B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A8F6327-CACC-B198-99D3-8D952DB5A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51BC658-935D-2222-6033-DDC392AD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9781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E2052925-FC75-D5C7-B96A-C77B389B6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7842E4C-D8D2-F161-5D5D-42B1834C4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10F1F6-8115-FDCA-CDC9-412DBD1F7D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7E5A9E-5E7B-420A-886B-7A2C5CFA2E31}" type="datetimeFigureOut">
              <a:rPr lang="el-GR" smtClean="0"/>
              <a:pPr/>
              <a:t>18/6/2026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2DE2897-24CA-D203-D64D-18B07BCCF8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4462461-28FD-2235-713B-027ABF5CF7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B45C68-552B-4F04-B13F-B8D0A862C00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269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3B3126-B2DF-00DC-1771-06181A7ED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DF17501-6601-53D0-794B-EC237D2FBC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2F00D0EF-D9DF-A7D7-D204-9C58041D717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4443" y="126277"/>
            <a:ext cx="1346380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49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EBAA72-D83D-7D24-C9FA-DE0C12118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23D0D1F-8C01-FAC7-ED83-E92788BE4F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1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38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80D094D3-C380-2B66-EB7B-B1F66E74F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68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C:\Users\user\Downloads\ChatGPT Image Jun 18, 2026, 10_29_57 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6164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A163F5A-78B8-2587-2FEE-D4F2AEFD1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25A7A266-DB5B-176D-F7A5-022F6F3210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623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E8F0E5-4122-B751-4C6B-B1098B14E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AC94409B-5CC8-C3E4-99AA-7558D8704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386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0B8038-A385-7BD4-4BD3-43276BAB9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21ED8A7-4E99-AAAB-F3EC-C835F7071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8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8D2CC4-8B13-B441-5205-A7094BFB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50976F9F-E845-05CF-A5EA-37FBB012B7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4" name="AutoShape 2" descr="Δημιουργημένη εικόνα: Αναλυτικά πορτρέτα σε ακουαρέλα">
            <a:extLst>
              <a:ext uri="{FF2B5EF4-FFF2-40B4-BE49-F238E27FC236}">
                <a16:creationId xmlns:a16="http://schemas.microsoft.com/office/drawing/2014/main" id="{E522D574-D547-1A00-FFB5-0914B22868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8810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3DB101-52E8-8351-8F33-445691AE1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D731CC62-FC55-D3B2-E61B-5141F0456C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4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B77D61-BAFE-0327-96F2-AC87800EC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1A5B641F-8E4E-5A15-8E8D-E6EC1179C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31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C077D5-AD69-1F26-636D-1FC07745C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EB53BF7-6BF8-D5F6-D934-7D18D071F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765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DA4ACF-053F-92D1-026A-C506AB99A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D6169F6-82C5-1040-0C3C-34494AC5F8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755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67997A-E74C-EFBA-1CE0-22FF8E99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AutoShape 2" descr="Δημιουργημένη εικόνα: Σύγκρουση ουρανού και θάλασσας">
            <a:extLst>
              <a:ext uri="{FF2B5EF4-FFF2-40B4-BE49-F238E27FC236}">
                <a16:creationId xmlns:a16="http://schemas.microsoft.com/office/drawing/2014/main" id="{418D158B-AC90-043B-2669-374E73E201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" name="AutoShape 4" descr="Δημιουργημένη εικόνα: Σύγκρουση ουρανού και θάλασσας">
            <a:extLst>
              <a:ext uri="{FF2B5EF4-FFF2-40B4-BE49-F238E27FC236}">
                <a16:creationId xmlns:a16="http://schemas.microsoft.com/office/drawing/2014/main" id="{B0A77F96-5986-3532-4F05-5B68B43F7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1" name="Θέση περιεχομένου 10">
            <a:extLst>
              <a:ext uri="{FF2B5EF4-FFF2-40B4-BE49-F238E27FC236}">
                <a16:creationId xmlns:a16="http://schemas.microsoft.com/office/drawing/2014/main" id="{888550B8-FBCE-6EAE-8BA1-7619AA2E56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" y="-1"/>
            <a:ext cx="12190491" cy="686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414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81996F-BC72-570A-DC81-1E6B99975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E4F26D24-FBB1-64F3-FE27-E674DEF471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560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B2D3AC-1E99-E1DA-4887-D7FBD7952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BF24AAAB-DA17-DD0A-B73A-4BA4354DA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267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B63A283-2A2A-4C52-4953-B07EABB7F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C19D4B9-CE91-D6C0-3717-8EC6AFC675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8552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9279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9938" name="Picture 2" descr="C:\Users\user\Downloads\ChatGPT Image Jun 18, 2026, 10_58_38 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8D127A-7767-1886-DA6B-D8215F974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A308416-13F3-3997-CE4D-B092E2D649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58392" cy="689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3692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3010" name="Picture 2" descr="C:\Users\user\Downloads\ChatGPT Image Jun 18, 2026, 11_41_40 A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85F0DB-063A-A069-4F77-C36B8CA72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315F44B-3398-12A8-AA76-9CC9B58515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37576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887</TotalTime>
  <Words>1</Words>
  <Application>Microsoft Office PowerPoint</Application>
  <PresentationFormat>Ευρεία οθόνη</PresentationFormat>
  <Paragraphs>1</Paragraphs>
  <Slides>20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Maria Giannari</dc:creator>
  <cp:lastModifiedBy>Andreas Lazaris</cp:lastModifiedBy>
  <cp:revision>81</cp:revision>
  <dcterms:created xsi:type="dcterms:W3CDTF">2026-05-14T09:10:43Z</dcterms:created>
  <dcterms:modified xsi:type="dcterms:W3CDTF">2026-06-18T17:18:34Z</dcterms:modified>
</cp:coreProperties>
</file>