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292" r:id="rId19"/>
    <p:sldId id="293" r:id="rId20"/>
    <p:sldId id="294" r:id="rId21"/>
    <p:sldId id="295" r:id="rId22"/>
    <p:sldId id="296" r:id="rId23"/>
    <p:sldId id="315" r:id="rId24"/>
    <p:sldId id="299" r:id="rId25"/>
    <p:sldId id="276" r:id="rId26"/>
    <p:sldId id="278" r:id="rId27"/>
    <p:sldId id="279" r:id="rId28"/>
    <p:sldId id="280" r:id="rId29"/>
    <p:sldId id="287" r:id="rId30"/>
    <p:sldId id="281" r:id="rId31"/>
    <p:sldId id="282" r:id="rId32"/>
    <p:sldId id="283" r:id="rId33"/>
    <p:sldId id="284" r:id="rId34"/>
    <p:sldId id="285" r:id="rId35"/>
    <p:sldId id="286" r:id="rId36"/>
    <p:sldId id="288" r:id="rId37"/>
    <p:sldId id="289" r:id="rId38"/>
    <p:sldId id="290" r:id="rId39"/>
    <p:sldId id="291" r:id="rId40"/>
    <p:sldId id="297" r:id="rId41"/>
    <p:sldId id="277" r:id="rId42"/>
    <p:sldId id="25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6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Mylon" userId="2e16d37e575f3fd9" providerId="LiveId" clId="{D518788E-7CA4-47C7-BC4E-11543948ECA1}"/>
    <pc:docChg chg="undo custSel addSld delSld modSld">
      <pc:chgData name="Harry Mylon" userId="2e16d37e575f3fd9" providerId="LiveId" clId="{D518788E-7CA4-47C7-BC4E-11543948ECA1}" dt="2025-09-28T16:14:55.276" v="1192"/>
      <pc:docMkLst>
        <pc:docMk/>
      </pc:docMkLst>
      <pc:sldChg chg="addSp delSp modSp mod">
        <pc:chgData name="Harry Mylon" userId="2e16d37e575f3fd9" providerId="LiveId" clId="{D518788E-7CA4-47C7-BC4E-11543948ECA1}" dt="2025-09-28T16:13:26.206" v="1179" actId="20578"/>
        <pc:sldMkLst>
          <pc:docMk/>
          <pc:sldMk cId="917379266" sldId="276"/>
        </pc:sldMkLst>
        <pc:spChg chg="mod">
          <ac:chgData name="Harry Mylon" userId="2e16d37e575f3fd9" providerId="LiveId" clId="{D518788E-7CA4-47C7-BC4E-11543948ECA1}" dt="2025-09-28T16:13:26.206" v="1179" actId="20578"/>
          <ac:spMkLst>
            <pc:docMk/>
            <pc:sldMk cId="917379266" sldId="276"/>
            <ac:spMk id="2" creationId="{9250E3F7-4647-9577-7966-D2AAE35B39EC}"/>
          </ac:spMkLst>
        </pc:spChg>
        <pc:picChg chg="add mod">
          <ac:chgData name="Harry Mylon" userId="2e16d37e575f3fd9" providerId="LiveId" clId="{D518788E-7CA4-47C7-BC4E-11543948ECA1}" dt="2025-09-20T06:01:45.781" v="77" actId="1076"/>
          <ac:picMkLst>
            <pc:docMk/>
            <pc:sldMk cId="917379266" sldId="276"/>
            <ac:picMk id="3" creationId="{1711C74C-544C-59CF-E1D6-0E0721C860C4}"/>
          </ac:picMkLst>
        </pc:picChg>
      </pc:sldChg>
      <pc:sldChg chg="addSp delSp modSp mod">
        <pc:chgData name="Harry Mylon" userId="2e16d37e575f3fd9" providerId="LiveId" clId="{D518788E-7CA4-47C7-BC4E-11543948ECA1}" dt="2025-09-20T06:02:03.191" v="107" actId="1035"/>
        <pc:sldMkLst>
          <pc:docMk/>
          <pc:sldMk cId="564561191" sldId="278"/>
        </pc:sldMkLst>
        <pc:picChg chg="add mod">
          <ac:chgData name="Harry Mylon" userId="2e16d37e575f3fd9" providerId="LiveId" clId="{D518788E-7CA4-47C7-BC4E-11543948ECA1}" dt="2025-09-20T06:02:03.191" v="107" actId="1035"/>
          <ac:picMkLst>
            <pc:docMk/>
            <pc:sldMk cId="564561191" sldId="278"/>
            <ac:picMk id="2" creationId="{1214F6B9-F192-6D7A-FB7A-1C010398DDD1}"/>
          </ac:picMkLst>
        </pc:picChg>
      </pc:sldChg>
      <pc:sldChg chg="addSp delSp mod">
        <pc:chgData name="Harry Mylon" userId="2e16d37e575f3fd9" providerId="LiveId" clId="{D518788E-7CA4-47C7-BC4E-11543948ECA1}" dt="2025-09-20T06:39:51.597" v="111" actId="22"/>
        <pc:sldMkLst>
          <pc:docMk/>
          <pc:sldMk cId="40370999" sldId="279"/>
        </pc:sldMkLst>
        <pc:picChg chg="add">
          <ac:chgData name="Harry Mylon" userId="2e16d37e575f3fd9" providerId="LiveId" clId="{D518788E-7CA4-47C7-BC4E-11543948ECA1}" dt="2025-09-20T06:39:51.597" v="111" actId="22"/>
          <ac:picMkLst>
            <pc:docMk/>
            <pc:sldMk cId="40370999" sldId="279"/>
            <ac:picMk id="3" creationId="{3CCD1E35-2EC7-313A-25AF-3BDDDEE2D0F5}"/>
          </ac:picMkLst>
        </pc:picChg>
      </pc:sldChg>
      <pc:sldChg chg="addSp delSp modSp mod">
        <pc:chgData name="Harry Mylon" userId="2e16d37e575f3fd9" providerId="LiveId" clId="{D518788E-7CA4-47C7-BC4E-11543948ECA1}" dt="2025-09-20T07:07:26.094" v="554" actId="20577"/>
        <pc:sldMkLst>
          <pc:docMk/>
          <pc:sldMk cId="915484942" sldId="280"/>
        </pc:sldMkLst>
        <pc:spChg chg="mod">
          <ac:chgData name="Harry Mylon" userId="2e16d37e575f3fd9" providerId="LiveId" clId="{D518788E-7CA4-47C7-BC4E-11543948ECA1}" dt="2025-09-20T07:07:26.094" v="554" actId="20577"/>
          <ac:spMkLst>
            <pc:docMk/>
            <pc:sldMk cId="915484942" sldId="280"/>
            <ac:spMk id="6" creationId="{B273C9A9-A418-A400-3B76-08526FACBDB9}"/>
          </ac:spMkLst>
        </pc:spChg>
        <pc:picChg chg="add mod">
          <ac:chgData name="Harry Mylon" userId="2e16d37e575f3fd9" providerId="LiveId" clId="{D518788E-7CA4-47C7-BC4E-11543948ECA1}" dt="2025-09-20T07:06:15.573" v="433" actId="1076"/>
          <ac:picMkLst>
            <pc:docMk/>
            <pc:sldMk cId="915484942" sldId="280"/>
            <ac:picMk id="3" creationId="{CA5477DD-77E5-557A-7448-CA96C27F2779}"/>
          </ac:picMkLst>
        </pc:picChg>
        <pc:picChg chg="add mod">
          <ac:chgData name="Harry Mylon" userId="2e16d37e575f3fd9" providerId="LiveId" clId="{D518788E-7CA4-47C7-BC4E-11543948ECA1}" dt="2025-09-20T07:06:14.440" v="432" actId="1076"/>
          <ac:picMkLst>
            <pc:docMk/>
            <pc:sldMk cId="915484942" sldId="280"/>
            <ac:picMk id="5" creationId="{2C990BD6-C891-0756-9BE6-8372F07AB1CF}"/>
          </ac:picMkLst>
        </pc:picChg>
      </pc:sldChg>
      <pc:sldChg chg="addSp delSp modSp mod">
        <pc:chgData name="Harry Mylon" userId="2e16d37e575f3fd9" providerId="LiveId" clId="{D518788E-7CA4-47C7-BC4E-11543948ECA1}" dt="2025-09-20T07:19:40.283" v="580" actId="1036"/>
        <pc:sldMkLst>
          <pc:docMk/>
          <pc:sldMk cId="3647663986" sldId="281"/>
        </pc:sldMkLst>
        <pc:spChg chg="mod">
          <ac:chgData name="Harry Mylon" userId="2e16d37e575f3fd9" providerId="LiveId" clId="{D518788E-7CA4-47C7-BC4E-11543948ECA1}" dt="2025-09-20T07:19:40.283" v="580" actId="1036"/>
          <ac:spMkLst>
            <pc:docMk/>
            <pc:sldMk cId="3647663986" sldId="281"/>
            <ac:spMk id="8" creationId="{B8622293-B72D-9016-8550-9228F909DF98}"/>
          </ac:spMkLst>
        </pc:spChg>
        <pc:picChg chg="add mod">
          <ac:chgData name="Harry Mylon" userId="2e16d37e575f3fd9" providerId="LiveId" clId="{D518788E-7CA4-47C7-BC4E-11543948ECA1}" dt="2025-09-20T07:19:37.596" v="574" actId="1076"/>
          <ac:picMkLst>
            <pc:docMk/>
            <pc:sldMk cId="3647663986" sldId="281"/>
            <ac:picMk id="2" creationId="{75A9C558-4991-2981-1C6F-0EDF34CC63EF}"/>
          </ac:picMkLst>
        </pc:picChg>
        <pc:picChg chg="add mod">
          <ac:chgData name="Harry Mylon" userId="2e16d37e575f3fd9" providerId="LiveId" clId="{D518788E-7CA4-47C7-BC4E-11543948ECA1}" dt="2025-09-20T07:19:35.458" v="571" actId="1076"/>
          <ac:picMkLst>
            <pc:docMk/>
            <pc:sldMk cId="3647663986" sldId="281"/>
            <ac:picMk id="6" creationId="{176E9BBF-DAF6-3F22-880F-1209337F330C}"/>
          </ac:picMkLst>
        </pc:picChg>
      </pc:sldChg>
      <pc:sldChg chg="addSp delSp modSp mod">
        <pc:chgData name="Harry Mylon" userId="2e16d37e575f3fd9" providerId="LiveId" clId="{D518788E-7CA4-47C7-BC4E-11543948ECA1}" dt="2025-09-20T07:18:31.546" v="562" actId="1076"/>
        <pc:sldMkLst>
          <pc:docMk/>
          <pc:sldMk cId="1271959059" sldId="282"/>
        </pc:sldMkLst>
        <pc:picChg chg="add mod">
          <ac:chgData name="Harry Mylon" userId="2e16d37e575f3fd9" providerId="LiveId" clId="{D518788E-7CA4-47C7-BC4E-11543948ECA1}" dt="2025-09-20T07:08:09.745" v="559" actId="1076"/>
          <ac:picMkLst>
            <pc:docMk/>
            <pc:sldMk cId="1271959059" sldId="282"/>
            <ac:picMk id="3" creationId="{AA544904-4B48-F08F-7BDE-8810265228F3}"/>
          </ac:picMkLst>
        </pc:picChg>
        <pc:picChg chg="add mod">
          <ac:chgData name="Harry Mylon" userId="2e16d37e575f3fd9" providerId="LiveId" clId="{D518788E-7CA4-47C7-BC4E-11543948ECA1}" dt="2025-09-20T07:18:31.546" v="562" actId="1076"/>
          <ac:picMkLst>
            <pc:docMk/>
            <pc:sldMk cId="1271959059" sldId="282"/>
            <ac:picMk id="5" creationId="{97D82909-6860-2180-9EFD-5F1A4E2A9183}"/>
          </ac:picMkLst>
        </pc:picChg>
      </pc:sldChg>
      <pc:sldChg chg="addSp delSp modSp mod">
        <pc:chgData name="Harry Mylon" userId="2e16d37e575f3fd9" providerId="LiveId" clId="{D518788E-7CA4-47C7-BC4E-11543948ECA1}" dt="2025-09-20T07:32:23.666" v="625" actId="1076"/>
        <pc:sldMkLst>
          <pc:docMk/>
          <pc:sldMk cId="1382437542" sldId="283"/>
        </pc:sldMkLst>
        <pc:spChg chg="mod">
          <ac:chgData name="Harry Mylon" userId="2e16d37e575f3fd9" providerId="LiveId" clId="{D518788E-7CA4-47C7-BC4E-11543948ECA1}" dt="2025-09-20T07:31:46.840" v="620" actId="1076"/>
          <ac:spMkLst>
            <pc:docMk/>
            <pc:sldMk cId="1382437542" sldId="283"/>
            <ac:spMk id="2" creationId="{9D18F4DC-229B-F33E-ADF4-F35DC6A00113}"/>
          </ac:spMkLst>
        </pc:spChg>
        <pc:picChg chg="add mod">
          <ac:chgData name="Harry Mylon" userId="2e16d37e575f3fd9" providerId="LiveId" clId="{D518788E-7CA4-47C7-BC4E-11543948ECA1}" dt="2025-09-20T07:31:48.014" v="621" actId="1076"/>
          <ac:picMkLst>
            <pc:docMk/>
            <pc:sldMk cId="1382437542" sldId="283"/>
            <ac:picMk id="4" creationId="{2401977F-4911-D58F-977C-769B0056CCC3}"/>
          </ac:picMkLst>
        </pc:picChg>
        <pc:picChg chg="add mod">
          <ac:chgData name="Harry Mylon" userId="2e16d37e575f3fd9" providerId="LiveId" clId="{D518788E-7CA4-47C7-BC4E-11543948ECA1}" dt="2025-09-20T07:32:23.666" v="625" actId="1076"/>
          <ac:picMkLst>
            <pc:docMk/>
            <pc:sldMk cId="1382437542" sldId="283"/>
            <ac:picMk id="6" creationId="{3CB6856D-08FA-8344-1A1F-B6FF5FB3FDB2}"/>
          </ac:picMkLst>
        </pc:picChg>
      </pc:sldChg>
      <pc:sldChg chg="addSp delSp modSp mod">
        <pc:chgData name="Harry Mylon" userId="2e16d37e575f3fd9" providerId="LiveId" clId="{D518788E-7CA4-47C7-BC4E-11543948ECA1}" dt="2025-09-20T07:41:49.597" v="725" actId="1076"/>
        <pc:sldMkLst>
          <pc:docMk/>
          <pc:sldMk cId="3063695452" sldId="284"/>
        </pc:sldMkLst>
        <pc:spChg chg="mod">
          <ac:chgData name="Harry Mylon" userId="2e16d37e575f3fd9" providerId="LiveId" clId="{D518788E-7CA4-47C7-BC4E-11543948ECA1}" dt="2025-09-20T07:34:25.851" v="716" actId="1076"/>
          <ac:spMkLst>
            <pc:docMk/>
            <pc:sldMk cId="3063695452" sldId="284"/>
            <ac:spMk id="6" creationId="{8DF46867-CFA9-5C95-D646-7368E90B713D}"/>
          </ac:spMkLst>
        </pc:spChg>
        <pc:picChg chg="add mod">
          <ac:chgData name="Harry Mylon" userId="2e16d37e575f3fd9" providerId="LiveId" clId="{D518788E-7CA4-47C7-BC4E-11543948ECA1}" dt="2025-09-20T07:33:20.610" v="674" actId="1076"/>
          <ac:picMkLst>
            <pc:docMk/>
            <pc:sldMk cId="3063695452" sldId="284"/>
            <ac:picMk id="3" creationId="{6FE27431-12F5-DC0E-3FDA-994CDFD0936C}"/>
          </ac:picMkLst>
        </pc:picChg>
        <pc:picChg chg="add mod">
          <ac:chgData name="Harry Mylon" userId="2e16d37e575f3fd9" providerId="LiveId" clId="{D518788E-7CA4-47C7-BC4E-11543948ECA1}" dt="2025-09-20T07:34:15.312" v="678" actId="1076"/>
          <ac:picMkLst>
            <pc:docMk/>
            <pc:sldMk cId="3063695452" sldId="284"/>
            <ac:picMk id="7" creationId="{EAFF5EE3-D471-4FCA-AD4F-DCDE7AEC0A2F}"/>
          </ac:picMkLst>
        </pc:picChg>
        <pc:picChg chg="add mod">
          <ac:chgData name="Harry Mylon" userId="2e16d37e575f3fd9" providerId="LiveId" clId="{D518788E-7CA4-47C7-BC4E-11543948ECA1}" dt="2025-09-20T07:41:49.597" v="725" actId="1076"/>
          <ac:picMkLst>
            <pc:docMk/>
            <pc:sldMk cId="3063695452" sldId="284"/>
            <ac:picMk id="9" creationId="{6D71D788-2BB2-8C46-C539-B66EF9D6794E}"/>
          </ac:picMkLst>
        </pc:picChg>
      </pc:sldChg>
      <pc:sldChg chg="addSp delSp modSp mod">
        <pc:chgData name="Harry Mylon" userId="2e16d37e575f3fd9" providerId="LiveId" clId="{D518788E-7CA4-47C7-BC4E-11543948ECA1}" dt="2025-09-20T07:47:29.557" v="759" actId="122"/>
        <pc:sldMkLst>
          <pc:docMk/>
          <pc:sldMk cId="1114904963" sldId="285"/>
        </pc:sldMkLst>
        <pc:spChg chg="add mod">
          <ac:chgData name="Harry Mylon" userId="2e16d37e575f3fd9" providerId="LiveId" clId="{D518788E-7CA4-47C7-BC4E-11543948ECA1}" dt="2025-09-20T07:47:29.557" v="759" actId="122"/>
          <ac:spMkLst>
            <pc:docMk/>
            <pc:sldMk cId="1114904963" sldId="285"/>
            <ac:spMk id="5" creationId="{35EE5275-33A6-B1A0-80D6-F61836AAF37B}"/>
          </ac:spMkLst>
        </pc:spChg>
        <pc:picChg chg="add mod">
          <ac:chgData name="Harry Mylon" userId="2e16d37e575f3fd9" providerId="LiveId" clId="{D518788E-7CA4-47C7-BC4E-11543948ECA1}" dt="2025-09-20T07:47:17.419" v="727" actId="1076"/>
          <ac:picMkLst>
            <pc:docMk/>
            <pc:sldMk cId="1114904963" sldId="285"/>
            <ac:picMk id="4" creationId="{EB528D6B-D091-5353-1D51-C64D5ED3725F}"/>
          </ac:picMkLst>
        </pc:picChg>
      </pc:sldChg>
      <pc:sldChg chg="addSp delSp modSp mod">
        <pc:chgData name="Harry Mylon" userId="2e16d37e575f3fd9" providerId="LiveId" clId="{D518788E-7CA4-47C7-BC4E-11543948ECA1}" dt="2025-09-20T07:19:55.691" v="584" actId="1076"/>
        <pc:sldMkLst>
          <pc:docMk/>
          <pc:sldMk cId="1898323620" sldId="287"/>
        </pc:sldMkLst>
        <pc:spChg chg="add mod">
          <ac:chgData name="Harry Mylon" userId="2e16d37e575f3fd9" providerId="LiveId" clId="{D518788E-7CA4-47C7-BC4E-11543948ECA1}" dt="2025-09-20T07:06:29.938" v="447" actId="20577"/>
          <ac:spMkLst>
            <pc:docMk/>
            <pc:sldMk cId="1898323620" sldId="287"/>
            <ac:spMk id="4" creationId="{9B1B1006-DEDF-C03A-4431-0A1F095019C0}"/>
          </ac:spMkLst>
        </pc:spChg>
        <pc:picChg chg="add mod">
          <ac:chgData name="Harry Mylon" userId="2e16d37e575f3fd9" providerId="LiveId" clId="{D518788E-7CA4-47C7-BC4E-11543948ECA1}" dt="2025-09-20T07:19:55.691" v="584" actId="1076"/>
          <ac:picMkLst>
            <pc:docMk/>
            <pc:sldMk cId="1898323620" sldId="287"/>
            <ac:picMk id="10" creationId="{59769858-B1EB-C357-67AD-2122E6C37C7C}"/>
          </ac:picMkLst>
        </pc:picChg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2214511939" sldId="292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1221357202" sldId="293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1438964899" sldId="294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1400990083" sldId="295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2073242152" sldId="296"/>
        </pc:sldMkLst>
      </pc:sldChg>
      <pc:sldChg chg="modSp mod">
        <pc:chgData name="Harry Mylon" userId="2e16d37e575f3fd9" providerId="LiveId" clId="{D518788E-7CA4-47C7-BC4E-11543948ECA1}" dt="2025-09-20T08:32:12.726" v="760" actId="1076"/>
        <pc:sldMkLst>
          <pc:docMk/>
          <pc:sldMk cId="2739736356" sldId="297"/>
        </pc:sldMkLst>
      </pc:sldChg>
      <pc:sldChg chg="del">
        <pc:chgData name="Harry Mylon" userId="2e16d37e575f3fd9" providerId="LiveId" clId="{D518788E-7CA4-47C7-BC4E-11543948ECA1}" dt="2025-09-23T15:52:21.322" v="761" actId="47"/>
        <pc:sldMkLst>
          <pc:docMk/>
          <pc:sldMk cId="3143991851" sldId="298"/>
        </pc:sldMkLst>
      </pc:sldChg>
      <pc:sldChg chg="add">
        <pc:chgData name="Harry Mylon" userId="2e16d37e575f3fd9" providerId="LiveId" clId="{D518788E-7CA4-47C7-BC4E-11543948ECA1}" dt="2025-09-28T16:14:55.276" v="1192"/>
        <pc:sldMkLst>
          <pc:docMk/>
          <pc:sldMk cId="776495414" sldId="299"/>
        </pc:sldMkLst>
      </pc:sldChg>
      <pc:sldChg chg="del">
        <pc:chgData name="Harry Mylon" userId="2e16d37e575f3fd9" providerId="LiveId" clId="{D518788E-7CA4-47C7-BC4E-11543948ECA1}" dt="2025-09-28T16:14:47.996" v="1191" actId="2696"/>
        <pc:sldMkLst>
          <pc:docMk/>
          <pc:sldMk cId="3814768152" sldId="299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230789211" sldId="300"/>
        </pc:sldMkLst>
      </pc:sldChg>
      <pc:sldChg chg="addSp delSp modSp new del mod">
        <pc:chgData name="Harry Mylon" userId="2e16d37e575f3fd9" providerId="LiveId" clId="{D518788E-7CA4-47C7-BC4E-11543948ECA1}" dt="2025-09-28T16:13:38.288" v="1180" actId="47"/>
        <pc:sldMkLst>
          <pc:docMk/>
          <pc:sldMk cId="1573652779" sldId="300"/>
        </pc:sldMkLst>
      </pc:sldChg>
      <pc:sldChg chg="addSp delSp modSp new del mod">
        <pc:chgData name="Harry Mylon" userId="2e16d37e575f3fd9" providerId="LiveId" clId="{D518788E-7CA4-47C7-BC4E-11543948ECA1}" dt="2025-09-28T16:13:38.690" v="1181" actId="47"/>
        <pc:sldMkLst>
          <pc:docMk/>
          <pc:sldMk cId="1335492875" sldId="301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1715168047" sldId="301"/>
        </pc:sldMkLst>
      </pc:sldChg>
      <pc:sldChg chg="addSp delSp modSp new del mod">
        <pc:chgData name="Harry Mylon" userId="2e16d37e575f3fd9" providerId="LiveId" clId="{D518788E-7CA4-47C7-BC4E-11543948ECA1}" dt="2025-09-28T16:13:39.616" v="1182" actId="47"/>
        <pc:sldMkLst>
          <pc:docMk/>
          <pc:sldMk cId="751274011" sldId="302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4290541147" sldId="302"/>
        </pc:sldMkLst>
      </pc:sldChg>
      <pc:sldChg chg="addSp delSp modSp new del mod">
        <pc:chgData name="Harry Mylon" userId="2e16d37e575f3fd9" providerId="LiveId" clId="{D518788E-7CA4-47C7-BC4E-11543948ECA1}" dt="2025-09-28T16:13:40.273" v="1183" actId="47"/>
        <pc:sldMkLst>
          <pc:docMk/>
          <pc:sldMk cId="3085974117" sldId="303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3919368865" sldId="303"/>
        </pc:sldMkLst>
      </pc:sldChg>
      <pc:sldChg chg="addSp delSp modSp new del mod">
        <pc:chgData name="Harry Mylon" userId="2e16d37e575f3fd9" providerId="LiveId" clId="{D518788E-7CA4-47C7-BC4E-11543948ECA1}" dt="2025-09-28T16:13:40.630" v="1184" actId="47"/>
        <pc:sldMkLst>
          <pc:docMk/>
          <pc:sldMk cId="132192397" sldId="304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3279665735" sldId="304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3457763439" sldId="305"/>
        </pc:sldMkLst>
      </pc:sldChg>
      <pc:sldChg chg="addSp delSp modSp new del mod">
        <pc:chgData name="Harry Mylon" userId="2e16d37e575f3fd9" providerId="LiveId" clId="{D518788E-7CA4-47C7-BC4E-11543948ECA1}" dt="2025-09-28T16:13:41.046" v="1185" actId="47"/>
        <pc:sldMkLst>
          <pc:docMk/>
          <pc:sldMk cId="4099213859" sldId="305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1934722216" sldId="306"/>
        </pc:sldMkLst>
      </pc:sldChg>
      <pc:sldChg chg="addSp delSp modSp new del mod">
        <pc:chgData name="Harry Mylon" userId="2e16d37e575f3fd9" providerId="LiveId" clId="{D518788E-7CA4-47C7-BC4E-11543948ECA1}" dt="2025-09-28T16:13:41.846" v="1186" actId="47"/>
        <pc:sldMkLst>
          <pc:docMk/>
          <pc:sldMk cId="2957899755" sldId="306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252922210" sldId="307"/>
        </pc:sldMkLst>
      </pc:sldChg>
      <pc:sldChg chg="addSp delSp modSp new del mod">
        <pc:chgData name="Harry Mylon" userId="2e16d37e575f3fd9" providerId="LiveId" clId="{D518788E-7CA4-47C7-BC4E-11543948ECA1}" dt="2025-09-28T16:13:42.686" v="1187" actId="47"/>
        <pc:sldMkLst>
          <pc:docMk/>
          <pc:sldMk cId="2059974815" sldId="307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542237197" sldId="308"/>
        </pc:sldMkLst>
      </pc:sldChg>
      <pc:sldChg chg="addSp delSp modSp new del mod">
        <pc:chgData name="Harry Mylon" userId="2e16d37e575f3fd9" providerId="LiveId" clId="{D518788E-7CA4-47C7-BC4E-11543948ECA1}" dt="2025-09-28T16:13:43.250" v="1188" actId="47"/>
        <pc:sldMkLst>
          <pc:docMk/>
          <pc:sldMk cId="1815315753" sldId="308"/>
        </pc:sldMkLst>
      </pc:sldChg>
      <pc:sldChg chg="addSp delSp modSp new del mod">
        <pc:chgData name="Harry Mylon" userId="2e16d37e575f3fd9" providerId="LiveId" clId="{D518788E-7CA4-47C7-BC4E-11543948ECA1}" dt="2025-09-28T16:13:44.187" v="1189" actId="47"/>
        <pc:sldMkLst>
          <pc:docMk/>
          <pc:sldMk cId="517864630" sldId="309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2358886743" sldId="309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3709095836" sldId="310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3891786695" sldId="311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3711344361" sldId="312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2557938132" sldId="313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2800802718" sldId="314"/>
        </pc:sldMkLst>
      </pc:sldChg>
      <pc:sldChg chg="add">
        <pc:chgData name="Harry Mylon" userId="2e16d37e575f3fd9" providerId="LiveId" clId="{D518788E-7CA4-47C7-BC4E-11543948ECA1}" dt="2025-09-28T16:14:25.656" v="1190"/>
        <pc:sldMkLst>
          <pc:docMk/>
          <pc:sldMk cId="3944576178" sldId="315"/>
        </pc:sldMkLst>
      </pc:sldChg>
    </pc:docChg>
  </pc:docChgLst>
  <pc:docChgLst>
    <pc:chgData name="Harry Mylon" userId="2e16d37e575f3fd9" providerId="LiveId" clId="{3D1E85A7-7046-45E2-810E-CF59EEEAA707}"/>
    <pc:docChg chg="custSel addSld delSld modSld">
      <pc:chgData name="Harry Mylon" userId="2e16d37e575f3fd9" providerId="LiveId" clId="{3D1E85A7-7046-45E2-810E-CF59EEEAA707}" dt="2024-10-13T08:17:12.670" v="261" actId="1076"/>
      <pc:docMkLst>
        <pc:docMk/>
      </pc:docMkLst>
      <pc:sldChg chg="modSp mod">
        <pc:chgData name="Harry Mylon" userId="2e16d37e575f3fd9" providerId="LiveId" clId="{3D1E85A7-7046-45E2-810E-CF59EEEAA707}" dt="2024-10-13T07:30:09.152" v="164" actId="20577"/>
        <pc:sldMkLst>
          <pc:docMk/>
          <pc:sldMk cId="242447728" sldId="256"/>
        </pc:sldMkLst>
      </pc:sldChg>
      <pc:sldChg chg="del">
        <pc:chgData name="Harry Mylon" userId="2e16d37e575f3fd9" providerId="LiveId" clId="{3D1E85A7-7046-45E2-810E-CF59EEEAA707}" dt="2024-10-13T07:30:25.658" v="165" actId="47"/>
        <pc:sldMkLst>
          <pc:docMk/>
          <pc:sldMk cId="411905000" sldId="259"/>
        </pc:sldMkLst>
      </pc:sldChg>
      <pc:sldChg chg="del">
        <pc:chgData name="Harry Mylon" userId="2e16d37e575f3fd9" providerId="LiveId" clId="{3D1E85A7-7046-45E2-810E-CF59EEEAA707}" dt="2024-10-13T07:30:26.958" v="166" actId="47"/>
        <pc:sldMkLst>
          <pc:docMk/>
          <pc:sldMk cId="1298381111" sldId="260"/>
        </pc:sldMkLst>
      </pc:sldChg>
      <pc:sldChg chg="del">
        <pc:chgData name="Harry Mylon" userId="2e16d37e575f3fd9" providerId="LiveId" clId="{3D1E85A7-7046-45E2-810E-CF59EEEAA707}" dt="2024-10-13T07:30:27.758" v="167" actId="47"/>
        <pc:sldMkLst>
          <pc:docMk/>
          <pc:sldMk cId="669489429" sldId="261"/>
        </pc:sldMkLst>
      </pc:sldChg>
      <pc:sldChg chg="del">
        <pc:chgData name="Harry Mylon" userId="2e16d37e575f3fd9" providerId="LiveId" clId="{3D1E85A7-7046-45E2-810E-CF59EEEAA707}" dt="2024-10-13T07:30:28.689" v="168" actId="47"/>
        <pc:sldMkLst>
          <pc:docMk/>
          <pc:sldMk cId="1295710133" sldId="262"/>
        </pc:sldMkLst>
      </pc:sldChg>
      <pc:sldChg chg="del">
        <pc:chgData name="Harry Mylon" userId="2e16d37e575f3fd9" providerId="LiveId" clId="{3D1E85A7-7046-45E2-810E-CF59EEEAA707}" dt="2024-10-13T07:30:29.373" v="169" actId="47"/>
        <pc:sldMkLst>
          <pc:docMk/>
          <pc:sldMk cId="1233160148" sldId="263"/>
        </pc:sldMkLst>
      </pc:sldChg>
      <pc:sldChg chg="del">
        <pc:chgData name="Harry Mylon" userId="2e16d37e575f3fd9" providerId="LiveId" clId="{3D1E85A7-7046-45E2-810E-CF59EEEAA707}" dt="2024-10-13T07:30:30.158" v="170" actId="47"/>
        <pc:sldMkLst>
          <pc:docMk/>
          <pc:sldMk cId="722244932" sldId="264"/>
        </pc:sldMkLst>
      </pc:sldChg>
      <pc:sldChg chg="del">
        <pc:chgData name="Harry Mylon" userId="2e16d37e575f3fd9" providerId="LiveId" clId="{3D1E85A7-7046-45E2-810E-CF59EEEAA707}" dt="2024-10-13T07:30:33.291" v="171" actId="47"/>
        <pc:sldMkLst>
          <pc:docMk/>
          <pc:sldMk cId="2187296985" sldId="265"/>
        </pc:sldMkLst>
      </pc:sldChg>
      <pc:sldChg chg="del">
        <pc:chgData name="Harry Mylon" userId="2e16d37e575f3fd9" providerId="LiveId" clId="{3D1E85A7-7046-45E2-810E-CF59EEEAA707}" dt="2024-10-13T07:30:34.229" v="172" actId="47"/>
        <pc:sldMkLst>
          <pc:docMk/>
          <pc:sldMk cId="2305353711" sldId="266"/>
        </pc:sldMkLst>
      </pc:sldChg>
      <pc:sldChg chg="del">
        <pc:chgData name="Harry Mylon" userId="2e16d37e575f3fd9" providerId="LiveId" clId="{3D1E85A7-7046-45E2-810E-CF59EEEAA707}" dt="2024-10-13T07:30:41.108" v="177" actId="47"/>
        <pc:sldMkLst>
          <pc:docMk/>
          <pc:sldMk cId="1096486362" sldId="267"/>
        </pc:sldMkLst>
      </pc:sldChg>
      <pc:sldChg chg="del">
        <pc:chgData name="Harry Mylon" userId="2e16d37e575f3fd9" providerId="LiveId" clId="{3D1E85A7-7046-45E2-810E-CF59EEEAA707}" dt="2024-10-13T07:30:38.178" v="174" actId="47"/>
        <pc:sldMkLst>
          <pc:docMk/>
          <pc:sldMk cId="3811992088" sldId="268"/>
        </pc:sldMkLst>
      </pc:sldChg>
      <pc:sldChg chg="del">
        <pc:chgData name="Harry Mylon" userId="2e16d37e575f3fd9" providerId="LiveId" clId="{3D1E85A7-7046-45E2-810E-CF59EEEAA707}" dt="2024-10-13T07:30:39.158" v="175" actId="47"/>
        <pc:sldMkLst>
          <pc:docMk/>
          <pc:sldMk cId="2356814702" sldId="269"/>
        </pc:sldMkLst>
      </pc:sldChg>
      <pc:sldChg chg="del">
        <pc:chgData name="Harry Mylon" userId="2e16d37e575f3fd9" providerId="LiveId" clId="{3D1E85A7-7046-45E2-810E-CF59EEEAA707}" dt="2024-10-13T07:30:36.890" v="173" actId="47"/>
        <pc:sldMkLst>
          <pc:docMk/>
          <pc:sldMk cId="540450643" sldId="270"/>
        </pc:sldMkLst>
      </pc:sldChg>
      <pc:sldChg chg="del">
        <pc:chgData name="Harry Mylon" userId="2e16d37e575f3fd9" providerId="LiveId" clId="{3D1E85A7-7046-45E2-810E-CF59EEEAA707}" dt="2024-10-13T07:30:42.558" v="179" actId="47"/>
        <pc:sldMkLst>
          <pc:docMk/>
          <pc:sldMk cId="738554107" sldId="271"/>
        </pc:sldMkLst>
      </pc:sldChg>
      <pc:sldChg chg="del">
        <pc:chgData name="Harry Mylon" userId="2e16d37e575f3fd9" providerId="LiveId" clId="{3D1E85A7-7046-45E2-810E-CF59EEEAA707}" dt="2024-10-13T07:30:43.578" v="180" actId="47"/>
        <pc:sldMkLst>
          <pc:docMk/>
          <pc:sldMk cId="671763154" sldId="272"/>
        </pc:sldMkLst>
      </pc:sldChg>
      <pc:sldChg chg="del">
        <pc:chgData name="Harry Mylon" userId="2e16d37e575f3fd9" providerId="LiveId" clId="{3D1E85A7-7046-45E2-810E-CF59EEEAA707}" dt="2024-10-13T07:30:45.062" v="181" actId="47"/>
        <pc:sldMkLst>
          <pc:docMk/>
          <pc:sldMk cId="1932241121" sldId="273"/>
        </pc:sldMkLst>
      </pc:sldChg>
      <pc:sldChg chg="del">
        <pc:chgData name="Harry Mylon" userId="2e16d37e575f3fd9" providerId="LiveId" clId="{3D1E85A7-7046-45E2-810E-CF59EEEAA707}" dt="2024-10-13T07:30:41.809" v="178" actId="47"/>
        <pc:sldMkLst>
          <pc:docMk/>
          <pc:sldMk cId="2928003843" sldId="274"/>
        </pc:sldMkLst>
      </pc:sldChg>
      <pc:sldChg chg="del">
        <pc:chgData name="Harry Mylon" userId="2e16d37e575f3fd9" providerId="LiveId" clId="{3D1E85A7-7046-45E2-810E-CF59EEEAA707}" dt="2024-10-13T07:30:40.031" v="176" actId="47"/>
        <pc:sldMkLst>
          <pc:docMk/>
          <pc:sldMk cId="1377739442" sldId="275"/>
        </pc:sldMkLst>
      </pc:sldChg>
      <pc:sldChg chg="modSp mod">
        <pc:chgData name="Harry Mylon" userId="2e16d37e575f3fd9" providerId="LiveId" clId="{3D1E85A7-7046-45E2-810E-CF59EEEAA707}" dt="2024-10-13T07:31:23.498" v="194" actId="5793"/>
        <pc:sldMkLst>
          <pc:docMk/>
          <pc:sldMk cId="917379266" sldId="276"/>
        </pc:sldMkLst>
      </pc:sldChg>
      <pc:sldChg chg="addSp delSp modSp new mod">
        <pc:chgData name="Harry Mylon" userId="2e16d37e575f3fd9" providerId="LiveId" clId="{3D1E85A7-7046-45E2-810E-CF59EEEAA707}" dt="2024-10-13T08:17:12.670" v="261" actId="1076"/>
        <pc:sldMkLst>
          <pc:docMk/>
          <pc:sldMk cId="3143991851" sldId="29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556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453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384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697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1732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6538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628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357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576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4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242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82AD-23A5-4FC2-89F9-AA03F793A336}" type="datetimeFigureOut">
              <a:rPr lang="el-GR" smtClean="0"/>
              <a:t>28/9/2025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368-5AA7-43E4-9092-3ADF14C9D5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37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9F28-C07A-A7C3-FB42-1E9174001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8" y="-1066806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2300" dirty="0">
                <a:latin typeface="Open Sans" panose="020B0606030504020204" pitchFamily="34" charset="0"/>
              </a:rPr>
              <a:t>Επιλογές από τα απομνημονεύματα του ιατρού Χένρι Μαρς</a:t>
            </a:r>
            <a:br>
              <a:rPr lang="el-GR" sz="2500" dirty="0">
                <a:latin typeface="Open Sans" panose="020B0606030504020204" pitchFamily="34" charset="0"/>
              </a:rPr>
            </a:br>
            <a:r>
              <a:rPr lang="el-GR" sz="3000" b="1" dirty="0">
                <a:latin typeface="Open Sans" panose="020B0606030504020204" pitchFamily="34" charset="0"/>
              </a:rPr>
              <a:t> </a:t>
            </a:r>
            <a:r>
              <a:rPr lang="el-GR" sz="2700" b="1" dirty="0">
                <a:latin typeface="Open Sans" panose="020B0606030504020204" pitchFamily="34" charset="0"/>
              </a:rPr>
              <a:t>"Ή μη </a:t>
            </a:r>
            <a:r>
              <a:rPr lang="el-GR" sz="2700" b="1" dirty="0" err="1">
                <a:latin typeface="Open Sans" panose="020B0606030504020204" pitchFamily="34" charset="0"/>
              </a:rPr>
              <a:t>βλάπτειν</a:t>
            </a:r>
            <a:r>
              <a:rPr lang="el-GR" sz="2700" b="1" dirty="0">
                <a:latin typeface="Open Sans" panose="020B0606030504020204" pitchFamily="34" charset="0"/>
              </a:rPr>
              <a:t>. Ιστορίες για τη ζωή, τον θάνατο και τη χειρουργική εγκεφάλου."  </a:t>
            </a:r>
            <a:endParaRPr lang="el-GR" sz="27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9AE8A-C723-DF7A-1D7B-BB6935788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439231"/>
            <a:ext cx="9144000" cy="1655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2200" b="1" dirty="0"/>
              <a:t>Ομιλητές:</a:t>
            </a:r>
            <a:r>
              <a:rPr lang="el-GR" sz="2200" dirty="0"/>
              <a:t> </a:t>
            </a:r>
          </a:p>
          <a:p>
            <a:pPr>
              <a:lnSpc>
                <a:spcPct val="100000"/>
              </a:lnSpc>
            </a:pPr>
            <a:r>
              <a:rPr lang="el-GR" sz="2200" dirty="0"/>
              <a:t>Χαράλαμπος Μυλωνάς, Παθολόγος</a:t>
            </a:r>
          </a:p>
          <a:p>
            <a:pPr>
              <a:lnSpc>
                <a:spcPct val="100000"/>
              </a:lnSpc>
            </a:pPr>
            <a:r>
              <a:rPr lang="el-GR" sz="2200" dirty="0"/>
              <a:t>Θεμιστοκλής </a:t>
            </a:r>
            <a:r>
              <a:rPr lang="el-GR" sz="2200" dirty="0" err="1"/>
              <a:t>Παπασιλέκας</a:t>
            </a:r>
            <a:r>
              <a:rPr lang="el-GR" sz="2200" dirty="0"/>
              <a:t>, Νευροχειρουργός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BBE11-748C-51F3-89CA-6AA69CF8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1" y="1378098"/>
            <a:ext cx="2929217" cy="41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F4DC-229B-F33E-ADF4-F35DC6A0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Έχουμε κάτι ενδιαφέρον σήμερα;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4B2B7-EA5C-FEEE-477F-129FD74A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89" y="2787215"/>
            <a:ext cx="8561021" cy="165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9A355-7368-0A3F-26CA-3B0FAFBE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8" y="620485"/>
            <a:ext cx="8329861" cy="2601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46867-CFA9-5C95-D646-7368E90B713D}"/>
              </a:ext>
            </a:extLst>
          </p:cNvPr>
          <p:cNvSpPr txBox="1"/>
          <p:nvPr/>
        </p:nvSpPr>
        <p:spPr>
          <a:xfrm>
            <a:off x="1138750" y="4702628"/>
            <a:ext cx="75111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Η ανάγκη να δουλεύουμε με όποιο συνεργάτη έχουμε…</a:t>
            </a:r>
          </a:p>
        </p:txBody>
      </p:sp>
    </p:spTree>
    <p:extLst>
      <p:ext uri="{BB962C8B-B14F-4D97-AF65-F5344CB8AC3E}">
        <p14:creationId xmlns:p14="http://schemas.microsoft.com/office/powerpoint/2010/main" val="54223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315376-4BE9-25D8-6A5F-7DDF49702BFC}"/>
              </a:ext>
            </a:extLst>
          </p:cNvPr>
          <p:cNvSpPr txBox="1"/>
          <p:nvPr/>
        </p:nvSpPr>
        <p:spPr>
          <a:xfrm>
            <a:off x="832129" y="5850170"/>
            <a:ext cx="7924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500" dirty="0"/>
          </a:p>
          <a:p>
            <a:pPr algn="ctr"/>
            <a:r>
              <a:rPr lang="el-GR" sz="2500" dirty="0"/>
              <a:t>Αυτός είναι ένας λόγος που δεν κάνουμε έλεγχο σε όλους …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CEDFE-C125-AD81-9916-E897FF50D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93" y="1262743"/>
            <a:ext cx="7288614" cy="4852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B47EDC-BEE4-D5DF-32AA-DB62C0E2B087}"/>
              </a:ext>
            </a:extLst>
          </p:cNvPr>
          <p:cNvSpPr txBox="1"/>
          <p:nvPr/>
        </p:nvSpPr>
        <p:spPr>
          <a:xfrm>
            <a:off x="609600" y="373293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Και τί θα κάνουμε τώρα, κύριε διευθυντά; Δεν ξέρω τί είναι καλύτερο να γίνει..</a:t>
            </a:r>
          </a:p>
        </p:txBody>
      </p:sp>
    </p:spTree>
    <p:extLst>
      <p:ext uri="{BB962C8B-B14F-4D97-AF65-F5344CB8AC3E}">
        <p14:creationId xmlns:p14="http://schemas.microsoft.com/office/powerpoint/2010/main" val="2358886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BF013F-24FF-6C20-157B-2F5C58E2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37" y="391885"/>
            <a:ext cx="7274125" cy="4015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522BA-1765-ACB8-C805-ACDB85897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37" y="5103577"/>
            <a:ext cx="6995218" cy="9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5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5CC01-0A5C-FCFE-21D4-8E702820C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45" y="2155371"/>
            <a:ext cx="7868143" cy="179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8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E13E-3997-63E4-F622-25A24B87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Την ημέρα της επέμβασης…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58192-8923-F8B9-A389-C34BD6362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92" y="1948543"/>
            <a:ext cx="7949200" cy="2708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42DA0-696C-3030-D0FE-E4F466A96A45}"/>
              </a:ext>
            </a:extLst>
          </p:cNvPr>
          <p:cNvSpPr txBox="1"/>
          <p:nvPr/>
        </p:nvSpPr>
        <p:spPr>
          <a:xfrm>
            <a:off x="5246914" y="6015820"/>
            <a:ext cx="47461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Και η επέμβαση αρχίζει…</a:t>
            </a:r>
          </a:p>
        </p:txBody>
      </p:sp>
    </p:spTree>
    <p:extLst>
      <p:ext uri="{BB962C8B-B14F-4D97-AF65-F5344CB8AC3E}">
        <p14:creationId xmlns:p14="http://schemas.microsoft.com/office/powerpoint/2010/main" val="371134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820C1-E37D-509E-EDFE-5AC747008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53" y="216733"/>
            <a:ext cx="7812693" cy="812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83D947-9336-612E-866A-590211D8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121" y="4190863"/>
            <a:ext cx="3340272" cy="2667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6C96BC-D99C-C841-27DD-95838FB43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53" y="1225613"/>
            <a:ext cx="7544188" cy="2883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00CE28-6925-1469-2A4F-449AAB221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921" y="4469742"/>
            <a:ext cx="3585079" cy="20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38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132198-5E00-09A1-2793-26C72426C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1" y="522514"/>
            <a:ext cx="8261878" cy="3573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1EC2B9-26E4-420F-7687-B9FA006BAA82}"/>
              </a:ext>
            </a:extLst>
          </p:cNvPr>
          <p:cNvSpPr txBox="1"/>
          <p:nvPr/>
        </p:nvSpPr>
        <p:spPr>
          <a:xfrm>
            <a:off x="598714" y="4648200"/>
            <a:ext cx="78268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Ακόμα και ο καλύτερος χειρουργός, κάποτε χειρούργησε τον πρώτο του ασθενή, μην έχοντας χειρουργήσει κανέναν </a:t>
            </a:r>
            <a:r>
              <a:rPr lang="en-US" sz="2500" dirty="0"/>
              <a:t>(</a:t>
            </a:r>
            <a:r>
              <a:rPr lang="el-GR" sz="2500" dirty="0"/>
              <a:t>ως ηγέτης της </a:t>
            </a:r>
            <a:r>
              <a:rPr lang="el-GR" sz="2500" dirty="0" err="1"/>
              <a:t>ομάδος</a:t>
            </a:r>
            <a:r>
              <a:rPr lang="en-US" sz="2500" dirty="0"/>
              <a:t>) </a:t>
            </a:r>
            <a:r>
              <a:rPr lang="el-GR" sz="2500" dirty="0"/>
              <a:t>πριν από αυτόν…</a:t>
            </a:r>
          </a:p>
        </p:txBody>
      </p:sp>
    </p:spTree>
    <p:extLst>
      <p:ext uri="{BB962C8B-B14F-4D97-AF65-F5344CB8AC3E}">
        <p14:creationId xmlns:p14="http://schemas.microsoft.com/office/powerpoint/2010/main" val="2800802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C05739-4B9C-0B2D-AD46-9AAD4684A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25" y="2307772"/>
            <a:ext cx="7605150" cy="1439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DECC9E-CCB9-54C5-DAF4-E9D74F513944}"/>
              </a:ext>
            </a:extLst>
          </p:cNvPr>
          <p:cNvSpPr txBox="1"/>
          <p:nvPr/>
        </p:nvSpPr>
        <p:spPr>
          <a:xfrm>
            <a:off x="881742" y="1007711"/>
            <a:ext cx="691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δευτερόλεπτα περνούν, και ο Τζεφ δε βάζει το κλιπ….</a:t>
            </a:r>
          </a:p>
        </p:txBody>
      </p:sp>
    </p:spTree>
    <p:extLst>
      <p:ext uri="{BB962C8B-B14F-4D97-AF65-F5344CB8AC3E}">
        <p14:creationId xmlns:p14="http://schemas.microsoft.com/office/powerpoint/2010/main" val="221451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D871AB-72EB-FC83-3824-BC92B3FA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81" y="1158758"/>
            <a:ext cx="8082395" cy="46868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4556B4-C749-E2D7-D63F-472F37C2D8D8}"/>
              </a:ext>
            </a:extLst>
          </p:cNvPr>
          <p:cNvSpPr txBox="1"/>
          <p:nvPr/>
        </p:nvSpPr>
        <p:spPr>
          <a:xfrm>
            <a:off x="685800" y="5921829"/>
            <a:ext cx="8082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 τραβήξει το εργαλείο, θα σκιστεί το αγγείο. Αν ανοίξει ξανά το κλιπ, το ανεύρυσμα θα ξαναγεμίσει με κίνδυνο να σπάσει από τη ροή του αίματος….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E9643-909C-5E90-A732-89C104F4A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514" y="97429"/>
            <a:ext cx="1601157" cy="12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5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3DFE-986F-794E-D51C-5F774F50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Λίγα λόγια για τον συγγραφέα…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75E56-2EF2-E9DA-9C3A-987A17A8C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Henry Marsh, 1950</a:t>
            </a:r>
          </a:p>
          <a:p>
            <a:r>
              <a:rPr lang="el-GR" sz="2500" dirty="0"/>
              <a:t>Νευροχειρουργός στην Αγγλία </a:t>
            </a:r>
            <a:endParaRPr lang="en-US" sz="2500" dirty="0"/>
          </a:p>
          <a:p>
            <a:r>
              <a:rPr lang="el-GR" sz="2500" dirty="0"/>
              <a:t>Κρανιακές επεμβάσεις χωρίς γενική αναισθησία</a:t>
            </a:r>
          </a:p>
          <a:p>
            <a:r>
              <a:rPr lang="el-GR" sz="2500" dirty="0"/>
              <a:t>Εθελοντική εργασία στην Ουκρανία για βελτίωση του συστήματος </a:t>
            </a:r>
            <a:r>
              <a:rPr lang="en-US" sz="2500" dirty="0"/>
              <a:t>(The English Surgeon documentary)</a:t>
            </a:r>
          </a:p>
          <a:p>
            <a:r>
              <a:rPr lang="el-GR" sz="2500" dirty="0"/>
              <a:t>Πάσχει από καρκίνο του προστάτη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CF67-19FE-962E-F941-2379C94F2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314" y="4102255"/>
            <a:ext cx="2430748" cy="261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7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B981A0-7847-1943-2AE5-2740DA3A6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065" y="798347"/>
            <a:ext cx="7048862" cy="147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B6E072-3A74-1CD6-9EE6-CBEF1C060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5" y="2918478"/>
            <a:ext cx="6648792" cy="609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5B300-16CD-2435-0392-674E5C9AE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26" y="3653907"/>
            <a:ext cx="6604339" cy="24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6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E38306-EFE7-8590-85FB-C66F6F96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1" y="4988820"/>
            <a:ext cx="8059654" cy="715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BCDB65-99EE-2E69-4024-A75663C3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1" y="468087"/>
            <a:ext cx="7695979" cy="32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4A4E8-A112-ACCA-48F0-B6B572B87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1" y="163285"/>
            <a:ext cx="7631266" cy="636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A0A0F9-A5DF-3590-15AF-2E8B26910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2" y="1159296"/>
            <a:ext cx="8348344" cy="12609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969A30-E815-D7D7-8184-116825FCDA2D}"/>
              </a:ext>
            </a:extLst>
          </p:cNvPr>
          <p:cNvSpPr txBox="1"/>
          <p:nvPr/>
        </p:nvSpPr>
        <p:spPr>
          <a:xfrm>
            <a:off x="547971" y="5312229"/>
            <a:ext cx="77469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Ο ασθενής πολλές φορές δεν καταλαβαίνει τί είναι επικίνδυνο, τί είναι σημαντικό, πόσο μάλλον την κούραση και ταλαιπωρία μας…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B8D54A-EF54-16F8-38F6-807BAC97C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71" y="2678725"/>
            <a:ext cx="8001411" cy="2375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04FB1-8D35-71BA-4797-F206B3D3DCBA}"/>
              </a:ext>
            </a:extLst>
          </p:cNvPr>
          <p:cNvSpPr txBox="1"/>
          <p:nvPr/>
        </p:nvSpPr>
        <p:spPr>
          <a:xfrm>
            <a:off x="1186543" y="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επέμβαση τελειώνει…</a:t>
            </a:r>
          </a:p>
        </p:txBody>
      </p:sp>
    </p:spTree>
    <p:extLst>
      <p:ext uri="{BB962C8B-B14F-4D97-AF65-F5344CB8AC3E}">
        <p14:creationId xmlns:p14="http://schemas.microsoft.com/office/powerpoint/2010/main" val="207324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1CC254-C39E-D4C9-7BB1-E5A05B148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75" y="990600"/>
            <a:ext cx="8263849" cy="4061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53A553-B1B5-37CA-DE79-829B7135B3F0}"/>
              </a:ext>
            </a:extLst>
          </p:cNvPr>
          <p:cNvSpPr txBox="1"/>
          <p:nvPr/>
        </p:nvSpPr>
        <p:spPr>
          <a:xfrm>
            <a:off x="3592286" y="5758542"/>
            <a:ext cx="55517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THE END…</a:t>
            </a:r>
            <a:endParaRPr lang="el-GR" sz="3500" dirty="0"/>
          </a:p>
        </p:txBody>
      </p:sp>
    </p:spTree>
    <p:extLst>
      <p:ext uri="{BB962C8B-B14F-4D97-AF65-F5344CB8AC3E}">
        <p14:creationId xmlns:p14="http://schemas.microsoft.com/office/powerpoint/2010/main" val="3944576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7911-B46F-E68B-E39F-19112F23D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2DF1A-C45C-18EA-F8E3-5880633ED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426016"/>
            <a:ext cx="7886700" cy="4351338"/>
          </a:xfrm>
        </p:spPr>
        <p:txBody>
          <a:bodyPr/>
          <a:lstStyle/>
          <a:p>
            <a:r>
              <a:rPr lang="el-GR" dirty="0"/>
              <a:t>Σκέψεις;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Ιδέες;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Ερωτήσεις;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5ADD6-C6EB-333A-DBA5-7239C6E04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28" y="3059044"/>
            <a:ext cx="4953000" cy="34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95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E3F7-4647-9577-7966-D2AAE35B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2051"/>
            <a:ext cx="7886700" cy="1325563"/>
          </a:xfrm>
        </p:spPr>
        <p:txBody>
          <a:bodyPr/>
          <a:lstStyle/>
          <a:p>
            <a:r>
              <a:rPr lang="en-US" dirty="0"/>
              <a:t>2</a:t>
            </a:r>
            <a:r>
              <a:rPr lang="el-GR" baseline="30000" dirty="0"/>
              <a:t>ο</a:t>
            </a:r>
            <a:r>
              <a:rPr lang="el-GR" dirty="0"/>
              <a:t> περιστατικό: </a:t>
            </a:r>
            <a:r>
              <a:rPr lang="el-GR" dirty="0" err="1"/>
              <a:t>Αιμαγγειοβλάστωμα</a:t>
            </a:r>
            <a:endParaRPr lang="el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1C74C-544C-59CF-E1D6-0E0721C86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343104"/>
            <a:ext cx="8256100" cy="30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9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4F6B9-F192-6D7A-FB7A-1C010398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29" y="2205114"/>
            <a:ext cx="8100020" cy="268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61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CD1E35-2EC7-313A-25AF-3BDDDEE2D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4" y="1337970"/>
            <a:ext cx="8145012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73C9A9-A418-A400-3B76-08526FACBDB9}"/>
              </a:ext>
            </a:extLst>
          </p:cNvPr>
          <p:cNvSpPr txBox="1"/>
          <p:nvPr/>
        </p:nvSpPr>
        <p:spPr>
          <a:xfrm>
            <a:off x="3201507" y="149154"/>
            <a:ext cx="729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πρώτη επίσκεψη, και η διττή πρόκληση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477DD-77E5-557A-7448-CA96C27F2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14" y="742363"/>
            <a:ext cx="7749012" cy="2418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990BD6-C891-0756-9BE6-8372F07AB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606" y="3429000"/>
            <a:ext cx="7293429" cy="309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84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1B1006-DEDF-C03A-4431-0A1F0950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1252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l-GR" sz="2800" dirty="0"/>
              <a:t>Η ώρα της συγκατάθεσης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769858-B1EB-C357-67AD-2122E6C37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85733"/>
            <a:ext cx="8243339" cy="34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E3F7-4647-9577-7966-D2AAE35B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περιστατικό: Ανεύρυσμα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A9A7F-D59F-BFBD-135F-D8604FB97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266" y="2178859"/>
            <a:ext cx="4794496" cy="3784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2BDB1-524F-A448-2FE5-875E59923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2" y="1926132"/>
            <a:ext cx="3419533" cy="38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9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622293-B72D-9016-8550-9228F909DF98}"/>
              </a:ext>
            </a:extLst>
          </p:cNvPr>
          <p:cNvSpPr txBox="1"/>
          <p:nvPr/>
        </p:nvSpPr>
        <p:spPr>
          <a:xfrm>
            <a:off x="727451" y="5868907"/>
            <a:ext cx="7870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Εσείς τί πιστεύετε; Ακόμα και η προσομοίωση, δεν είναι το ίδιο….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9C558-4991-2981-1C6F-0EDF34CC6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03" y="1055951"/>
            <a:ext cx="7787594" cy="4781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6E9BBF-DAF6-3F22-880F-1209337F3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49" y="191585"/>
            <a:ext cx="6904763" cy="86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63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544904-4B48-F08F-7BDE-88102652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34" y="164341"/>
            <a:ext cx="8218025" cy="2975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82909-6860-2180-9EFD-5F1A4E2A9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25" y="3236719"/>
            <a:ext cx="7662441" cy="33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9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8F4DC-229B-F33E-ADF4-F35DC6A0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449" y="-421953"/>
            <a:ext cx="7886700" cy="1325563"/>
          </a:xfrm>
        </p:spPr>
        <p:txBody>
          <a:bodyPr>
            <a:normAutofit/>
          </a:bodyPr>
          <a:lstStyle/>
          <a:p>
            <a:r>
              <a:rPr lang="el-GR" sz="3000" dirty="0"/>
              <a:t>Η μέρα της επέμβασης…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1977F-4911-D58F-977C-769B0056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31" y="455467"/>
            <a:ext cx="6435270" cy="4174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6856D-08FA-8344-1A1F-B6FF5FB3F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02" y="4837836"/>
            <a:ext cx="8414795" cy="15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37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DF46867-CFA9-5C95-D646-7368E90B713D}"/>
              </a:ext>
            </a:extLst>
          </p:cNvPr>
          <p:cNvSpPr txBox="1"/>
          <p:nvPr/>
        </p:nvSpPr>
        <p:spPr>
          <a:xfrm>
            <a:off x="816428" y="5628603"/>
            <a:ext cx="75111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500" dirty="0"/>
              <a:t>Στο έλεος του συστήματος…και ο κυματοθραύστης παραπόνων….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27431-12F5-DC0E-3FDA-994CDFD0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81" y="130950"/>
            <a:ext cx="7992590" cy="242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FF5EE3-D471-4FCA-AD4F-DCDE7AEC0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30" y="2895330"/>
            <a:ext cx="7366418" cy="1930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71D788-2BB2-8C46-C539-B66EF9D67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21" y="4683983"/>
            <a:ext cx="7366418" cy="71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95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528D6B-D091-5353-1D51-C64D5ED37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31" y="602816"/>
            <a:ext cx="7792537" cy="47726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EE5275-33A6-B1A0-80D6-F61836AAF37B}"/>
              </a:ext>
            </a:extLst>
          </p:cNvPr>
          <p:cNvSpPr txBox="1"/>
          <p:nvPr/>
        </p:nvSpPr>
        <p:spPr>
          <a:xfrm>
            <a:off x="1018572" y="127322"/>
            <a:ext cx="7257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Η επέμβαση ξεκινάει….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AA341-21D3-4333-9720-C54D77C20889}"/>
              </a:ext>
            </a:extLst>
          </p:cNvPr>
          <p:cNvSpPr txBox="1"/>
          <p:nvPr/>
        </p:nvSpPr>
        <p:spPr>
          <a:xfrm>
            <a:off x="783771" y="5617029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Μηχανισμοί άμυνας του εγώ: μόνωση</a:t>
            </a:r>
          </a:p>
        </p:txBody>
      </p:sp>
    </p:spTree>
    <p:extLst>
      <p:ext uri="{BB962C8B-B14F-4D97-AF65-F5344CB8AC3E}">
        <p14:creationId xmlns:p14="http://schemas.microsoft.com/office/powerpoint/2010/main" val="1114904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142B23-75DE-F268-8CB0-354A34762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85" y="174204"/>
            <a:ext cx="6120377" cy="62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8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9D55D8-A3C2-75C4-5F9E-4CB6BA7BE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07" y="1056341"/>
            <a:ext cx="8314385" cy="2818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D562CF-6ADB-AEEC-F496-0BDD8A04FD3B}"/>
              </a:ext>
            </a:extLst>
          </p:cNvPr>
          <p:cNvSpPr txBox="1"/>
          <p:nvPr/>
        </p:nvSpPr>
        <p:spPr>
          <a:xfrm>
            <a:off x="1458686" y="413657"/>
            <a:ext cx="656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Μετά το χειρουργείο…</a:t>
            </a:r>
          </a:p>
        </p:txBody>
      </p:sp>
    </p:spTree>
    <p:extLst>
      <p:ext uri="{BB962C8B-B14F-4D97-AF65-F5344CB8AC3E}">
        <p14:creationId xmlns:p14="http://schemas.microsoft.com/office/powerpoint/2010/main" val="2668916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0E13E-3997-63E4-F622-25A24B877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97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l-GR" sz="3000" dirty="0"/>
              <a:t> Η στυγνή καθημερινότητα…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80A55-09A3-2DB7-61E4-191FB4EAC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71" y="825169"/>
            <a:ext cx="8262257" cy="55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99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52732-AC34-D976-0599-6CF093FB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73" y="999892"/>
            <a:ext cx="8268854" cy="3334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6CDF2B-DA00-3715-475D-1A51B737522E}"/>
              </a:ext>
            </a:extLst>
          </p:cNvPr>
          <p:cNvSpPr txBox="1"/>
          <p:nvPr/>
        </p:nvSpPr>
        <p:spPr>
          <a:xfrm>
            <a:off x="1175657" y="287643"/>
            <a:ext cx="7606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Η επιστροφή…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BC1E72-77C1-3858-099F-BF264B630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20" y="4628839"/>
            <a:ext cx="8125959" cy="2229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B16130-4E86-5A63-2A97-C9535EA0E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20" y="4628839"/>
            <a:ext cx="4753638" cy="228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28A63C-F36B-4C40-D0D9-BDE88820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781" y="4638095"/>
            <a:ext cx="4753638" cy="2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17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4B64A-EFF5-368C-BCD0-15C4CBE4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693" y="367753"/>
            <a:ext cx="6372614" cy="612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77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ABD0FD-AA12-EC36-D95F-2B261435F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996" y="3720127"/>
            <a:ext cx="4476980" cy="2552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EF1AF-6B85-9EA6-1DF7-E5B50DF9E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65" y="359104"/>
            <a:ext cx="4476980" cy="30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68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53A553-B1B5-37CA-DE79-829B7135B3F0}"/>
              </a:ext>
            </a:extLst>
          </p:cNvPr>
          <p:cNvSpPr txBox="1"/>
          <p:nvPr/>
        </p:nvSpPr>
        <p:spPr>
          <a:xfrm>
            <a:off x="3592286" y="5758542"/>
            <a:ext cx="55517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THE END…</a:t>
            </a:r>
            <a:endParaRPr lang="el-GR" sz="35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C9C3C-3896-B11C-03C6-89F2B1BF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28" y="968830"/>
            <a:ext cx="8046543" cy="416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36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D04A8-9F88-0D6E-7613-6147F61AF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21" y="426016"/>
            <a:ext cx="7886700" cy="4351338"/>
          </a:xfrm>
        </p:spPr>
        <p:txBody>
          <a:bodyPr/>
          <a:lstStyle/>
          <a:p>
            <a:r>
              <a:rPr lang="el-GR" dirty="0"/>
              <a:t>Σκέψεις;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Ιδέες;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Ερωτήσεις;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84AD0-C70F-3483-1A68-F4680450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428" y="3059044"/>
            <a:ext cx="4953000" cy="34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15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FF85-26F3-B18B-589B-4C190815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65" y="-135617"/>
            <a:ext cx="7886700" cy="1325563"/>
          </a:xfrm>
        </p:spPr>
        <p:txBody>
          <a:bodyPr/>
          <a:lstStyle/>
          <a:p>
            <a:r>
              <a:rPr lang="el-GR" dirty="0"/>
              <a:t>Άλλοι ιατροί συγγραφείς…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FDDF5-BDEA-E373-B0E3-3A4684D8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165" y="1063625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Anton Chekhov</a:t>
            </a:r>
            <a:r>
              <a:rPr lang="el-GR" i="0" dirty="0">
                <a:solidFill>
                  <a:srgbClr val="2222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i="0" dirty="0">
              <a:solidFill>
                <a:srgbClr val="222222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Poppins" panose="020B0502040204020203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Arthur Conan Doyle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(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Σέρλοκ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</a:t>
            </a:r>
            <a:r>
              <a:rPr lang="el-GR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Χολμς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)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Mikhail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Bulgakov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 (Σημειώσεις ενός νεαρού ιατρού)</a:t>
            </a:r>
          </a:p>
          <a:p>
            <a:endParaRPr lang="el-GR" dirty="0">
              <a:solidFill>
                <a:srgbClr val="222222"/>
              </a:solidFill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Archibald-Joseph Cronin (</a:t>
            </a:r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το κάστρο)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n-US" dirty="0">
              <a:solidFill>
                <a:srgbClr val="222222"/>
              </a:solidFill>
              <a:latin typeface="Poppins" panose="00000500000000000000" pitchFamily="2" charset="0"/>
            </a:endParaRPr>
          </a:p>
          <a:p>
            <a:r>
              <a:rPr lang="el-GR" b="0" i="0" dirty="0">
                <a:solidFill>
                  <a:srgbClr val="222222"/>
                </a:solidFill>
                <a:effectLst/>
                <a:latin typeface="Poppins" panose="00000500000000000000" pitchFamily="2" charset="0"/>
              </a:rPr>
              <a:t>Και πολλοί περισσότεροι…</a:t>
            </a:r>
            <a:endParaRPr lang="en-US" b="0" i="0" dirty="0">
              <a:solidFill>
                <a:srgbClr val="222222"/>
              </a:solidFill>
              <a:effectLst/>
              <a:latin typeface="Poppins" panose="00000500000000000000" pitchFamily="2" charset="0"/>
            </a:endParaRPr>
          </a:p>
          <a:p>
            <a:endParaRPr lang="el-GR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6D086-12E3-E403-5967-755B84E6AAD7}"/>
              </a:ext>
            </a:extLst>
          </p:cNvPr>
          <p:cNvSpPr txBox="1"/>
          <p:nvPr/>
        </p:nvSpPr>
        <p:spPr>
          <a:xfrm>
            <a:off x="4680857" y="6152540"/>
            <a:ext cx="4811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Σας ευχαριστώ για το χρόνο σας!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30D14-F710-47F2-49D2-815662AF6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701" y="163290"/>
            <a:ext cx="2483668" cy="222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4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C4EE83-A335-7CDD-E65E-CCB85EEA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90" y="304801"/>
            <a:ext cx="7424031" cy="2635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A314E3-FA63-22AF-023C-025463E11963}"/>
              </a:ext>
            </a:extLst>
          </p:cNvPr>
          <p:cNvSpPr txBox="1"/>
          <p:nvPr/>
        </p:nvSpPr>
        <p:spPr>
          <a:xfrm>
            <a:off x="816429" y="3297943"/>
            <a:ext cx="84255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500" dirty="0"/>
              <a:t>Εσείς τί ειδικότητα σκέφτεστε να κάνετε;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66CD2-7B53-317D-4220-A0EC2943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97" y="1984810"/>
            <a:ext cx="7874405" cy="7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41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73C9A9-A418-A400-3B76-08526FACBDB9}"/>
              </a:ext>
            </a:extLst>
          </p:cNvPr>
          <p:cNvSpPr txBox="1"/>
          <p:nvPr/>
        </p:nvSpPr>
        <p:spPr>
          <a:xfrm>
            <a:off x="2634343" y="314903"/>
            <a:ext cx="729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Τυχαία παρακολούθηση επέμβασης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FC113-B40A-3B8B-444A-39D71225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8" y="1827361"/>
            <a:ext cx="8099063" cy="359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8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A610-DE35-A6E3-FA4F-5982C457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500" dirty="0"/>
              <a:t>Τώρα, ως διευθυντής του τμήματος…</a:t>
            </a:r>
          </a:p>
        </p:txBody>
      </p:sp>
    </p:spTree>
    <p:extLst>
      <p:ext uri="{BB962C8B-B14F-4D97-AF65-F5344CB8AC3E}">
        <p14:creationId xmlns:p14="http://schemas.microsoft.com/office/powerpoint/2010/main" val="327966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244F03-74C9-47BE-B46C-4E51C5FE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43" y="100165"/>
            <a:ext cx="8340255" cy="1095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22293-B72D-9016-8550-9228F909DF98}"/>
              </a:ext>
            </a:extLst>
          </p:cNvPr>
          <p:cNvSpPr txBox="1"/>
          <p:nvPr/>
        </p:nvSpPr>
        <p:spPr>
          <a:xfrm>
            <a:off x="5290458" y="6280781"/>
            <a:ext cx="7870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Σε λίγες ώρες , σχολάω…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B5888-9789-9364-8037-1FA28C66C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" y="1561451"/>
            <a:ext cx="8048073" cy="422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63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D9E02D-068E-9BF9-E6D1-182ABA7A73B2}"/>
              </a:ext>
            </a:extLst>
          </p:cNvPr>
          <p:cNvSpPr txBox="1"/>
          <p:nvPr/>
        </p:nvSpPr>
        <p:spPr>
          <a:xfrm>
            <a:off x="2128157" y="3429000"/>
            <a:ext cx="732608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500" dirty="0"/>
              <a:t>Μηχανισμοί άμυνας του Εγώ: Χιούμορ</a:t>
            </a:r>
          </a:p>
          <a:p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C7D34-59CF-B324-274C-4DFDCADCB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2" y="673950"/>
            <a:ext cx="7474334" cy="22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2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1098</TotalTime>
  <Words>378</Words>
  <Application>Microsoft Office PowerPoint</Application>
  <PresentationFormat>On-screen Show (4:3)</PresentationFormat>
  <Paragraphs>66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Open Sans</vt:lpstr>
      <vt:lpstr>Poppins</vt:lpstr>
      <vt:lpstr>Office Theme</vt:lpstr>
      <vt:lpstr>Επιλογές από τα απομνημονεύματα του ιατρού Χένρι Μαρς  "Ή μη βλάπτειν. Ιστορίες για τη ζωή, τον θάνατο και τη χειρουργική εγκεφάλου."  </vt:lpstr>
      <vt:lpstr>Λίγα λόγια για τον συγγραφέα…</vt:lpstr>
      <vt:lpstr>1ο περιστατικό: Ανεύρυσμα</vt:lpstr>
      <vt:lpstr>PowerPoint Presentation</vt:lpstr>
      <vt:lpstr>PowerPoint Presentation</vt:lpstr>
      <vt:lpstr>PowerPoint Presentation</vt:lpstr>
      <vt:lpstr>Τώρα, ως διευθυντής του τμήματος…</vt:lpstr>
      <vt:lpstr>PowerPoint Presentation</vt:lpstr>
      <vt:lpstr>PowerPoint Presentation</vt:lpstr>
      <vt:lpstr>Έχουμε κάτι ενδιαφέρον σήμερα;</vt:lpstr>
      <vt:lpstr>PowerPoint Presentation</vt:lpstr>
      <vt:lpstr>PowerPoint Presentation</vt:lpstr>
      <vt:lpstr>PowerPoint Presentation</vt:lpstr>
      <vt:lpstr>PowerPoint Presentation</vt:lpstr>
      <vt:lpstr>Την ημέρα της επέμβασης…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2ο περιστατικό: Αιμαγγειοβλάστωμα</vt:lpstr>
      <vt:lpstr>PowerPoint Presentation</vt:lpstr>
      <vt:lpstr>PowerPoint Presentation</vt:lpstr>
      <vt:lpstr>PowerPoint Presentation</vt:lpstr>
      <vt:lpstr>Η ώρα της συγκατάθεσης</vt:lpstr>
      <vt:lpstr>PowerPoint Presentation</vt:lpstr>
      <vt:lpstr>PowerPoint Presentation</vt:lpstr>
      <vt:lpstr>Η μέρα της επέμβασης…</vt:lpstr>
      <vt:lpstr>PowerPoint Presentation</vt:lpstr>
      <vt:lpstr>PowerPoint Presentation</vt:lpstr>
      <vt:lpstr>PowerPoint Presentation</vt:lpstr>
      <vt:lpstr>PowerPoint Presentation</vt:lpstr>
      <vt:lpstr> Η στυγνή καθημερινότητα…</vt:lpstr>
      <vt:lpstr>PowerPoint Presentation</vt:lpstr>
      <vt:lpstr>PowerPoint Presentation</vt:lpstr>
      <vt:lpstr>PowerPoint Presentation</vt:lpstr>
      <vt:lpstr>PowerPoint Presentation</vt:lpstr>
      <vt:lpstr>Άλλοι ιατροί συγγραφείς…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Επιλογές από το απομνημονεύματα του ιατρού Χένρι Μαρς:   "Ή μη βλάπτειν. Ιστορίες για τη ζωή, τον θάνατο και τη χειρουργική εγκεφάλου."  </dc:title>
  <dc:creator>Harry Mylon</dc:creator>
  <cp:lastModifiedBy>Harry Mylon</cp:lastModifiedBy>
  <cp:revision>10</cp:revision>
  <dcterms:created xsi:type="dcterms:W3CDTF">2023-12-01T08:43:02Z</dcterms:created>
  <dcterms:modified xsi:type="dcterms:W3CDTF">2025-09-28T16:15:16Z</dcterms:modified>
</cp:coreProperties>
</file>