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0"/>
  </p:notesMasterIdLst>
  <p:sldIdLst>
    <p:sldId id="256" r:id="rId2"/>
    <p:sldId id="257" r:id="rId3"/>
    <p:sldId id="320" r:id="rId4"/>
    <p:sldId id="321" r:id="rId5"/>
    <p:sldId id="322" r:id="rId6"/>
    <p:sldId id="323" r:id="rId7"/>
    <p:sldId id="324" r:id="rId8"/>
    <p:sldId id="326" r:id="rId9"/>
    <p:sldId id="325" r:id="rId10"/>
    <p:sldId id="270" r:id="rId11"/>
    <p:sldId id="316" r:id="rId12"/>
    <p:sldId id="327" r:id="rId13"/>
    <p:sldId id="260" r:id="rId14"/>
    <p:sldId id="261" r:id="rId15"/>
    <p:sldId id="274" r:id="rId16"/>
    <p:sldId id="276" r:id="rId17"/>
    <p:sldId id="346" r:id="rId18"/>
    <p:sldId id="347" r:id="rId19"/>
    <p:sldId id="348" r:id="rId20"/>
    <p:sldId id="275" r:id="rId21"/>
    <p:sldId id="277" r:id="rId22"/>
    <p:sldId id="278" r:id="rId23"/>
    <p:sldId id="271" r:id="rId24"/>
    <p:sldId id="272" r:id="rId25"/>
    <p:sldId id="273" r:id="rId26"/>
    <p:sldId id="264" r:id="rId27"/>
    <p:sldId id="265" r:id="rId28"/>
    <p:sldId id="318" r:id="rId29"/>
    <p:sldId id="319" r:id="rId30"/>
    <p:sldId id="317" r:id="rId31"/>
    <p:sldId id="266" r:id="rId32"/>
    <p:sldId id="267" r:id="rId33"/>
    <p:sldId id="268" r:id="rId34"/>
    <p:sldId id="279" r:id="rId35"/>
    <p:sldId id="280" r:id="rId36"/>
    <p:sldId id="281" r:id="rId37"/>
    <p:sldId id="282" r:id="rId38"/>
    <p:sldId id="283" r:id="rId39"/>
    <p:sldId id="284" r:id="rId40"/>
    <p:sldId id="285" r:id="rId41"/>
    <p:sldId id="338" r:id="rId42"/>
    <p:sldId id="286" r:id="rId43"/>
    <p:sldId id="339" r:id="rId44"/>
    <p:sldId id="340" r:id="rId45"/>
    <p:sldId id="345" r:id="rId46"/>
    <p:sldId id="344" r:id="rId47"/>
    <p:sldId id="341" r:id="rId48"/>
    <p:sldId id="295" r:id="rId49"/>
    <p:sldId id="292" r:id="rId50"/>
    <p:sldId id="342" r:id="rId51"/>
    <p:sldId id="296" r:id="rId52"/>
    <p:sldId id="343" r:id="rId53"/>
    <p:sldId id="291" r:id="rId54"/>
    <p:sldId id="336" r:id="rId55"/>
    <p:sldId id="287" r:id="rId56"/>
    <p:sldId id="288" r:id="rId57"/>
    <p:sldId id="289" r:id="rId58"/>
    <p:sldId id="290" r:id="rId59"/>
    <p:sldId id="335" r:id="rId60"/>
    <p:sldId id="337" r:id="rId61"/>
    <p:sldId id="294" r:id="rId62"/>
    <p:sldId id="293" r:id="rId63"/>
    <p:sldId id="297" r:id="rId64"/>
    <p:sldId id="305" r:id="rId65"/>
    <p:sldId id="328" r:id="rId66"/>
    <p:sldId id="329" r:id="rId67"/>
    <p:sldId id="330" r:id="rId68"/>
    <p:sldId id="331" r:id="rId69"/>
    <p:sldId id="332" r:id="rId70"/>
    <p:sldId id="333" r:id="rId71"/>
    <p:sldId id="310" r:id="rId72"/>
    <p:sldId id="334" r:id="rId73"/>
    <p:sldId id="312" r:id="rId74"/>
    <p:sldId id="298" r:id="rId75"/>
    <p:sldId id="299" r:id="rId76"/>
    <p:sldId id="300" r:id="rId77"/>
    <p:sldId id="301" r:id="rId78"/>
    <p:sldId id="302" r:id="rId79"/>
    <p:sldId id="303" r:id="rId80"/>
    <p:sldId id="304" r:id="rId81"/>
    <p:sldId id="306" r:id="rId82"/>
    <p:sldId id="307" r:id="rId83"/>
    <p:sldId id="308" r:id="rId84"/>
    <p:sldId id="309" r:id="rId85"/>
    <p:sldId id="311" r:id="rId86"/>
    <p:sldId id="313" r:id="rId87"/>
    <p:sldId id="314" r:id="rId88"/>
    <p:sldId id="315" r:id="rId89"/>
  </p:sldIdLst>
  <p:sldSz cx="9144000" cy="5143500" type="screen16x9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874" y="58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3211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notesMaster" Target="notesMasters/notesMaster1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viewProps" Target="viewProps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8620E7-A15E-44E6-B66E-2BFC06A71B2D}" type="datetimeFigureOut">
              <a:rPr lang="en-US" smtClean="0"/>
              <a:t>3/15/2026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2734A3-5804-4ACB-891B-D5E29E07CBA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9610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/>
              <a:t>Οξεια εμπυρετη μη αγγειιτιδικη ουδετεροφιλικη δερματοπαθεια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2734A3-5804-4ACB-891B-D5E29E07CBA3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992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1597822"/>
            <a:ext cx="7772400" cy="1102519"/>
          </a:xfrm>
        </p:spPr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B2517-648F-4AB3-BDD4-43E3F0E562A7}" type="datetimeFigureOut">
              <a:rPr lang="el-GR" smtClean="0"/>
              <a:pPr/>
              <a:t>15/3/2026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724A9-DC29-4381-83F8-97EC5B57497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Αντι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B2517-648F-4AB3-BDD4-43E3F0E562A7}" type="datetimeFigureOut">
              <a:rPr lang="el-GR" smtClean="0"/>
              <a:pPr/>
              <a:t>15/3/2026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724A9-DC29-4381-83F8-97EC5B57497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B2517-648F-4AB3-BDD4-43E3F0E562A7}" type="datetimeFigureOut">
              <a:rPr lang="el-GR" smtClean="0"/>
              <a:pPr/>
              <a:t>15/3/2026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724A9-DC29-4381-83F8-97EC5B57497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sz="half" idx="1"/>
          </p:nvPr>
        </p:nvSpPr>
        <p:spPr>
          <a:xfrm>
            <a:off x="457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648200" y="900115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B2517-648F-4AB3-BDD4-43E3F0E562A7}" type="datetimeFigureOut">
              <a:rPr lang="el-GR" smtClean="0"/>
              <a:pPr/>
              <a:t>15/3/2026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724A9-DC29-4381-83F8-97EC5B57497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4" name="3 - Θέση περιεχομένου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5" name="4 - Θέση κειμένου"/>
          <p:cNvSpPr>
            <a:spLocks noGrp="1"/>
          </p:cNvSpPr>
          <p:nvPr>
            <p:ph type="body" sz="quarter" idx="3"/>
          </p:nvPr>
        </p:nvSpPr>
        <p:spPr>
          <a:xfrm>
            <a:off x="4645032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6" name="5 - Θέση περιεχομένου"/>
          <p:cNvSpPr>
            <a:spLocks noGrp="1"/>
          </p:cNvSpPr>
          <p:nvPr>
            <p:ph sz="quarter" idx="4"/>
          </p:nvPr>
        </p:nvSpPr>
        <p:spPr>
          <a:xfrm>
            <a:off x="4645032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7" name="6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B2517-648F-4AB3-BDD4-43E3F0E562A7}" type="datetimeFigureOut">
              <a:rPr lang="el-GR" smtClean="0"/>
              <a:pPr/>
              <a:t>15/3/2026</a:t>
            </a:fld>
            <a:endParaRPr lang="el-GR"/>
          </a:p>
        </p:txBody>
      </p:sp>
      <p:sp>
        <p:nvSpPr>
          <p:cNvPr id="8" name="7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8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724A9-DC29-4381-83F8-97EC5B57497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B2517-648F-4AB3-BDD4-43E3F0E562A7}" type="datetimeFigureOut">
              <a:rPr lang="el-GR" smtClean="0"/>
              <a:pPr/>
              <a:t>15/3/2026</a:t>
            </a:fld>
            <a:endParaRPr lang="el-GR"/>
          </a:p>
        </p:txBody>
      </p:sp>
      <p:sp>
        <p:nvSpPr>
          <p:cNvPr id="4" name="3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4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724A9-DC29-4381-83F8-97EC5B57497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B2517-648F-4AB3-BDD4-43E3F0E562A7}" type="datetimeFigureOut">
              <a:rPr lang="el-GR" smtClean="0"/>
              <a:pPr/>
              <a:t>15/3/2026</a:t>
            </a:fld>
            <a:endParaRPr lang="el-GR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724A9-DC29-4381-83F8-97EC5B57497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7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περιεχομένου"/>
          <p:cNvSpPr>
            <a:spLocks noGrp="1"/>
          </p:cNvSpPr>
          <p:nvPr>
            <p:ph idx="1"/>
          </p:nvPr>
        </p:nvSpPr>
        <p:spPr>
          <a:xfrm>
            <a:off x="3575050" y="204791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457207" y="1076328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B2517-648F-4AB3-BDD4-43E3F0E562A7}" type="datetimeFigureOut">
              <a:rPr lang="el-GR" smtClean="0"/>
              <a:pPr/>
              <a:t>15/3/2026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724A9-DC29-4381-83F8-97EC5B57497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εικόνας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3 - Θέση κειμένου"/>
          <p:cNvSpPr>
            <a:spLocks noGrp="1"/>
          </p:cNvSpPr>
          <p:nvPr>
            <p:ph type="body" sz="half" idx="2"/>
          </p:nvPr>
        </p:nvSpPr>
        <p:spPr>
          <a:xfrm>
            <a:off x="1792288" y="4025506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/>
              <a:t>Kλικ για επεξεργασία των στυλ του υποδείγματος</a:t>
            </a:r>
          </a:p>
        </p:txBody>
      </p:sp>
      <p:sp>
        <p:nvSpPr>
          <p:cNvPr id="5" name="4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B2517-648F-4AB3-BDD4-43E3F0E562A7}" type="datetimeFigureOut">
              <a:rPr lang="el-GR" smtClean="0"/>
              <a:pPr/>
              <a:t>15/3/2026</a:t>
            </a:fld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724A9-DC29-4381-83F8-97EC5B57497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B2517-648F-4AB3-BDD4-43E3F0E562A7}" type="datetimeFigureOut">
              <a:rPr lang="el-GR" smtClean="0"/>
              <a:pPr/>
              <a:t>15/3/2026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724A9-DC29-4381-83F8-97EC5B57497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Κατακόρυφος τίτλος"/>
          <p:cNvSpPr>
            <a:spLocks noGrp="1"/>
          </p:cNvSpPr>
          <p:nvPr>
            <p:ph type="title" orient="vert"/>
          </p:nvPr>
        </p:nvSpPr>
        <p:spPr>
          <a:xfrm>
            <a:off x="6629400" y="154783"/>
            <a:ext cx="2057400" cy="3290888"/>
          </a:xfrm>
        </p:spPr>
        <p:txBody>
          <a:bodyPr vert="eaVert"/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ατακόρυφου κειμένου"/>
          <p:cNvSpPr>
            <a:spLocks noGrp="1"/>
          </p:cNvSpPr>
          <p:nvPr>
            <p:ph type="body" orient="vert" idx="1"/>
          </p:nvPr>
        </p:nvSpPr>
        <p:spPr>
          <a:xfrm>
            <a:off x="457200" y="154783"/>
            <a:ext cx="6019800" cy="3290888"/>
          </a:xfrm>
        </p:spPr>
        <p:txBody>
          <a:bodyPr vert="eaVert"/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B2517-648F-4AB3-BDD4-43E3F0E562A7}" type="datetimeFigureOut">
              <a:rPr lang="el-GR" smtClean="0"/>
              <a:pPr/>
              <a:t>15/3/2026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8724A9-DC29-4381-83F8-97EC5B57497B}" type="slidenum">
              <a:rPr lang="el-GR" smtClean="0"/>
              <a:pPr/>
              <a:t>‹#›</a:t>
            </a:fld>
            <a:endParaRPr lang="el-G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τίτλου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Kλικ για επεξεργασία του τίτλου</a:t>
            </a:r>
          </a:p>
        </p:txBody>
      </p:sp>
      <p:sp>
        <p:nvSpPr>
          <p:cNvPr id="3" name="2 - Θέση κειμένου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Kλικ για επεξεργασία των στυλ του υποδείγματος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4" name="3 - Θέση ημερομηνίας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CB2517-648F-4AB3-BDD4-43E3F0E562A7}" type="datetimeFigureOut">
              <a:rPr lang="el-GR" smtClean="0"/>
              <a:pPr/>
              <a:t>15/3/2026</a:t>
            </a:fld>
            <a:endParaRPr lang="el-GR"/>
          </a:p>
        </p:txBody>
      </p:sp>
      <p:sp>
        <p:nvSpPr>
          <p:cNvPr id="5" name="4 - Θέση υποσέλιδου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5 - Θέση αριθμού διαφάνειας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8724A9-DC29-4381-83F8-97EC5B57497B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ctrTitle"/>
          </p:nvPr>
        </p:nvSpPr>
        <p:spPr>
          <a:xfrm>
            <a:off x="685800" y="2397928"/>
            <a:ext cx="7772400" cy="1102519"/>
          </a:xfrm>
        </p:spPr>
        <p:txBody>
          <a:bodyPr>
            <a:normAutofit fontScale="90000"/>
          </a:bodyPr>
          <a:lstStyle/>
          <a:p>
            <a:r>
              <a:rPr lang="el-GR" b="1" dirty="0">
                <a:solidFill>
                  <a:schemeClr val="tx2"/>
                </a:solidFill>
              </a:rPr>
              <a:t>ΠΑΡΑΝΕΟΠΛΑΣΜΑΤΙΚΑ ΣΥΝΔΡΟΜΑ</a:t>
            </a:r>
          </a:p>
        </p:txBody>
      </p:sp>
      <p:sp>
        <p:nvSpPr>
          <p:cNvPr id="3" name="2 - Υπότιτλος"/>
          <p:cNvSpPr>
            <a:spLocks noGrp="1"/>
          </p:cNvSpPr>
          <p:nvPr>
            <p:ph type="subTitle" idx="1"/>
          </p:nvPr>
        </p:nvSpPr>
        <p:spPr>
          <a:xfrm>
            <a:off x="1371600" y="3614754"/>
            <a:ext cx="6400800" cy="1314450"/>
          </a:xfrm>
        </p:spPr>
        <p:txBody>
          <a:bodyPr>
            <a:normAutofit fontScale="85000" lnSpcReduction="20000"/>
          </a:bodyPr>
          <a:lstStyle/>
          <a:p>
            <a:r>
              <a:rPr lang="el-GR" dirty="0" err="1"/>
              <a:t>Κωτσαντής</a:t>
            </a:r>
            <a:r>
              <a:rPr lang="el-GR" dirty="0"/>
              <a:t> Ιωάννης </a:t>
            </a:r>
          </a:p>
          <a:p>
            <a:r>
              <a:rPr lang="el-GR" dirty="0"/>
              <a:t>Παθολόγος Ογκολόγος</a:t>
            </a:r>
          </a:p>
          <a:p>
            <a:r>
              <a:rPr lang="el-GR" dirty="0"/>
              <a:t>Β΄Π.Π.Κ  Π.Γ.Ν «</a:t>
            </a:r>
            <a:r>
              <a:rPr lang="el-GR" dirty="0" err="1"/>
              <a:t>Αττικόν</a:t>
            </a:r>
            <a:r>
              <a:rPr lang="el-GR" dirty="0"/>
              <a:t>»</a:t>
            </a:r>
          </a:p>
        </p:txBody>
      </p:sp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257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71A052F-A16F-8D40-A569-AE783BC8F4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512" y="195486"/>
            <a:ext cx="8856984" cy="4110707"/>
          </a:xfrm>
        </p:spPr>
      </p:pic>
    </p:spTree>
    <p:extLst>
      <p:ext uri="{BB962C8B-B14F-4D97-AF65-F5344CB8AC3E}">
        <p14:creationId xmlns:p14="http://schemas.microsoft.com/office/powerpoint/2010/main" val="3157500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00B7CFB-4B62-239E-58D1-65529D3A98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20538"/>
            <a:ext cx="9144000" cy="4392488"/>
          </a:xfrm>
        </p:spPr>
      </p:pic>
    </p:spTree>
    <p:extLst>
      <p:ext uri="{BB962C8B-B14F-4D97-AF65-F5344CB8AC3E}">
        <p14:creationId xmlns:p14="http://schemas.microsoft.com/office/powerpoint/2010/main" val="2386910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FD88131-A88E-BFB1-7B8F-5FD5C533B8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23478"/>
            <a:ext cx="9143999" cy="4470747"/>
          </a:xfrm>
        </p:spPr>
      </p:pic>
    </p:spTree>
    <p:extLst>
      <p:ext uri="{BB962C8B-B14F-4D97-AF65-F5344CB8AC3E}">
        <p14:creationId xmlns:p14="http://schemas.microsoft.com/office/powerpoint/2010/main" val="42202575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B77CA69-878F-430D-4A01-2C5E5218FA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</p:spPr>
      </p:pic>
    </p:spTree>
    <p:extLst>
      <p:ext uri="{BB962C8B-B14F-4D97-AF65-F5344CB8AC3E}">
        <p14:creationId xmlns:p14="http://schemas.microsoft.com/office/powerpoint/2010/main" val="30357021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2C76820-D9EE-8B39-8180-63205EC52F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8535"/>
            <a:ext cx="8686800" cy="3067271"/>
          </a:xfrm>
        </p:spPr>
      </p:pic>
    </p:spTree>
    <p:extLst>
      <p:ext uri="{BB962C8B-B14F-4D97-AF65-F5344CB8AC3E}">
        <p14:creationId xmlns:p14="http://schemas.microsoft.com/office/powerpoint/2010/main" val="8721315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9C66E18-C68B-1A9A-48C0-D874ABBC63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314816"/>
            <a:ext cx="8686800" cy="3049022"/>
          </a:xfrm>
        </p:spPr>
      </p:pic>
    </p:spTree>
    <p:extLst>
      <p:ext uri="{BB962C8B-B14F-4D97-AF65-F5344CB8AC3E}">
        <p14:creationId xmlns:p14="http://schemas.microsoft.com/office/powerpoint/2010/main" val="28567408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7E9C897-4B4A-E5FD-EB13-CE25472D0D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504" y="0"/>
            <a:ext cx="8712968" cy="4162177"/>
          </a:xfrm>
        </p:spPr>
      </p:pic>
    </p:spTree>
    <p:extLst>
      <p:ext uri="{BB962C8B-B14F-4D97-AF65-F5344CB8AC3E}">
        <p14:creationId xmlns:p14="http://schemas.microsoft.com/office/powerpoint/2010/main" val="7899178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- Θέση περιεχομένου" descr="νεκρωτική αγγειίτιδα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85720" y="285735"/>
            <a:ext cx="8643998" cy="4643470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61396EA-1B90-A651-880F-0A2595DE5F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504" y="51470"/>
            <a:ext cx="6666576" cy="4038699"/>
          </a:xfrm>
        </p:spPr>
      </p:pic>
    </p:spTree>
    <p:extLst>
      <p:ext uri="{BB962C8B-B14F-4D97-AF65-F5344CB8AC3E}">
        <p14:creationId xmlns:p14="http://schemas.microsoft.com/office/powerpoint/2010/main" val="2047901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F19F6-E3A6-EAD7-82FC-9432A3AF0A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10045"/>
            <a:ext cx="8229600" cy="493563"/>
          </a:xfrm>
        </p:spPr>
        <p:txBody>
          <a:bodyPr>
            <a:normAutofit fontScale="90000"/>
          </a:bodyPr>
          <a:lstStyle/>
          <a:p>
            <a:r>
              <a:rPr lang="el-GR" dirty="0"/>
              <a:t>Σύνδρομο </a:t>
            </a:r>
            <a:r>
              <a:rPr lang="en-US" dirty="0"/>
              <a:t>Cushing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51AC54A-836B-CADD-7B50-B680D16FB99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555526"/>
            <a:ext cx="8075240" cy="43204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458F25C-B379-77E9-F12C-D91FA1CFC4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8229" y="4891977"/>
            <a:ext cx="2448267" cy="200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4431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EC0A0-FCEF-67B7-9713-4592F56BCF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-10045"/>
            <a:ext cx="8229600" cy="421555"/>
          </a:xfrm>
        </p:spPr>
        <p:txBody>
          <a:bodyPr>
            <a:noAutofit/>
          </a:bodyPr>
          <a:lstStyle/>
          <a:p>
            <a:r>
              <a:rPr lang="el-GR" sz="2800" dirty="0"/>
              <a:t>Διαγνωστικός αλγόριθμος </a:t>
            </a:r>
            <a:endParaRPr lang="en-US" sz="28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F33737D-4CC8-A997-99CA-F4FDB037A6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520" y="411510"/>
            <a:ext cx="8640960" cy="44679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DC55E67-A783-4D8E-6AEF-FBA70F016B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8229" y="4891977"/>
            <a:ext cx="2448267" cy="200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184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4DC19BA-4F51-A6C6-CA41-A8F17E2E0F9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504" y="195486"/>
            <a:ext cx="8928992" cy="475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9319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" y="0"/>
            <a:ext cx="9143999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" y="0"/>
            <a:ext cx="9143999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" y="0"/>
            <a:ext cx="9143999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" y="0"/>
            <a:ext cx="9143999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589345"/>
            <a:ext cx="8286808" cy="4018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86342" y="4714891"/>
            <a:ext cx="3971941" cy="37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597681"/>
          </a:xfrm>
        </p:spPr>
        <p:txBody>
          <a:bodyPr>
            <a:normAutofit fontScale="90000"/>
          </a:bodyPr>
          <a:lstStyle/>
          <a:p>
            <a:r>
              <a:rPr lang="en-US" b="1" dirty="0"/>
              <a:t>Symptoms</a:t>
            </a:r>
            <a:endParaRPr lang="el-GR" b="1" dirty="0"/>
          </a:p>
        </p:txBody>
      </p:sp>
      <p:pic>
        <p:nvPicPr>
          <p:cNvPr id="317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857238"/>
            <a:ext cx="8143932" cy="39648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267877"/>
            <a:ext cx="8358246" cy="4500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" y="0"/>
            <a:ext cx="9143999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" y="0"/>
            <a:ext cx="9143999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20538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2AB1989-4938-A856-A124-5B16A1F15F8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504" y="51470"/>
            <a:ext cx="8928992" cy="3600400"/>
          </a:xfrm>
        </p:spPr>
      </p:pic>
    </p:spTree>
    <p:extLst>
      <p:ext uri="{BB962C8B-B14F-4D97-AF65-F5344CB8AC3E}">
        <p14:creationId xmlns:p14="http://schemas.microsoft.com/office/powerpoint/2010/main" val="67816401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8B0F8B3-3B90-F940-7BD5-05332BB7A2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504" y="267494"/>
            <a:ext cx="8928992" cy="4680520"/>
          </a:xfrm>
        </p:spPr>
      </p:pic>
    </p:spTree>
    <p:extLst>
      <p:ext uri="{BB962C8B-B14F-4D97-AF65-F5344CB8AC3E}">
        <p14:creationId xmlns:p14="http://schemas.microsoft.com/office/powerpoint/2010/main" val="133690447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687911F-E64A-2F17-F92E-E9D1E3E99A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23478"/>
            <a:ext cx="9144000" cy="5020022"/>
          </a:xfrm>
        </p:spPr>
      </p:pic>
    </p:spTree>
    <p:extLst>
      <p:ext uri="{BB962C8B-B14F-4D97-AF65-F5344CB8AC3E}">
        <p14:creationId xmlns:p14="http://schemas.microsoft.com/office/powerpoint/2010/main" val="14726439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35E3946-ED71-9851-124A-0AE4F748DA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504" y="51470"/>
            <a:ext cx="8856984" cy="4968552"/>
          </a:xfrm>
        </p:spPr>
      </p:pic>
    </p:spTree>
    <p:extLst>
      <p:ext uri="{BB962C8B-B14F-4D97-AF65-F5344CB8AC3E}">
        <p14:creationId xmlns:p14="http://schemas.microsoft.com/office/powerpoint/2010/main" val="137341576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5E162B5-5C7B-604B-68A5-6D481CCB02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512" y="123478"/>
            <a:ext cx="8856984" cy="4896544"/>
          </a:xfrm>
        </p:spPr>
      </p:pic>
    </p:spTree>
    <p:extLst>
      <p:ext uri="{BB962C8B-B14F-4D97-AF65-F5344CB8AC3E}">
        <p14:creationId xmlns:p14="http://schemas.microsoft.com/office/powerpoint/2010/main" val="387107424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0D975FB-00C0-031F-2236-F886506512F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512" y="195486"/>
            <a:ext cx="8856983" cy="4824536"/>
          </a:xfrm>
        </p:spPr>
      </p:pic>
    </p:spTree>
    <p:extLst>
      <p:ext uri="{BB962C8B-B14F-4D97-AF65-F5344CB8AC3E}">
        <p14:creationId xmlns:p14="http://schemas.microsoft.com/office/powerpoint/2010/main" val="183559421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" y="0"/>
            <a:ext cx="9143999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" y="0"/>
            <a:ext cx="9143999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9670528-E0D0-161F-5AF3-915BC36271C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504" y="51470"/>
            <a:ext cx="9036496" cy="4968552"/>
          </a:xfrm>
        </p:spPr>
      </p:pic>
    </p:spTree>
    <p:extLst>
      <p:ext uri="{BB962C8B-B14F-4D97-AF65-F5344CB8AC3E}">
        <p14:creationId xmlns:p14="http://schemas.microsoft.com/office/powerpoint/2010/main" val="344428798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934EB1C-A883-40B6-D235-2F6292EC02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504" y="123478"/>
            <a:ext cx="8856984" cy="4896544"/>
          </a:xfrm>
        </p:spPr>
      </p:pic>
    </p:spTree>
    <p:extLst>
      <p:ext uri="{BB962C8B-B14F-4D97-AF65-F5344CB8AC3E}">
        <p14:creationId xmlns:p14="http://schemas.microsoft.com/office/powerpoint/2010/main" val="353316741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A4B189B-F029-82DA-7087-5B99294F8D4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512" y="195486"/>
            <a:ext cx="8784976" cy="4398739"/>
          </a:xfrm>
        </p:spPr>
      </p:pic>
    </p:spTree>
    <p:extLst>
      <p:ext uri="{BB962C8B-B14F-4D97-AF65-F5344CB8AC3E}">
        <p14:creationId xmlns:p14="http://schemas.microsoft.com/office/powerpoint/2010/main" val="234440703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" y="0"/>
            <a:ext cx="9143999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461B2BC-43E9-7D5C-8D0E-3A2FA6B7CFA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496" y="0"/>
            <a:ext cx="9073008" cy="4093617"/>
          </a:xfrm>
        </p:spPr>
      </p:pic>
    </p:spTree>
    <p:extLst>
      <p:ext uri="{BB962C8B-B14F-4D97-AF65-F5344CB8AC3E}">
        <p14:creationId xmlns:p14="http://schemas.microsoft.com/office/powerpoint/2010/main" val="61444219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3B88EBA-1522-5680-F474-073A0DC902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504" y="123478"/>
            <a:ext cx="8856984" cy="4896544"/>
          </a:xfrm>
        </p:spPr>
      </p:pic>
    </p:spTree>
    <p:extLst>
      <p:ext uri="{BB962C8B-B14F-4D97-AF65-F5344CB8AC3E}">
        <p14:creationId xmlns:p14="http://schemas.microsoft.com/office/powerpoint/2010/main" val="236667103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" y="0"/>
            <a:ext cx="9143999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" y="0"/>
            <a:ext cx="9143999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3E15D0E-3192-CFE7-0B15-DBED8E65C6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520" y="339502"/>
            <a:ext cx="8040057" cy="3394075"/>
          </a:xfrm>
        </p:spPr>
      </p:pic>
    </p:spTree>
    <p:extLst>
      <p:ext uri="{BB962C8B-B14F-4D97-AF65-F5344CB8AC3E}">
        <p14:creationId xmlns:p14="http://schemas.microsoft.com/office/powerpoint/2010/main" val="211297913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8C782E2-ED3C-B5C0-5E69-638A5718A8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504" y="123478"/>
            <a:ext cx="8515921" cy="3822675"/>
          </a:xfrm>
        </p:spPr>
      </p:pic>
    </p:spTree>
    <p:extLst>
      <p:ext uri="{BB962C8B-B14F-4D97-AF65-F5344CB8AC3E}">
        <p14:creationId xmlns:p14="http://schemas.microsoft.com/office/powerpoint/2010/main" val="21512114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A5E062A-86F9-70CC-553F-0232A9F994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5536" y="123478"/>
            <a:ext cx="7401100" cy="4110707"/>
          </a:xfrm>
        </p:spPr>
      </p:pic>
    </p:spTree>
    <p:extLst>
      <p:ext uri="{BB962C8B-B14F-4D97-AF65-F5344CB8AC3E}">
        <p14:creationId xmlns:p14="http://schemas.microsoft.com/office/powerpoint/2010/main" val="316034478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8A3B192-81EC-0565-A75D-5C7B960C47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51470"/>
            <a:ext cx="8153313" cy="3894683"/>
          </a:xfrm>
        </p:spPr>
      </p:pic>
    </p:spTree>
    <p:extLst>
      <p:ext uri="{BB962C8B-B14F-4D97-AF65-F5344CB8AC3E}">
        <p14:creationId xmlns:p14="http://schemas.microsoft.com/office/powerpoint/2010/main" val="409382977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53B041F-EB19-7921-8501-D1A7EBA2143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520" y="267495"/>
            <a:ext cx="7470562" cy="3528392"/>
          </a:xfrm>
        </p:spPr>
      </p:pic>
    </p:spTree>
    <p:extLst>
      <p:ext uri="{BB962C8B-B14F-4D97-AF65-F5344CB8AC3E}">
        <p14:creationId xmlns:p14="http://schemas.microsoft.com/office/powerpoint/2010/main" val="98788202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C6155B8-FF6A-7F5D-EB30-580EB0C787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504" y="195486"/>
            <a:ext cx="8445624" cy="2814083"/>
          </a:xfrm>
        </p:spPr>
      </p:pic>
    </p:spTree>
    <p:extLst>
      <p:ext uri="{BB962C8B-B14F-4D97-AF65-F5344CB8AC3E}">
        <p14:creationId xmlns:p14="http://schemas.microsoft.com/office/powerpoint/2010/main" val="353633273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AB999C8-D30C-7220-7BA5-EADB96EB5A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9512" y="51470"/>
            <a:ext cx="8964488" cy="4968552"/>
          </a:xfrm>
        </p:spPr>
      </p:pic>
    </p:spTree>
    <p:extLst>
      <p:ext uri="{BB962C8B-B14F-4D97-AF65-F5344CB8AC3E}">
        <p14:creationId xmlns:p14="http://schemas.microsoft.com/office/powerpoint/2010/main" val="768864239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" y="0"/>
            <a:ext cx="9143999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" y="92546"/>
            <a:ext cx="9143999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2978</TotalTime>
  <Words>33</Words>
  <Application>Microsoft Office PowerPoint</Application>
  <PresentationFormat>On-screen Show (16:9)</PresentationFormat>
  <Paragraphs>9</Paragraphs>
  <Slides>88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88</vt:i4>
      </vt:variant>
    </vt:vector>
  </HeadingPairs>
  <TitlesOfParts>
    <vt:vector size="91" baseType="lpstr">
      <vt:lpstr>Arial</vt:lpstr>
      <vt:lpstr>Calibri</vt:lpstr>
      <vt:lpstr>Θέμα του Office</vt:lpstr>
      <vt:lpstr>ΠΑΡΑΝΕΟΠΛΑΣΜΑΤΙΚΑ ΣΥΝΔΡΟΜΑ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Σύνδρομο Cushing</vt:lpstr>
      <vt:lpstr>Διαγνωστικός αλγόριθμος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Symptoms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Διαφάνεια 1</dc:title>
  <dc:creator>Γιάννης</dc:creator>
  <cp:lastModifiedBy>I Kotsantis</cp:lastModifiedBy>
  <cp:revision>18</cp:revision>
  <dcterms:created xsi:type="dcterms:W3CDTF">2023-10-17T09:39:14Z</dcterms:created>
  <dcterms:modified xsi:type="dcterms:W3CDTF">2026-03-15T23:36:10Z</dcterms:modified>
</cp:coreProperties>
</file>