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ppt/diagrams/data9.xml" ContentType="application/vnd.openxmlformats-officedocument.drawingml.diagramData+xml"/>
  <Override PartName="/ppt/diagrams/layout9.xml" ContentType="application/vnd.openxmlformats-officedocument.drawingml.diagramLayout+xml"/>
  <Override PartName="/ppt/diagrams/quickStyle9.xml" ContentType="application/vnd.openxmlformats-officedocument.drawingml.diagramStyle+xml"/>
  <Override PartName="/ppt/diagrams/colors9.xml" ContentType="application/vnd.openxmlformats-officedocument.drawingml.diagramColors+xml"/>
  <Override PartName="/ppt/diagrams/drawing9.xml" ContentType="application/vnd.ms-office.drawingml.diagramDrawing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368" r:id="rId2"/>
    <p:sldId id="257" r:id="rId3"/>
    <p:sldId id="258" r:id="rId4"/>
    <p:sldId id="259" r:id="rId5"/>
    <p:sldId id="260" r:id="rId6"/>
    <p:sldId id="261" r:id="rId7"/>
    <p:sldId id="262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332" r:id="rId18"/>
    <p:sldId id="318" r:id="rId19"/>
    <p:sldId id="319" r:id="rId20"/>
    <p:sldId id="360" r:id="rId21"/>
    <p:sldId id="8525" r:id="rId22"/>
    <p:sldId id="8526" r:id="rId23"/>
    <p:sldId id="320" r:id="rId24"/>
    <p:sldId id="321" r:id="rId25"/>
    <p:sldId id="364" r:id="rId26"/>
    <p:sldId id="355" r:id="rId27"/>
    <p:sldId id="359" r:id="rId28"/>
    <p:sldId id="356" r:id="rId29"/>
    <p:sldId id="357" r:id="rId30"/>
    <p:sldId id="358" r:id="rId31"/>
    <p:sldId id="365" r:id="rId32"/>
    <p:sldId id="361" r:id="rId33"/>
    <p:sldId id="329" r:id="rId34"/>
    <p:sldId id="335" r:id="rId35"/>
    <p:sldId id="8516" r:id="rId36"/>
    <p:sldId id="8517" r:id="rId37"/>
    <p:sldId id="8513" r:id="rId38"/>
    <p:sldId id="8514" r:id="rId39"/>
    <p:sldId id="8515" r:id="rId40"/>
    <p:sldId id="8518" r:id="rId41"/>
    <p:sldId id="8519" r:id="rId42"/>
    <p:sldId id="8521" r:id="rId43"/>
    <p:sldId id="8522" r:id="rId44"/>
    <p:sldId id="8523" r:id="rId45"/>
    <p:sldId id="366" r:id="rId46"/>
    <p:sldId id="367" r:id="rId47"/>
    <p:sldId id="8527" r:id="rId48"/>
    <p:sldId id="8528" r:id="rId49"/>
    <p:sldId id="8529" r:id="rId50"/>
    <p:sldId id="362" r:id="rId51"/>
    <p:sldId id="363" r:id="rId52"/>
    <p:sldId id="8530" r:id="rId53"/>
  </p:sldIdLst>
  <p:sldSz cx="12192000" cy="6858000"/>
  <p:notesSz cx="6858000" cy="9144000"/>
  <p:defaultTextStyle>
    <a:defPPr>
      <a:defRPr lang="el-G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2864DEC-D091-4069-B078-EEC07E5518A1}" v="36" dt="2026-01-10T13:45:02.466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5858"/>
    <p:restoredTop sz="94682"/>
  </p:normalViewPr>
  <p:slideViewPr>
    <p:cSldViewPr snapToGrid="0">
      <p:cViewPr varScale="1">
        <p:scale>
          <a:sx n="88" d="100"/>
          <a:sy n="88" d="100"/>
        </p:scale>
        <p:origin x="633" y="27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microsoft.com/office/2016/11/relationships/changesInfo" Target="changesInfos/changesInfo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microsoft.com/office/2015/10/relationships/revisionInfo" Target="revisionInfo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imitris karagiannakis" userId="bc181b89a569c7b0" providerId="LiveId" clId="{BCA47533-AF12-4002-B21B-7B043286A883}"/>
    <pc:docChg chg="undo custSel addSld delSld modSld sldOrd">
      <pc:chgData name="dimitris karagiannakis" userId="bc181b89a569c7b0" providerId="LiveId" clId="{BCA47533-AF12-4002-B21B-7B043286A883}" dt="2026-01-10T13:47:15.357" v="302"/>
      <pc:docMkLst>
        <pc:docMk/>
      </pc:docMkLst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1535096577" sldId="257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535096577" sldId="257"/>
            <ac:spMk id="9" creationId="{8DF67618-B87B-4195-8E24-3B126F79FF5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535096577" sldId="257"/>
            <ac:spMk id="11" creationId="{64960379-9FF9-400A-A8A8-F5AB633FD3B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535096577" sldId="257"/>
            <ac:grpSpMk id="13" creationId="{2C491629-AE25-486B-9B22-2CE4EE8F7E47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535096577" sldId="257"/>
            <ac:grpSpMk id="17" creationId="{43F5E015-E085-4624-B431-B42414448684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459117382" sldId="258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459117382" sldId="258"/>
            <ac:spMk id="9" creationId="{8DF67618-B87B-4195-8E24-3B126F79FF5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459117382" sldId="258"/>
            <ac:spMk id="11" creationId="{64960379-9FF9-400A-A8A8-F5AB633FD3B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459117382" sldId="258"/>
            <ac:grpSpMk id="13" creationId="{2C491629-AE25-486B-9B22-2CE4EE8F7E47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459117382" sldId="258"/>
            <ac:grpSpMk id="17" creationId="{43F5E015-E085-4624-B431-B42414448684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3264339802" sldId="260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264339802" sldId="260"/>
            <ac:spMk id="9" creationId="{8DF67618-B87B-4195-8E24-3B126F79FF5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264339802" sldId="260"/>
            <ac:spMk id="11" creationId="{64960379-9FF9-400A-A8A8-F5AB633FD3B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264339802" sldId="260"/>
            <ac:grpSpMk id="13" creationId="{2C491629-AE25-486B-9B22-2CE4EE8F7E47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264339802" sldId="260"/>
            <ac:grpSpMk id="17" creationId="{43F5E015-E085-4624-B431-B42414448684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3878046618" sldId="261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878046618" sldId="261"/>
            <ac:spMk id="10" creationId="{C3420C89-0B09-4632-A4AF-3971D08BF7A8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878046618" sldId="261"/>
            <ac:spMk id="12" creationId="{4E5CBA61-BF74-40B4-A3A8-366BBA626CC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878046618" sldId="261"/>
            <ac:grpSpMk id="14" creationId="{AC27E70C-5470-4262-B9CE-AE52C51CF4C1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878046618" sldId="261"/>
            <ac:grpSpMk id="18" creationId="{E27AF472-EAE3-4572-AB69-B92BD10DBC6D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1386500988" sldId="262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386500988" sldId="262"/>
            <ac:spMk id="17" creationId="{C7D023E4-8DE1-436E-9847-ED6A4B4B04FD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386500988" sldId="262"/>
            <ac:spMk id="19" creationId="{8B2B1708-8CE4-4A20-94F5-55118AE2CBD7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386500988" sldId="262"/>
            <ac:grpSpMk id="21" creationId="{1F9866A9-B167-4D75-8F7F-360025AD6B43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386500988" sldId="262"/>
            <ac:grpSpMk id="25" creationId="{E27AF472-EAE3-4572-AB69-B92BD10DBC6D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1551164200" sldId="264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551164200" sldId="264"/>
            <ac:spMk id="9" creationId="{8DF67618-B87B-4195-8E24-3B126F79FF5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551164200" sldId="264"/>
            <ac:spMk id="11" creationId="{64960379-9FF9-400A-A8A8-F5AB633FD3B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551164200" sldId="264"/>
            <ac:grpSpMk id="13" creationId="{2C491629-AE25-486B-9B22-2CE4EE8F7E47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551164200" sldId="264"/>
            <ac:grpSpMk id="17" creationId="{43F5E015-E085-4624-B431-B42414448684}"/>
          </ac:grpSpMkLst>
        </pc:grpChg>
      </pc:sldChg>
      <pc:sldChg chg="modSp mod">
        <pc:chgData name="dimitris karagiannakis" userId="bc181b89a569c7b0" providerId="LiveId" clId="{BCA47533-AF12-4002-B21B-7B043286A883}" dt="2026-01-10T13:15:30.154" v="166"/>
        <pc:sldMkLst>
          <pc:docMk/>
          <pc:sldMk cId="386347077" sldId="265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386347077" sldId="265"/>
            <ac:spMk id="2" creationId="{F39E434B-F5C6-89A6-DCA7-B57DD3E15764}"/>
          </ac:spMkLst>
        </pc:spChg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386347077" sldId="265"/>
            <ac:spMk id="3" creationId="{D1189E9B-3989-ADF6-3CE9-D6E565EE9267}"/>
          </ac:spMkLst>
        </pc:s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2011451181" sldId="266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011451181" sldId="266"/>
            <ac:spMk id="8" creationId="{5C8908E2-EE49-44D2-9428-A28D2312A8D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011451181" sldId="266"/>
            <ac:spMk id="14" creationId="{BD92035A-AA2F-4CD8-A556-1CE8BDEC75BD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011451181" sldId="266"/>
            <ac:spMk id="16" creationId="{ED888B23-07FA-482A-96DF-47E31AF1A603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2011451181" sldId="266"/>
            <ac:grpSpMk id="10" creationId="{5D1A9D8B-3117-4D9D-BDA4-DD81895098B0}"/>
          </ac:grpSpMkLst>
        </pc:gr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3958819009" sldId="267"/>
        </pc:sldMkLst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3958819009" sldId="267"/>
            <ac:spMk id="3" creationId="{7A49FE04-BD82-4A76-ECBC-DCC7A36619F8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958819009" sldId="267"/>
            <ac:spMk id="5" creationId="{815925C2-A704-4D47-B1C1-3FCA52512EC1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3958819009" sldId="267"/>
            <ac:spMk id="6" creationId="{01D4315C-C23C-4FD3-98DF-08C29E2292A8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958819009" sldId="267"/>
            <ac:grpSpMk id="7" creationId="{5E6B47BC-43FD-4C91-8BFF-B41B99A8A39E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3958819009" sldId="267"/>
            <ac:grpSpMk id="15" creationId="{43F5E015-E085-4624-B431-B42414448684}"/>
          </ac:grpSpMkLst>
        </pc:gr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2613153657" sldId="268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613153657" sldId="268"/>
            <ac:spMk id="9" creationId="{8DF67618-B87B-4195-8E24-3B126F79FF5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613153657" sldId="268"/>
            <ac:spMk id="11" creationId="{64960379-9FF9-400A-A8A8-F5AB633FD3B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2613153657" sldId="268"/>
            <ac:grpSpMk id="13" creationId="{2C491629-AE25-486B-9B22-2CE4EE8F7E47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2613153657" sldId="268"/>
            <ac:grpSpMk id="17" creationId="{43F5E015-E085-4624-B431-B42414448684}"/>
          </ac:grpSpMkLst>
        </pc:gr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2347282456" sldId="269"/>
        </pc:sldMkLst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2347282456" sldId="269"/>
            <ac:spMk id="2" creationId="{103951C2-CB32-067C-8023-94D2AA3B7513}"/>
          </ac:spMkLst>
        </pc:spChg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2347282456" sldId="269"/>
            <ac:spMk id="3" creationId="{25FA1A07-848D-C0DE-125B-0A2F993492B3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7282456" sldId="269"/>
            <ac:spMk id="14" creationId="{CF93DC6C-1BFD-4414-BF23-471C8831CA04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7282456" sldId="269"/>
            <ac:spMk id="15" creationId="{637B2035-1FCB-439A-B421-095E136C7E07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7282456" sldId="269"/>
            <ac:spMk id="16" creationId="{001928A5-13A8-4372-8A77-BCAAE5553E6F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7282456" sldId="269"/>
            <ac:spMk id="17" creationId="{B39A1F5A-E57E-4178-8F57-A18DC747E5E1}"/>
          </ac:spMkLst>
        </pc:s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2343055602" sldId="270"/>
        </pc:sldMkLst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2343055602" sldId="270"/>
            <ac:spMk id="2" creationId="{7D3B88E4-57DE-A413-2964-9F240A2D7D54}"/>
          </ac:spMkLst>
        </pc:spChg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2343055602" sldId="270"/>
            <ac:spMk id="3" creationId="{CAC97DE1-7973-95DB-97FC-E26308355C02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3055602" sldId="270"/>
            <ac:spMk id="10" creationId="{637B2035-1FCB-439A-B421-095E136C7E07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3055602" sldId="270"/>
            <ac:spMk id="12" creationId="{B39A1F5A-E57E-4178-8F57-A18DC747E5E1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3055602" sldId="270"/>
            <ac:spMk id="14" creationId="{CF93DC6C-1BFD-4414-BF23-471C8831CA04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343055602" sldId="270"/>
            <ac:spMk id="16" creationId="{001928A5-13A8-4372-8A77-BCAAE5553E6F}"/>
          </ac:spMkLst>
        </pc:s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1687672550" sldId="271"/>
        </pc:sldMkLst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1687672550" sldId="271"/>
            <ac:spMk id="2" creationId="{1CD7359B-AA0E-C775-7212-277C80D783C6}"/>
          </ac:spMkLst>
        </pc:spChg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1687672550" sldId="271"/>
            <ac:spMk id="3" creationId="{A0893433-8AE4-D8DB-6CC9-FFD214DE30EA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687672550" sldId="271"/>
            <ac:spMk id="23" creationId="{03AF1C04-3FEF-41BD-BB84-2F263765BEBC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687672550" sldId="271"/>
            <ac:grpSpMk id="25" creationId="{2DD5E267-EB6F-47DF-ABEF-2C1BED44DAC6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687672550" sldId="271"/>
            <ac:grpSpMk id="29" creationId="{66828D02-A05D-412B-9F20-B68E970B9FC2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687672550" sldId="271"/>
            <ac:grpSpMk id="33" creationId="{E27AF472-EAE3-4572-AB69-B92BD10DBC6D}"/>
          </ac:grpSpMkLst>
        </pc:gr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2873406960" sldId="272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2873406960" sldId="272"/>
            <ac:spMk id="3" creationId="{7DC5192B-3FD7-1F72-A19E-5A931EAB421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873406960" sldId="272"/>
            <ac:spMk id="23" creationId="{C3420C89-0B09-4632-A4AF-3971D08BF7A8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2873406960" sldId="272"/>
            <ac:spMk id="25" creationId="{4E5CBA61-BF74-40B4-A3A8-366BBA626CCF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2873406960" sldId="272"/>
            <ac:grpSpMk id="27" creationId="{AC27E70C-5470-4262-B9CE-AE52C51CF4C1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2873406960" sldId="272"/>
            <ac:grpSpMk id="31" creationId="{E27AF472-EAE3-4572-AB69-B92BD10DBC6D}"/>
          </ac:grpSpMkLst>
        </pc:grpChg>
      </pc:sldChg>
      <pc:sldChg chg="add del">
        <pc:chgData name="dimitris karagiannakis" userId="bc181b89a569c7b0" providerId="LiveId" clId="{BCA47533-AF12-4002-B21B-7B043286A883}" dt="2026-01-10T13:43:55.568" v="237" actId="47"/>
        <pc:sldMkLst>
          <pc:docMk/>
          <pc:sldMk cId="0" sldId="277"/>
        </pc:sldMkLst>
      </pc:sldChg>
      <pc:sldChg chg="modSp">
        <pc:chgData name="dimitris karagiannakis" userId="bc181b89a569c7b0" providerId="LiveId" clId="{BCA47533-AF12-4002-B21B-7B043286A883}" dt="2026-01-10T13:15:30.154" v="166"/>
        <pc:sldMkLst>
          <pc:docMk/>
          <pc:sldMk cId="0" sldId="318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0" sldId="318"/>
            <ac:spMk id="6146" creationId="{3E88DC23-6C62-EC1E-A754-73C6F11E31FF}"/>
          </ac:spMkLst>
        </pc:s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0" sldId="319"/>
        </pc:sldMkLst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0" sldId="319"/>
            <ac:spMk id="90114" creationId="{97CE9C3B-1216-1202-52CB-0292BD7DB047}"/>
          </ac:spMkLst>
        </pc:spChg>
        <pc:spChg chg="mod">
          <ac:chgData name="dimitris karagiannakis" userId="bc181b89a569c7b0" providerId="LiveId" clId="{BCA47533-AF12-4002-B21B-7B043286A883}" dt="2026-01-10T13:15:28.901" v="163"/>
          <ac:spMkLst>
            <pc:docMk/>
            <pc:sldMk cId="0" sldId="319"/>
            <ac:spMk id="90115" creationId="{2B663C66-9F7C-EB86-A624-F8D3F3F4A9E6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19"/>
            <ac:spMk id="90120" creationId="{A2679492-7988-4050-9056-542444452411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19"/>
            <ac:spMk id="90122" creationId="{B091B163-7D61-4891-ABCF-5C13D9C418D0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0" sldId="319"/>
            <ac:grpSpMk id="90124" creationId="{0474DF76-993E-44DE-AFB0-C416182ACECF}"/>
          </ac:grpSpMkLst>
        </pc:grpChg>
        <pc:cxnChg chg="add del">
          <ac:chgData name="dimitris karagiannakis" userId="bc181b89a569c7b0" providerId="LiveId" clId="{BCA47533-AF12-4002-B21B-7B043286A883}" dt="2026-01-10T13:15:30.154" v="166"/>
          <ac:cxnSpMkLst>
            <pc:docMk/>
            <pc:sldMk cId="0" sldId="319"/>
            <ac:cxnSpMk id="90129" creationId="{C49DA8F6-BCC1-4447-B54C-57856834B94B}"/>
          </ac:cxnSpMkLst>
        </pc:cxn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0" sldId="320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39" creationId="{0498A26C-32A4-5708-66A3-6599D640351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44" creationId="{327D73B4-9F5C-4A64-A179-51B9500CB8B5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46" creationId="{C1F06963-6374-4B48-844F-071A9BAAAE02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48" creationId="{6CB927A4-E432-4310-9CD5-E89FF5063179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50" creationId="{1453BF6C-B012-48B7-B4E8-6D7AC7C27D02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0"/>
            <ac:spMk id="91152" creationId="{E3020543-B24B-4EC4-8FFC-8DD88EEA91A8}"/>
          </ac:spMkLst>
        </pc:spChg>
        <pc:cxnChg chg="add del">
          <ac:chgData name="dimitris karagiannakis" userId="bc181b89a569c7b0" providerId="LiveId" clId="{BCA47533-AF12-4002-B21B-7B043286A883}" dt="2026-01-10T13:15:30.154" v="166"/>
          <ac:cxnSpMkLst>
            <pc:docMk/>
            <pc:sldMk cId="0" sldId="320"/>
            <ac:cxnSpMk id="91154" creationId="{C49DA8F6-BCC1-4447-B54C-57856834B94B}"/>
          </ac:cxnSpMkLst>
        </pc:cxnChg>
      </pc:sldChg>
      <pc:sldChg chg="addSp delSp mod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21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0" sldId="321"/>
            <ac:spMk id="12290" creationId="{3996B283-FEE9-8BD5-4517-A885BC2AAA23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1"/>
            <ac:spMk id="12298" creationId="{B50AB553-2A96-4A92-96F2-93548E096954}"/>
          </ac:spMkLst>
        </pc:spChg>
        <pc:graphicFrameChg chg="mod">
          <ac:chgData name="dimitris karagiannakis" userId="bc181b89a569c7b0" providerId="LiveId" clId="{BCA47533-AF12-4002-B21B-7B043286A883}" dt="2026-01-10T13:15:30.154" v="166"/>
          <ac:graphicFrameMkLst>
            <pc:docMk/>
            <pc:sldMk cId="0" sldId="321"/>
            <ac:graphicFrameMk id="12293" creationId="{25D32EC0-7A85-5E64-BCAF-CCF427CCF3F2}"/>
          </ac:graphicFrameMkLst>
        </pc:graphicFrame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29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13" creationId="{BACC6370-2D7E-4714-9D71-7542949D7D5D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15" creationId="{256B2C21-A230-48C0-8DF1-C46611373C44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17" creationId="{3847E18C-932D-4C95-AABA-FEC7C9499AD7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19" creationId="{3150CB11-0C61-439E-910F-5787759E72A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21" creationId="{43F8A58B-5155-44CE-A5FF-7647B47D0A7A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29"/>
            <ac:spMk id="21523" creationId="{443F2ACA-E6D6-4028-82DD-F03C262D5DE6}"/>
          </ac:spMkLst>
        </pc:spChg>
      </pc:sldChg>
      <pc:sldChg chg="addSp delSp del delDesignElem">
        <pc:chgData name="dimitris karagiannakis" userId="bc181b89a569c7b0" providerId="LiveId" clId="{BCA47533-AF12-4002-B21B-7B043286A883}" dt="2026-01-10T13:40:59.115" v="223" actId="47"/>
        <pc:sldMkLst>
          <pc:docMk/>
          <pc:sldMk cId="0" sldId="330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08" creationId="{09588DA8-065E-4F6F-8EFD-43104AB2E0CF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12" creationId="{CD9FE4EF-C4D8-49A0-B2FF-81D8DB7D8A24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13" creationId="{C4285719-470E-454C-AF62-8323075F1F5B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14" creationId="{4300840D-0A0B-4512-BACA-B439D5B9C57C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16" creationId="{D2B78728-A580-49A7-84F9-6EF6F583ADE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18" creationId="{38FAA1A1-D861-433F-88FA-1E9D6FD31D11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0"/>
            <ac:spMk id="25620" creationId="{8D71EDA1-87BF-4D5D-AB79-F346FD19278A}"/>
          </ac:spMkLst>
        </pc:s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32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2"/>
            <ac:spMk id="5128" creationId="{4522B21E-B2B9-4C72-9A71-C87EFD13748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2"/>
            <ac:spMk id="5130" creationId="{5EB7D2A2-F448-44D4-938C-DC84CBCB3B1E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2"/>
            <ac:spMk id="5132" creationId="{871AEA07-1E14-44B4-8E55-64EF049CD66F}"/>
          </ac:spMkLst>
        </pc:spChg>
        <pc:cxnChg chg="add del">
          <ac:chgData name="dimitris karagiannakis" userId="bc181b89a569c7b0" providerId="LiveId" clId="{BCA47533-AF12-4002-B21B-7B043286A883}" dt="2026-01-10T13:15:30.154" v="166"/>
          <ac:cxnSpMkLst>
            <pc:docMk/>
            <pc:sldMk cId="0" sldId="332"/>
            <ac:cxnSpMk id="5134" creationId="{F7C8EA93-3210-4C62-99E9-153C275E3A87}"/>
          </ac:cxnSpMkLst>
        </pc:cxn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35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37" creationId="{BACC6370-2D7E-4714-9D71-7542949D7D5D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39" creationId="{256B2C21-A230-48C0-8DF1-C46611373C44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41" creationId="{3847E18C-932D-4C95-AABA-FEC7C9499AD7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43" creationId="{3150CB11-0C61-439E-910F-5787759E72A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45" creationId="{43F8A58B-5155-44CE-A5FF-7647B47D0A7A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35"/>
            <ac:spMk id="22547" creationId="{443F2ACA-E6D6-4028-82DD-F03C262D5DE6}"/>
          </ac:spMkLst>
        </pc:spChg>
      </pc:sldChg>
      <pc:sldChg chg="del">
        <pc:chgData name="dimitris karagiannakis" userId="bc181b89a569c7b0" providerId="LiveId" clId="{BCA47533-AF12-4002-B21B-7B043286A883}" dt="2026-01-10T13:41:01.115" v="224" actId="47"/>
        <pc:sldMkLst>
          <pc:docMk/>
          <pc:sldMk cId="0" sldId="354"/>
        </pc:sldMkLst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55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55"/>
            <ac:spMk id="14344" creationId="{42A4FC2C-047E-45A5-965D-8E1E3BF09BC6}"/>
          </ac:spMkLst>
        </pc:spChg>
      </pc:sldChg>
      <pc:sldChg chg="modSp">
        <pc:chgData name="dimitris karagiannakis" userId="bc181b89a569c7b0" providerId="LiveId" clId="{BCA47533-AF12-4002-B21B-7B043286A883}" dt="2026-01-10T13:15:30.154" v="166"/>
        <pc:sldMkLst>
          <pc:docMk/>
          <pc:sldMk cId="0" sldId="356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0" sldId="356"/>
            <ac:spMk id="16386" creationId="{55968ABF-621B-01ED-7B39-25F597E26607}"/>
          </ac:spMkLst>
        </pc:s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59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59"/>
            <ac:spMk id="15368" creationId="{42A4FC2C-047E-45A5-965D-8E1E3BF09BC6}"/>
          </ac:spMkLst>
        </pc:s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60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0"/>
            <ac:spMk id="8200" creationId="{42A4FC2C-047E-45A5-965D-8E1E3BF09BC6}"/>
          </ac:spMkLst>
        </pc:spChg>
      </pc:sldChg>
      <pc:sldChg chg="addSp del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61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1"/>
            <ac:spMk id="20487" creationId="{42A4FC2C-047E-45A5-965D-8E1E3BF09BC6}"/>
          </ac:spMkLst>
        </pc:spChg>
      </pc:sldChg>
      <pc:sldChg chg="addSp delSp ord delDesignElem">
        <pc:chgData name="dimitris karagiannakis" userId="bc181b89a569c7b0" providerId="LiveId" clId="{BCA47533-AF12-4002-B21B-7B043286A883}" dt="2026-01-10T13:47:12.664" v="300"/>
        <pc:sldMkLst>
          <pc:docMk/>
          <pc:sldMk cId="0" sldId="362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2"/>
            <ac:spMk id="9224" creationId="{42A4FC2C-047E-45A5-965D-8E1E3BF09BC6}"/>
          </ac:spMkLst>
        </pc:spChg>
      </pc:sldChg>
      <pc:sldChg chg="addSp delSp ord delDesignElem">
        <pc:chgData name="dimitris karagiannakis" userId="bc181b89a569c7b0" providerId="LiveId" clId="{BCA47533-AF12-4002-B21B-7B043286A883}" dt="2026-01-10T13:47:15.357" v="302"/>
        <pc:sldMkLst>
          <pc:docMk/>
          <pc:sldMk cId="0" sldId="363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3"/>
            <ac:spMk id="10248" creationId="{42A4FC2C-047E-45A5-965D-8E1E3BF09BC6}"/>
          </ac:spMkLst>
        </pc:spChg>
      </pc:sldChg>
      <pc:sldChg chg="addSp delSp modSp mod delDesignElem">
        <pc:chgData name="dimitris karagiannakis" userId="bc181b89a569c7b0" providerId="LiveId" clId="{BCA47533-AF12-4002-B21B-7B043286A883}" dt="2026-01-10T13:15:30.154" v="166"/>
        <pc:sldMkLst>
          <pc:docMk/>
          <pc:sldMk cId="0" sldId="364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0" sldId="364"/>
            <ac:spMk id="11266" creationId="{51B77F0C-84B8-E69A-9433-99697C3209ED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4"/>
            <ac:spMk id="13322" creationId="{352BEC0E-22F8-46D0-9632-375DB541B06C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4"/>
            <ac:spMk id="13324" creationId="{3FCFB1DE-0B7E-48CC-BA90-B2AB0889F9D6}"/>
          </ac:spMkLst>
        </pc:spChg>
      </pc:sldChg>
      <pc:sldChg chg="addSp delSp modSp delDesignElem">
        <pc:chgData name="dimitris karagiannakis" userId="bc181b89a569c7b0" providerId="LiveId" clId="{BCA47533-AF12-4002-B21B-7B043286A883}" dt="2026-01-10T13:15:30.154" v="166"/>
        <pc:sldMkLst>
          <pc:docMk/>
          <pc:sldMk cId="0" sldId="365"/>
        </pc:sldMkLst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0" sldId="365"/>
            <ac:spMk id="19465" creationId="{6C4028FD-8BAA-4A19-BFDE-594D991B7552}"/>
          </ac:spMkLst>
        </pc:spChg>
        <pc:graphicFrameChg chg="mod">
          <ac:chgData name="dimitris karagiannakis" userId="bc181b89a569c7b0" providerId="LiveId" clId="{BCA47533-AF12-4002-B21B-7B043286A883}" dt="2026-01-10T13:15:30.154" v="166"/>
          <ac:graphicFrameMkLst>
            <pc:docMk/>
            <pc:sldMk cId="0" sldId="365"/>
            <ac:graphicFrameMk id="19461" creationId="{4399C732-E197-F1BB-0C3B-12A9F514D819}"/>
          </ac:graphicFrameMkLst>
        </pc:graphicFrameChg>
      </pc:sldChg>
      <pc:sldChg chg="addSp delSp modSp mod delDesignElem">
        <pc:chgData name="dimitris karagiannakis" userId="bc181b89a569c7b0" providerId="LiveId" clId="{BCA47533-AF12-4002-B21B-7B043286A883}" dt="2026-01-10T13:36:11.490" v="215" actId="26606"/>
        <pc:sldMkLst>
          <pc:docMk/>
          <pc:sldMk cId="0" sldId="366"/>
        </pc:sldMkLst>
        <pc:spChg chg="add del mo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" creationId="{778A735C-186F-CB88-BE02-69307955BC9E}"/>
          </ac:spMkLst>
        </pc:spChg>
        <pc:spChg chg="mo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54" creationId="{B2E6737D-27DA-FB44-B119-64DD4646A73E}"/>
          </ac:spMkLst>
        </pc:spChg>
        <pc:spChg chg="add del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60" creationId="{6753252F-4873-4F63-801D-CC719279A7D5}"/>
          </ac:spMkLst>
        </pc:spChg>
        <pc:spChg chg="add del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62" creationId="{047C8CCB-F95D-4249-92DD-651249D3535A}"/>
          </ac:spMkLst>
        </pc:spChg>
        <pc:spChg chg="ad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67" creationId="{A8384FB5-9ADC-4DDC-881B-597D56F5B15D}"/>
          </ac:spMkLst>
        </pc:spChg>
        <pc:spChg chg="ad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69" creationId="{91E5A9A7-95C6-4F4F-B00E-C82E07FE62EF}"/>
          </ac:spMkLst>
        </pc:spChg>
        <pc:spChg chg="ad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71" creationId="{D07DD2DE-F619-49DD-B5E7-03A290FF4ED1}"/>
          </ac:spMkLst>
        </pc:spChg>
        <pc:spChg chg="ad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73" creationId="{85149191-5F60-4A28-AAFF-039F96B0F3EC}"/>
          </ac:spMkLst>
        </pc:spChg>
        <pc:spChg chg="add">
          <ac:chgData name="dimitris karagiannakis" userId="bc181b89a569c7b0" providerId="LiveId" clId="{BCA47533-AF12-4002-B21B-7B043286A883}" dt="2026-01-10T13:36:11.490" v="215" actId="26606"/>
          <ac:spMkLst>
            <pc:docMk/>
            <pc:sldMk cId="0" sldId="366"/>
            <ac:spMk id="23575" creationId="{F8260ED5-17F7-4158-B241-D51DD4CF1B7E}"/>
          </ac:spMkLst>
        </pc:spChg>
        <pc:picChg chg="add mod">
          <ac:chgData name="dimitris karagiannakis" userId="bc181b89a569c7b0" providerId="LiveId" clId="{BCA47533-AF12-4002-B21B-7B043286A883}" dt="2026-01-10T13:36:11.490" v="215" actId="26606"/>
          <ac:picMkLst>
            <pc:docMk/>
            <pc:sldMk cId="0" sldId="366"/>
            <ac:picMk id="3" creationId="{F634BCA7-0E50-43DB-5BC6-DC24D1134F21}"/>
          </ac:picMkLst>
        </pc:picChg>
        <pc:picChg chg="del">
          <ac:chgData name="dimitris karagiannakis" userId="bc181b89a569c7b0" providerId="LiveId" clId="{BCA47533-AF12-4002-B21B-7B043286A883}" dt="2026-01-10T13:35:35.096" v="213" actId="478"/>
          <ac:picMkLst>
            <pc:docMk/>
            <pc:sldMk cId="0" sldId="366"/>
            <ac:picMk id="23555" creationId="{3D7515B2-9EFE-4B8D-3F6E-0C553A257BF7}"/>
          </ac:picMkLst>
        </pc:picChg>
      </pc:sldChg>
      <pc:sldChg chg="addSp delSp modSp mod delDesignElem">
        <pc:chgData name="dimitris karagiannakis" userId="bc181b89a569c7b0" providerId="LiveId" clId="{BCA47533-AF12-4002-B21B-7B043286A883}" dt="2026-01-10T13:46:10.666" v="294" actId="20577"/>
        <pc:sldMkLst>
          <pc:docMk/>
          <pc:sldMk cId="1663541544" sldId="368"/>
        </pc:sldMkLst>
        <pc:spChg chg="mod">
          <ac:chgData name="dimitris karagiannakis" userId="bc181b89a569c7b0" providerId="LiveId" clId="{BCA47533-AF12-4002-B21B-7B043286A883}" dt="2026-01-10T13:46:10.666" v="294" actId="20577"/>
          <ac:spMkLst>
            <pc:docMk/>
            <pc:sldMk cId="1663541544" sldId="368"/>
            <ac:spMk id="2" creationId="{927C905D-89C2-17DC-F431-4018016A2A00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663541544" sldId="368"/>
            <ac:spMk id="8" creationId="{815925C2-A704-4D47-B1C1-3FCA52512EC1}"/>
          </ac:spMkLst>
        </pc:spChg>
        <pc:spChg chg="add del">
          <ac:chgData name="dimitris karagiannakis" userId="bc181b89a569c7b0" providerId="LiveId" clId="{BCA47533-AF12-4002-B21B-7B043286A883}" dt="2026-01-10T13:15:30.154" v="166"/>
          <ac:spMkLst>
            <pc:docMk/>
            <pc:sldMk cId="1663541544" sldId="368"/>
            <ac:spMk id="10" creationId="{01D4315C-C23C-4FD3-98DF-08C29E2292A8}"/>
          </ac:spMkLst>
        </pc:s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663541544" sldId="368"/>
            <ac:grpSpMk id="12" creationId="{5E6B47BC-43FD-4C91-8BFF-B41B99A8A39E}"/>
          </ac:grpSpMkLst>
        </pc:grpChg>
        <pc:grpChg chg="add del">
          <ac:chgData name="dimitris karagiannakis" userId="bc181b89a569c7b0" providerId="LiveId" clId="{BCA47533-AF12-4002-B21B-7B043286A883}" dt="2026-01-10T13:15:30.154" v="166"/>
          <ac:grpSpMkLst>
            <pc:docMk/>
            <pc:sldMk cId="1663541544" sldId="368"/>
            <ac:grpSpMk id="16" creationId="{43F5E015-E085-4624-B431-B42414448684}"/>
          </ac:grpSpMkLst>
        </pc:grpChg>
      </pc:sldChg>
      <pc:sldChg chg="new del">
        <pc:chgData name="dimitris karagiannakis" userId="bc181b89a569c7b0" providerId="LiveId" clId="{BCA47533-AF12-4002-B21B-7B043286A883}" dt="2026-01-10T13:01:08.116" v="39" actId="47"/>
        <pc:sldMkLst>
          <pc:docMk/>
          <pc:sldMk cId="4072416252" sldId="369"/>
        </pc:sldMkLst>
      </pc:sldChg>
      <pc:sldChg chg="add">
        <pc:chgData name="dimitris karagiannakis" userId="bc181b89a569c7b0" providerId="LiveId" clId="{BCA47533-AF12-4002-B21B-7B043286A883}" dt="2026-01-10T13:01:04.794" v="38"/>
        <pc:sldMkLst>
          <pc:docMk/>
          <pc:sldMk cId="1783723369" sldId="8513"/>
        </pc:sldMkLst>
      </pc:sldChg>
      <pc:sldChg chg="addSp delSp modSp new mod">
        <pc:chgData name="dimitris karagiannakis" userId="bc181b89a569c7b0" providerId="LiveId" clId="{BCA47533-AF12-4002-B21B-7B043286A883}" dt="2026-01-10T13:15:30.154" v="166"/>
        <pc:sldMkLst>
          <pc:docMk/>
          <pc:sldMk cId="3415662804" sldId="8514"/>
        </pc:sldMkLst>
        <pc:spChg chg="mod">
          <ac:chgData name="dimitris karagiannakis" userId="bc181b89a569c7b0" providerId="LiveId" clId="{BCA47533-AF12-4002-B21B-7B043286A883}" dt="2026-01-10T13:15:30.154" v="166"/>
          <ac:spMkLst>
            <pc:docMk/>
            <pc:sldMk cId="3415662804" sldId="8514"/>
            <ac:spMk id="2" creationId="{905379A1-E96A-3C96-B77F-95E03ACC4BE7}"/>
          </ac:spMkLst>
        </pc:spChg>
        <pc:spChg chg="add del">
          <ac:chgData name="dimitris karagiannakis" userId="bc181b89a569c7b0" providerId="LiveId" clId="{BCA47533-AF12-4002-B21B-7B043286A883}" dt="2026-01-10T13:07:20.334" v="52" actId="22"/>
          <ac:spMkLst>
            <pc:docMk/>
            <pc:sldMk cId="3415662804" sldId="8514"/>
            <ac:spMk id="3" creationId="{0FAC9692-7EA6-5060-92EE-8AC024B18B27}"/>
          </ac:spMkLst>
        </pc:spChg>
        <pc:picChg chg="add del mod ord modCrop">
          <ac:chgData name="dimitris karagiannakis" userId="bc181b89a569c7b0" providerId="LiveId" clId="{BCA47533-AF12-4002-B21B-7B043286A883}" dt="2026-01-10T13:07:18.319" v="51" actId="22"/>
          <ac:picMkLst>
            <pc:docMk/>
            <pc:sldMk cId="3415662804" sldId="8514"/>
            <ac:picMk id="5" creationId="{D3AC30BD-98BA-1FF7-945B-46DA0AF79916}"/>
          </ac:picMkLst>
        </pc:picChg>
        <pc:picChg chg="add mod ord modCrop">
          <ac:chgData name="dimitris karagiannakis" userId="bc181b89a569c7b0" providerId="LiveId" clId="{BCA47533-AF12-4002-B21B-7B043286A883}" dt="2026-01-10T13:12:15.636" v="72"/>
          <ac:picMkLst>
            <pc:docMk/>
            <pc:sldMk cId="3415662804" sldId="8514"/>
            <ac:picMk id="7" creationId="{3EA09C1D-12D8-CEA8-A1EB-24DD95E1F9E9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10:50.060" v="69"/>
        <pc:sldMkLst>
          <pc:docMk/>
          <pc:sldMk cId="3033203154" sldId="8515"/>
        </pc:sldMkLst>
        <pc:spChg chg="del">
          <ac:chgData name="dimitris karagiannakis" userId="bc181b89a569c7b0" providerId="LiveId" clId="{BCA47533-AF12-4002-B21B-7B043286A883}" dt="2026-01-10T13:10:30.811" v="68" actId="26606"/>
          <ac:spMkLst>
            <pc:docMk/>
            <pc:sldMk cId="3033203154" sldId="8515"/>
            <ac:spMk id="2" creationId="{A6AC8FC8-0123-06A4-5E11-39BCEC34EB02}"/>
          </ac:spMkLst>
        </pc:spChg>
        <pc:spChg chg="del">
          <ac:chgData name="dimitris karagiannakis" userId="bc181b89a569c7b0" providerId="LiveId" clId="{BCA47533-AF12-4002-B21B-7B043286A883}" dt="2026-01-10T13:10:06.948" v="62" actId="22"/>
          <ac:spMkLst>
            <pc:docMk/>
            <pc:sldMk cId="3033203154" sldId="8515"/>
            <ac:spMk id="3" creationId="{643BFAEB-5107-514D-B3C5-E141968234C6}"/>
          </ac:spMkLst>
        </pc:spChg>
        <pc:picChg chg="add mod ord">
          <ac:chgData name="dimitris karagiannakis" userId="bc181b89a569c7b0" providerId="LiveId" clId="{BCA47533-AF12-4002-B21B-7B043286A883}" dt="2026-01-10T13:10:50.060" v="69"/>
          <ac:picMkLst>
            <pc:docMk/>
            <pc:sldMk cId="3033203154" sldId="8515"/>
            <ac:picMk id="5" creationId="{AD9BF8A0-2994-A917-2AD8-3B587625179C}"/>
          </ac:picMkLst>
        </pc:picChg>
      </pc:sldChg>
      <pc:sldChg chg="addSp delSp modSp new mod setBg delDesignElem">
        <pc:chgData name="dimitris karagiannakis" userId="bc181b89a569c7b0" providerId="LiveId" clId="{BCA47533-AF12-4002-B21B-7B043286A883}" dt="2026-01-10T13:15:42.162" v="167" actId="26606"/>
        <pc:sldMkLst>
          <pc:docMk/>
          <pc:sldMk cId="1072458269" sldId="8516"/>
        </pc:sldMkLst>
        <pc:spChg chg="del">
          <ac:chgData name="dimitris karagiannakis" userId="bc181b89a569c7b0" providerId="LiveId" clId="{BCA47533-AF12-4002-B21B-7B043286A883}" dt="2026-01-10T13:13:49.185" v="75" actId="26606"/>
          <ac:spMkLst>
            <pc:docMk/>
            <pc:sldMk cId="1072458269" sldId="8516"/>
            <ac:spMk id="2" creationId="{B80FCE76-3754-0CE3-5CD9-C51E0D1127AD}"/>
          </ac:spMkLst>
        </pc:spChg>
        <pc:spChg chg="del">
          <ac:chgData name="dimitris karagiannakis" userId="bc181b89a569c7b0" providerId="LiveId" clId="{BCA47533-AF12-4002-B21B-7B043286A883}" dt="2026-01-10T13:13:41.220" v="74"/>
          <ac:spMkLst>
            <pc:docMk/>
            <pc:sldMk cId="1072458269" sldId="8516"/>
            <ac:spMk id="3" creationId="{A4279C50-00E5-ADCB-939D-A31D6CA5B601}"/>
          </ac:spMkLst>
        </pc:spChg>
        <pc:spChg chg="add del">
          <ac:chgData name="dimitris karagiannakis" userId="bc181b89a569c7b0" providerId="LiveId" clId="{BCA47533-AF12-4002-B21B-7B043286A883}" dt="2026-01-10T13:14:51.439" v="148" actId="26606"/>
          <ac:spMkLst>
            <pc:docMk/>
            <pc:sldMk cId="1072458269" sldId="8516"/>
            <ac:spMk id="6" creationId="{C2579DAE-C141-48DB-810E-C070C300819E}"/>
          </ac:spMkLst>
        </pc:spChg>
        <pc:spChg chg="add del">
          <ac:chgData name="dimitris karagiannakis" userId="bc181b89a569c7b0" providerId="LiveId" clId="{BCA47533-AF12-4002-B21B-7B043286A883}" dt="2026-01-10T13:15:42.162" v="167" actId="26606"/>
          <ac:spMkLst>
            <pc:docMk/>
            <pc:sldMk cId="1072458269" sldId="8516"/>
            <ac:spMk id="9" creationId="{42A4FC2C-047E-45A5-965D-8E1E3BF09BC6}"/>
          </ac:spMkLst>
        </pc:spChg>
        <pc:spChg chg="add del">
          <ac:chgData name="dimitris karagiannakis" userId="bc181b89a569c7b0" providerId="LiveId" clId="{BCA47533-AF12-4002-B21B-7B043286A883}" dt="2026-01-10T13:14:51.439" v="148" actId="26606"/>
          <ac:spMkLst>
            <pc:docMk/>
            <pc:sldMk cId="1072458269" sldId="8516"/>
            <ac:spMk id="11" creationId="{02FD90C3-6350-4D5B-9738-6E94EDF30F74}"/>
          </ac:spMkLst>
        </pc:spChg>
        <pc:spChg chg="add">
          <ac:chgData name="dimitris karagiannakis" userId="bc181b89a569c7b0" providerId="LiveId" clId="{BCA47533-AF12-4002-B21B-7B043286A883}" dt="2026-01-10T13:15:42.162" v="167" actId="26606"/>
          <ac:spMkLst>
            <pc:docMk/>
            <pc:sldMk cId="1072458269" sldId="8516"/>
            <ac:spMk id="12" creationId="{90A7EAB6-59D3-4325-8DE6-E0CA4009CE53}"/>
          </ac:spMkLst>
        </pc:spChg>
        <pc:spChg chg="add del">
          <ac:chgData name="dimitris karagiannakis" userId="bc181b89a569c7b0" providerId="LiveId" clId="{BCA47533-AF12-4002-B21B-7B043286A883}" dt="2026-01-10T13:14:51.439" v="148" actId="26606"/>
          <ac:spMkLst>
            <pc:docMk/>
            <pc:sldMk cId="1072458269" sldId="8516"/>
            <ac:spMk id="13" creationId="{BCD2D517-BC35-4439-AC31-06DF764F25FC}"/>
          </ac:spMkLst>
        </pc:spChg>
        <pc:spChg chg="add">
          <ac:chgData name="dimitris karagiannakis" userId="bc181b89a569c7b0" providerId="LiveId" clId="{BCA47533-AF12-4002-B21B-7B043286A883}" dt="2026-01-10T13:15:42.162" v="167" actId="26606"/>
          <ac:spMkLst>
            <pc:docMk/>
            <pc:sldMk cId="1072458269" sldId="8516"/>
            <ac:spMk id="14" creationId="{AB8C311F-7253-4AED-9701-7FC0708C41C7}"/>
          </ac:spMkLst>
        </pc:spChg>
        <pc:spChg chg="add del">
          <ac:chgData name="dimitris karagiannakis" userId="bc181b89a569c7b0" providerId="LiveId" clId="{BCA47533-AF12-4002-B21B-7B043286A883}" dt="2026-01-10T13:14:51.439" v="148" actId="26606"/>
          <ac:spMkLst>
            <pc:docMk/>
            <pc:sldMk cId="1072458269" sldId="8516"/>
            <ac:spMk id="15" creationId="{2DD3F846-0483-40F5-A881-0C1AD2A0CAD7}"/>
          </ac:spMkLst>
        </pc:spChg>
        <pc:spChg chg="add">
          <ac:chgData name="dimitris karagiannakis" userId="bc181b89a569c7b0" providerId="LiveId" clId="{BCA47533-AF12-4002-B21B-7B043286A883}" dt="2026-01-10T13:15:42.162" v="167" actId="26606"/>
          <ac:spMkLst>
            <pc:docMk/>
            <pc:sldMk cId="1072458269" sldId="8516"/>
            <ac:spMk id="16" creationId="{FD073016-B734-483B-8953-5BADEE145112}"/>
          </ac:spMkLst>
        </pc:spChg>
        <pc:spChg chg="add del">
          <ac:chgData name="dimitris karagiannakis" userId="bc181b89a569c7b0" providerId="LiveId" clId="{BCA47533-AF12-4002-B21B-7B043286A883}" dt="2026-01-10T13:15:18.848" v="154" actId="26606"/>
          <ac:spMkLst>
            <pc:docMk/>
            <pc:sldMk cId="1072458269" sldId="8516"/>
            <ac:spMk id="17" creationId="{C2579DAE-C141-48DB-810E-C070C300819E}"/>
          </ac:spMkLst>
        </pc:spChg>
        <pc:spChg chg="add del">
          <ac:chgData name="dimitris karagiannakis" userId="bc181b89a569c7b0" providerId="LiveId" clId="{BCA47533-AF12-4002-B21B-7B043286A883}" dt="2026-01-10T13:15:18.848" v="154" actId="26606"/>
          <ac:spMkLst>
            <pc:docMk/>
            <pc:sldMk cId="1072458269" sldId="8516"/>
            <ac:spMk id="18" creationId="{02FD90C3-6350-4D5B-9738-6E94EDF30F74}"/>
          </ac:spMkLst>
        </pc:spChg>
        <pc:spChg chg="add">
          <ac:chgData name="dimitris karagiannakis" userId="bc181b89a569c7b0" providerId="LiveId" clId="{BCA47533-AF12-4002-B21B-7B043286A883}" dt="2026-01-10T13:15:42.162" v="167" actId="26606"/>
          <ac:spMkLst>
            <pc:docMk/>
            <pc:sldMk cId="1072458269" sldId="8516"/>
            <ac:spMk id="20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15:42.162" v="167" actId="26606"/>
          <ac:picMkLst>
            <pc:docMk/>
            <pc:sldMk cId="1072458269" sldId="8516"/>
            <ac:picMk id="4" creationId="{FF9AD3FA-597F-C3E7-1984-16C3F2E77017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16:38.927" v="178" actId="14100"/>
        <pc:sldMkLst>
          <pc:docMk/>
          <pc:sldMk cId="132023618" sldId="8517"/>
        </pc:sldMkLst>
        <pc:spChg chg="add del">
          <ac:chgData name="dimitris karagiannakis" userId="bc181b89a569c7b0" providerId="LiveId" clId="{BCA47533-AF12-4002-B21B-7B043286A883}" dt="2026-01-10T13:16:33.022" v="176" actId="26606"/>
          <ac:spMkLst>
            <pc:docMk/>
            <pc:sldMk cId="132023618" sldId="8517"/>
            <ac:spMk id="2" creationId="{4D7DB5BB-156E-CEC6-87C2-873A91E838AD}"/>
          </ac:spMkLst>
        </pc:spChg>
        <pc:spChg chg="del">
          <ac:chgData name="dimitris karagiannakis" userId="bc181b89a569c7b0" providerId="LiveId" clId="{BCA47533-AF12-4002-B21B-7B043286A883}" dt="2026-01-10T13:16:23.886" v="169"/>
          <ac:spMkLst>
            <pc:docMk/>
            <pc:sldMk cId="132023618" sldId="8517"/>
            <ac:spMk id="3" creationId="{7D83882B-87D5-883E-76A2-2646A8F35394}"/>
          </ac:spMkLst>
        </pc:spChg>
        <pc:spChg chg="add del">
          <ac:chgData name="dimitris karagiannakis" userId="bc181b89a569c7b0" providerId="LiveId" clId="{BCA47533-AF12-4002-B21B-7B043286A883}" dt="2026-01-10T13:16:29.925" v="171" actId="26606"/>
          <ac:spMkLst>
            <pc:docMk/>
            <pc:sldMk cId="132023618" sldId="8517"/>
            <ac:spMk id="9" creationId="{AB8C311F-7253-4AED-9701-7FC0708C41C7}"/>
          </ac:spMkLst>
        </pc:spChg>
        <pc:spChg chg="add del">
          <ac:chgData name="dimitris karagiannakis" userId="bc181b89a569c7b0" providerId="LiveId" clId="{BCA47533-AF12-4002-B21B-7B043286A883}" dt="2026-01-10T13:16:29.925" v="171" actId="26606"/>
          <ac:spMkLst>
            <pc:docMk/>
            <pc:sldMk cId="132023618" sldId="8517"/>
            <ac:spMk id="11" creationId="{FD073016-B734-483B-8953-5BADEE145112}"/>
          </ac:spMkLst>
        </pc:spChg>
        <pc:spChg chg="add del">
          <ac:chgData name="dimitris karagiannakis" userId="bc181b89a569c7b0" providerId="LiveId" clId="{BCA47533-AF12-4002-B21B-7B043286A883}" dt="2026-01-10T13:16:29.925" v="171" actId="26606"/>
          <ac:spMkLst>
            <pc:docMk/>
            <pc:sldMk cId="132023618" sldId="8517"/>
            <ac:spMk id="13" creationId="{90A7EAB6-59D3-4325-8DE6-E0CA4009CE53}"/>
          </ac:spMkLst>
        </pc:spChg>
        <pc:spChg chg="add del">
          <ac:chgData name="dimitris karagiannakis" userId="bc181b89a569c7b0" providerId="LiveId" clId="{BCA47533-AF12-4002-B21B-7B043286A883}" dt="2026-01-10T13:16:29.925" v="171" actId="26606"/>
          <ac:spMkLst>
            <pc:docMk/>
            <pc:sldMk cId="132023618" sldId="8517"/>
            <ac:spMk id="15" creationId="{A8D57A06-A426-446D-B02C-A2DC6B62E45E}"/>
          </ac:spMkLst>
        </pc:spChg>
        <pc:spChg chg="add del">
          <ac:chgData name="dimitris karagiannakis" userId="bc181b89a569c7b0" providerId="LiveId" clId="{BCA47533-AF12-4002-B21B-7B043286A883}" dt="2026-01-10T13:16:31.952" v="173" actId="26606"/>
          <ac:spMkLst>
            <pc:docMk/>
            <pc:sldMk cId="132023618" sldId="8517"/>
            <ac:spMk id="17" creationId="{AB8C311F-7253-4AED-9701-7FC0708C41C7}"/>
          </ac:spMkLst>
        </pc:spChg>
        <pc:spChg chg="add del">
          <ac:chgData name="dimitris karagiannakis" userId="bc181b89a569c7b0" providerId="LiveId" clId="{BCA47533-AF12-4002-B21B-7B043286A883}" dt="2026-01-10T13:16:31.952" v="173" actId="26606"/>
          <ac:spMkLst>
            <pc:docMk/>
            <pc:sldMk cId="132023618" sldId="8517"/>
            <ac:spMk id="18" creationId="{FD073016-B734-483B-8953-5BADEE145112}"/>
          </ac:spMkLst>
        </pc:spChg>
        <pc:spChg chg="add del">
          <ac:chgData name="dimitris karagiannakis" userId="bc181b89a569c7b0" providerId="LiveId" clId="{BCA47533-AF12-4002-B21B-7B043286A883}" dt="2026-01-10T13:16:31.952" v="173" actId="26606"/>
          <ac:spMkLst>
            <pc:docMk/>
            <pc:sldMk cId="132023618" sldId="8517"/>
            <ac:spMk id="19" creationId="{90A7EAB6-59D3-4325-8DE6-E0CA4009CE53}"/>
          </ac:spMkLst>
        </pc:spChg>
        <pc:spChg chg="add del">
          <ac:chgData name="dimitris karagiannakis" userId="bc181b89a569c7b0" providerId="LiveId" clId="{BCA47533-AF12-4002-B21B-7B043286A883}" dt="2026-01-10T13:16:31.952" v="173" actId="26606"/>
          <ac:spMkLst>
            <pc:docMk/>
            <pc:sldMk cId="132023618" sldId="8517"/>
            <ac:spMk id="20" creationId="{A8D57A06-A426-446D-B02C-A2DC6B62E45E}"/>
          </ac:spMkLst>
        </pc:spChg>
        <pc:spChg chg="add del">
          <ac:chgData name="dimitris karagiannakis" userId="bc181b89a569c7b0" providerId="LiveId" clId="{BCA47533-AF12-4002-B21B-7B043286A883}" dt="2026-01-10T13:16:33.009" v="175" actId="26606"/>
          <ac:spMkLst>
            <pc:docMk/>
            <pc:sldMk cId="132023618" sldId="8517"/>
            <ac:spMk id="22" creationId="{AB8C311F-7253-4AED-9701-7FC0708C41C7}"/>
          </ac:spMkLst>
        </pc:spChg>
        <pc:spChg chg="add del">
          <ac:chgData name="dimitris karagiannakis" userId="bc181b89a569c7b0" providerId="LiveId" clId="{BCA47533-AF12-4002-B21B-7B043286A883}" dt="2026-01-10T13:16:33.009" v="175" actId="26606"/>
          <ac:spMkLst>
            <pc:docMk/>
            <pc:sldMk cId="132023618" sldId="8517"/>
            <ac:spMk id="23" creationId="{E2384209-CB15-4CDF-9D31-C44FD9A3F20D}"/>
          </ac:spMkLst>
        </pc:spChg>
        <pc:spChg chg="add del">
          <ac:chgData name="dimitris karagiannakis" userId="bc181b89a569c7b0" providerId="LiveId" clId="{BCA47533-AF12-4002-B21B-7B043286A883}" dt="2026-01-10T13:16:33.009" v="175" actId="26606"/>
          <ac:spMkLst>
            <pc:docMk/>
            <pc:sldMk cId="132023618" sldId="8517"/>
            <ac:spMk id="24" creationId="{2633B3B5-CC90-43F0-8714-D31D1F3F0209}"/>
          </ac:spMkLst>
        </pc:spChg>
        <pc:spChg chg="add del">
          <ac:chgData name="dimitris karagiannakis" userId="bc181b89a569c7b0" providerId="LiveId" clId="{BCA47533-AF12-4002-B21B-7B043286A883}" dt="2026-01-10T13:16:33.009" v="175" actId="26606"/>
          <ac:spMkLst>
            <pc:docMk/>
            <pc:sldMk cId="132023618" sldId="8517"/>
            <ac:spMk id="25" creationId="{A8D57A06-A426-446D-B02C-A2DC6B62E45E}"/>
          </ac:spMkLst>
        </pc:spChg>
        <pc:spChg chg="add">
          <ac:chgData name="dimitris karagiannakis" userId="bc181b89a569c7b0" providerId="LiveId" clId="{BCA47533-AF12-4002-B21B-7B043286A883}" dt="2026-01-10T13:16:33.022" v="176" actId="26606"/>
          <ac:spMkLst>
            <pc:docMk/>
            <pc:sldMk cId="132023618" sldId="8517"/>
            <ac:spMk id="27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16:33.022" v="176" actId="26606"/>
          <ac:spMkLst>
            <pc:docMk/>
            <pc:sldMk cId="132023618" sldId="8517"/>
            <ac:spMk id="28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16:33.022" v="176" actId="26606"/>
          <ac:spMkLst>
            <pc:docMk/>
            <pc:sldMk cId="132023618" sldId="8517"/>
            <ac:spMk id="29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16:33.022" v="176" actId="26606"/>
          <ac:spMkLst>
            <pc:docMk/>
            <pc:sldMk cId="132023618" sldId="8517"/>
            <ac:spMk id="30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16:38.927" v="178" actId="14100"/>
          <ac:picMkLst>
            <pc:docMk/>
            <pc:sldMk cId="132023618" sldId="8517"/>
            <ac:picMk id="4" creationId="{E081B7C0-06BB-C2BD-5A3A-DABE9908CBA1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23:06.705" v="185" actId="14100"/>
        <pc:sldMkLst>
          <pc:docMk/>
          <pc:sldMk cId="501601707" sldId="8518"/>
        </pc:sldMkLst>
        <pc:spChg chg="del">
          <ac:chgData name="dimitris karagiannakis" userId="bc181b89a569c7b0" providerId="LiveId" clId="{BCA47533-AF12-4002-B21B-7B043286A883}" dt="2026-01-10T13:22:44.977" v="183" actId="26606"/>
          <ac:spMkLst>
            <pc:docMk/>
            <pc:sldMk cId="501601707" sldId="8518"/>
            <ac:spMk id="2" creationId="{43A69ACF-4346-6EDF-0D4E-DC4EA294F583}"/>
          </ac:spMkLst>
        </pc:spChg>
        <pc:spChg chg="del">
          <ac:chgData name="dimitris karagiannakis" userId="bc181b89a569c7b0" providerId="LiveId" clId="{BCA47533-AF12-4002-B21B-7B043286A883}" dt="2026-01-10T13:22:35.324" v="180" actId="22"/>
          <ac:spMkLst>
            <pc:docMk/>
            <pc:sldMk cId="501601707" sldId="8518"/>
            <ac:spMk id="3" creationId="{6136846D-F295-54B9-F95E-2C5A43484812}"/>
          </ac:spMkLst>
        </pc:spChg>
        <pc:spChg chg="add">
          <ac:chgData name="dimitris karagiannakis" userId="bc181b89a569c7b0" providerId="LiveId" clId="{BCA47533-AF12-4002-B21B-7B043286A883}" dt="2026-01-10T13:22:44.977" v="183" actId="26606"/>
          <ac:spMkLst>
            <pc:docMk/>
            <pc:sldMk cId="501601707" sldId="8518"/>
            <ac:spMk id="10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22:44.977" v="183" actId="26606"/>
          <ac:spMkLst>
            <pc:docMk/>
            <pc:sldMk cId="501601707" sldId="8518"/>
            <ac:spMk id="12" creationId="{E2384209-CB15-4CDF-9D31-C44FD9A3F20D}"/>
          </ac:spMkLst>
        </pc:spChg>
        <pc:spChg chg="add">
          <ac:chgData name="dimitris karagiannakis" userId="bc181b89a569c7b0" providerId="LiveId" clId="{BCA47533-AF12-4002-B21B-7B043286A883}" dt="2026-01-10T13:22:44.977" v="183" actId="26606"/>
          <ac:spMkLst>
            <pc:docMk/>
            <pc:sldMk cId="501601707" sldId="8518"/>
            <ac:spMk id="14" creationId="{2633B3B5-CC90-43F0-8714-D31D1F3F0209}"/>
          </ac:spMkLst>
        </pc:spChg>
        <pc:spChg chg="add">
          <ac:chgData name="dimitris karagiannakis" userId="bc181b89a569c7b0" providerId="LiveId" clId="{BCA47533-AF12-4002-B21B-7B043286A883}" dt="2026-01-10T13:22:44.977" v="183" actId="26606"/>
          <ac:spMkLst>
            <pc:docMk/>
            <pc:sldMk cId="501601707" sldId="8518"/>
            <ac:spMk id="16" creationId="{A8D57A06-A426-446D-B02C-A2DC6B62E45E}"/>
          </ac:spMkLst>
        </pc:spChg>
        <pc:picChg chg="add mod ord modCrop">
          <ac:chgData name="dimitris karagiannakis" userId="bc181b89a569c7b0" providerId="LiveId" clId="{BCA47533-AF12-4002-B21B-7B043286A883}" dt="2026-01-10T13:23:06.705" v="185" actId="14100"/>
          <ac:picMkLst>
            <pc:docMk/>
            <pc:sldMk cId="501601707" sldId="8518"/>
            <ac:picMk id="5" creationId="{66F09872-2BE8-BFC3-1E21-493CB14432BC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23:42.455" v="188" actId="26606"/>
        <pc:sldMkLst>
          <pc:docMk/>
          <pc:sldMk cId="856380334" sldId="8519"/>
        </pc:sldMkLst>
        <pc:spChg chg="del">
          <ac:chgData name="dimitris karagiannakis" userId="bc181b89a569c7b0" providerId="LiveId" clId="{BCA47533-AF12-4002-B21B-7B043286A883}" dt="2026-01-10T13:23:42.455" v="188" actId="26606"/>
          <ac:spMkLst>
            <pc:docMk/>
            <pc:sldMk cId="856380334" sldId="8519"/>
            <ac:spMk id="2" creationId="{FB5EE0B4-88AB-31F9-D039-C30FDA3704E8}"/>
          </ac:spMkLst>
        </pc:spChg>
        <pc:spChg chg="del">
          <ac:chgData name="dimitris karagiannakis" userId="bc181b89a569c7b0" providerId="LiveId" clId="{BCA47533-AF12-4002-B21B-7B043286A883}" dt="2026-01-10T13:23:39.127" v="187"/>
          <ac:spMkLst>
            <pc:docMk/>
            <pc:sldMk cId="856380334" sldId="8519"/>
            <ac:spMk id="3" creationId="{5AFD55EE-385C-0CEE-E7C9-19F258577B87}"/>
          </ac:spMkLst>
        </pc:spChg>
        <pc:spChg chg="add">
          <ac:chgData name="dimitris karagiannakis" userId="bc181b89a569c7b0" providerId="LiveId" clId="{BCA47533-AF12-4002-B21B-7B043286A883}" dt="2026-01-10T13:23:42.455" v="188" actId="26606"/>
          <ac:spMkLst>
            <pc:docMk/>
            <pc:sldMk cId="856380334" sldId="8519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23:42.455" v="188" actId="26606"/>
          <ac:spMkLst>
            <pc:docMk/>
            <pc:sldMk cId="856380334" sldId="8519"/>
            <ac:spMk id="11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23:42.455" v="188" actId="26606"/>
          <ac:spMkLst>
            <pc:docMk/>
            <pc:sldMk cId="856380334" sldId="8519"/>
            <ac:spMk id="13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23:42.455" v="188" actId="26606"/>
          <ac:spMkLst>
            <pc:docMk/>
            <pc:sldMk cId="856380334" sldId="8519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23:42.455" v="188" actId="26606"/>
          <ac:picMkLst>
            <pc:docMk/>
            <pc:sldMk cId="856380334" sldId="8519"/>
            <ac:picMk id="4" creationId="{61E10871-C53B-285E-39FF-E19DEED8FDE5}"/>
          </ac:picMkLst>
        </pc:picChg>
      </pc:sldChg>
      <pc:sldChg chg="addSp delSp modSp new del mod setBg">
        <pc:chgData name="dimitris karagiannakis" userId="bc181b89a569c7b0" providerId="LiveId" clId="{BCA47533-AF12-4002-B21B-7B043286A883}" dt="2026-01-10T13:31:23.186" v="200" actId="47"/>
        <pc:sldMkLst>
          <pc:docMk/>
          <pc:sldMk cId="2034635874" sldId="8520"/>
        </pc:sldMkLst>
        <pc:spChg chg="del">
          <ac:chgData name="dimitris karagiannakis" userId="bc181b89a569c7b0" providerId="LiveId" clId="{BCA47533-AF12-4002-B21B-7B043286A883}" dt="2026-01-10T13:25:30.984" v="191" actId="26606"/>
          <ac:spMkLst>
            <pc:docMk/>
            <pc:sldMk cId="2034635874" sldId="8520"/>
            <ac:spMk id="2" creationId="{A3CF0AC3-8C27-9CF8-960F-97A73BA367A1}"/>
          </ac:spMkLst>
        </pc:spChg>
        <pc:spChg chg="del">
          <ac:chgData name="dimitris karagiannakis" userId="bc181b89a569c7b0" providerId="LiveId" clId="{BCA47533-AF12-4002-B21B-7B043286A883}" dt="2026-01-10T13:25:26.151" v="190"/>
          <ac:spMkLst>
            <pc:docMk/>
            <pc:sldMk cId="2034635874" sldId="8520"/>
            <ac:spMk id="3" creationId="{4914F781-6DEE-5499-D943-5A3A4BE84A29}"/>
          </ac:spMkLst>
        </pc:spChg>
        <pc:spChg chg="add">
          <ac:chgData name="dimitris karagiannakis" userId="bc181b89a569c7b0" providerId="LiveId" clId="{BCA47533-AF12-4002-B21B-7B043286A883}" dt="2026-01-10T13:25:30.984" v="191" actId="26606"/>
          <ac:spMkLst>
            <pc:docMk/>
            <pc:sldMk cId="2034635874" sldId="8520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25:30.984" v="191" actId="26606"/>
          <ac:spMkLst>
            <pc:docMk/>
            <pc:sldMk cId="2034635874" sldId="8520"/>
            <ac:spMk id="11" creationId="{E2384209-CB15-4CDF-9D31-C44FD9A3F20D}"/>
          </ac:spMkLst>
        </pc:spChg>
        <pc:spChg chg="add">
          <ac:chgData name="dimitris karagiannakis" userId="bc181b89a569c7b0" providerId="LiveId" clId="{BCA47533-AF12-4002-B21B-7B043286A883}" dt="2026-01-10T13:25:30.984" v="191" actId="26606"/>
          <ac:spMkLst>
            <pc:docMk/>
            <pc:sldMk cId="2034635874" sldId="8520"/>
            <ac:spMk id="13" creationId="{2633B3B5-CC90-43F0-8714-D31D1F3F0209}"/>
          </ac:spMkLst>
        </pc:spChg>
        <pc:spChg chg="add">
          <ac:chgData name="dimitris karagiannakis" userId="bc181b89a569c7b0" providerId="LiveId" clId="{BCA47533-AF12-4002-B21B-7B043286A883}" dt="2026-01-10T13:25:30.984" v="191" actId="26606"/>
          <ac:spMkLst>
            <pc:docMk/>
            <pc:sldMk cId="2034635874" sldId="8520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25:38.373" v="193" actId="14100"/>
          <ac:picMkLst>
            <pc:docMk/>
            <pc:sldMk cId="2034635874" sldId="8520"/>
            <ac:picMk id="4" creationId="{70E0BC0C-34DB-1336-A730-9F48652CED01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31:09.289" v="199" actId="14100"/>
        <pc:sldMkLst>
          <pc:docMk/>
          <pc:sldMk cId="2783432540" sldId="8521"/>
        </pc:sldMkLst>
        <pc:spChg chg="del">
          <ac:chgData name="dimitris karagiannakis" userId="bc181b89a569c7b0" providerId="LiveId" clId="{BCA47533-AF12-4002-B21B-7B043286A883}" dt="2026-01-10T13:31:03.409" v="197" actId="26606"/>
          <ac:spMkLst>
            <pc:docMk/>
            <pc:sldMk cId="2783432540" sldId="8521"/>
            <ac:spMk id="2" creationId="{3242236F-1FB5-A1DA-2A36-DF4BEFC8D8AB}"/>
          </ac:spMkLst>
        </pc:spChg>
        <pc:spChg chg="del">
          <ac:chgData name="dimitris karagiannakis" userId="bc181b89a569c7b0" providerId="LiveId" clId="{BCA47533-AF12-4002-B21B-7B043286A883}" dt="2026-01-10T13:30:57.001" v="196"/>
          <ac:spMkLst>
            <pc:docMk/>
            <pc:sldMk cId="2783432540" sldId="8521"/>
            <ac:spMk id="3" creationId="{127519DC-279A-07BC-A991-A9969E9593FA}"/>
          </ac:spMkLst>
        </pc:spChg>
        <pc:spChg chg="add">
          <ac:chgData name="dimitris karagiannakis" userId="bc181b89a569c7b0" providerId="LiveId" clId="{BCA47533-AF12-4002-B21B-7B043286A883}" dt="2026-01-10T13:31:03.409" v="197" actId="26606"/>
          <ac:spMkLst>
            <pc:docMk/>
            <pc:sldMk cId="2783432540" sldId="8521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31:03.409" v="197" actId="26606"/>
          <ac:spMkLst>
            <pc:docMk/>
            <pc:sldMk cId="2783432540" sldId="8521"/>
            <ac:spMk id="11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31:03.409" v="197" actId="26606"/>
          <ac:spMkLst>
            <pc:docMk/>
            <pc:sldMk cId="2783432540" sldId="8521"/>
            <ac:spMk id="13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31:03.409" v="197" actId="26606"/>
          <ac:spMkLst>
            <pc:docMk/>
            <pc:sldMk cId="2783432540" sldId="8521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31:09.289" v="199" actId="14100"/>
          <ac:picMkLst>
            <pc:docMk/>
            <pc:sldMk cId="2783432540" sldId="8521"/>
            <ac:picMk id="4" creationId="{208000D6-BE97-6A1D-A04A-D493D3565781}"/>
          </ac:picMkLst>
        </pc:picChg>
      </pc:sldChg>
      <pc:sldChg chg="add del setBg">
        <pc:chgData name="dimitris karagiannakis" userId="bc181b89a569c7b0" providerId="LiveId" clId="{BCA47533-AF12-4002-B21B-7B043286A883}" dt="2026-01-10T13:31:29.439" v="201" actId="47"/>
        <pc:sldMkLst>
          <pc:docMk/>
          <pc:sldMk cId="0" sldId="8522"/>
        </pc:sldMkLst>
      </pc:sldChg>
      <pc:sldChg chg="addSp delSp modSp new mod setBg">
        <pc:chgData name="dimitris karagiannakis" userId="bc181b89a569c7b0" providerId="LiveId" clId="{BCA47533-AF12-4002-B21B-7B043286A883}" dt="2026-01-10T13:33:23.079" v="204" actId="26606"/>
        <pc:sldMkLst>
          <pc:docMk/>
          <pc:sldMk cId="2118962193" sldId="8522"/>
        </pc:sldMkLst>
        <pc:spChg chg="del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2" creationId="{C00A37C1-E21B-E0DF-F6F6-C631B346D00C}"/>
          </ac:spMkLst>
        </pc:spChg>
        <pc:spChg chg="del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3" creationId="{402A3BCB-B886-555B-E3A7-81B7882870B3}"/>
          </ac:spMkLst>
        </pc:spChg>
        <pc:spChg chg="add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11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13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33:23.079" v="204" actId="26606"/>
          <ac:spMkLst>
            <pc:docMk/>
            <pc:sldMk cId="2118962193" sldId="8522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33:23.079" v="204" actId="26606"/>
          <ac:picMkLst>
            <pc:docMk/>
            <pc:sldMk cId="2118962193" sldId="8522"/>
            <ac:picMk id="4" creationId="{3BAC1609-03FE-18EB-ECCD-6640B1CBC45D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34:35.144" v="211" actId="14100"/>
        <pc:sldMkLst>
          <pc:docMk/>
          <pc:sldMk cId="3026931627" sldId="8523"/>
        </pc:sldMkLst>
        <pc:spChg chg="del">
          <ac:chgData name="dimitris karagiannakis" userId="bc181b89a569c7b0" providerId="LiveId" clId="{BCA47533-AF12-4002-B21B-7B043286A883}" dt="2026-01-10T13:33:57.379" v="207" actId="26606"/>
          <ac:spMkLst>
            <pc:docMk/>
            <pc:sldMk cId="3026931627" sldId="8523"/>
            <ac:spMk id="2" creationId="{DAD21A51-EFBA-901D-459C-A19E6A2A1C3F}"/>
          </ac:spMkLst>
        </pc:spChg>
        <pc:spChg chg="del">
          <ac:chgData name="dimitris karagiannakis" userId="bc181b89a569c7b0" providerId="LiveId" clId="{BCA47533-AF12-4002-B21B-7B043286A883}" dt="2026-01-10T13:33:54.308" v="206"/>
          <ac:spMkLst>
            <pc:docMk/>
            <pc:sldMk cId="3026931627" sldId="8523"/>
            <ac:spMk id="3" creationId="{AB7C9355-02EB-4D1C-20E5-EBA14973B37E}"/>
          </ac:spMkLst>
        </pc:spChg>
        <pc:spChg chg="add del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9" creationId="{AB8C311F-7253-4AED-9701-7FC0708C41C7}"/>
          </ac:spMkLst>
        </pc:spChg>
        <pc:spChg chg="add del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11" creationId="{FD073016-B734-483B-8953-5BADEE145112}"/>
          </ac:spMkLst>
        </pc:spChg>
        <pc:spChg chg="add del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13" creationId="{90A7EAB6-59D3-4325-8DE6-E0CA4009CE53}"/>
          </ac:spMkLst>
        </pc:spChg>
        <pc:spChg chg="add del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15" creationId="{A8D57A06-A426-446D-B02C-A2DC6B62E45E}"/>
          </ac:spMkLst>
        </pc:spChg>
        <pc:spChg chg="add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20" creationId="{32BC26D8-82FB-445E-AA49-62A77D7C1EE0}"/>
          </ac:spMkLst>
        </pc:spChg>
        <pc:spChg chg="add">
          <ac:chgData name="dimitris karagiannakis" userId="bc181b89a569c7b0" providerId="LiveId" clId="{BCA47533-AF12-4002-B21B-7B043286A883}" dt="2026-01-10T13:34:28.801" v="209" actId="26606"/>
          <ac:spMkLst>
            <pc:docMk/>
            <pc:sldMk cId="3026931627" sldId="8523"/>
            <ac:spMk id="22" creationId="{CB44330D-EA18-4254-AA95-EB49948539B8}"/>
          </ac:spMkLst>
        </pc:spChg>
        <pc:picChg chg="add mod modCrop">
          <ac:chgData name="dimitris karagiannakis" userId="bc181b89a569c7b0" providerId="LiveId" clId="{BCA47533-AF12-4002-B21B-7B043286A883}" dt="2026-01-10T13:34:35.144" v="211" actId="14100"/>
          <ac:picMkLst>
            <pc:docMk/>
            <pc:sldMk cId="3026931627" sldId="8523"/>
            <ac:picMk id="4" creationId="{56AAB8EA-7AF3-4304-AF24-E81C4DA81EB5}"/>
          </ac:picMkLst>
        </pc:picChg>
      </pc:sldChg>
      <pc:sldChg chg="new del">
        <pc:chgData name="dimitris karagiannakis" userId="bc181b89a569c7b0" providerId="LiveId" clId="{BCA47533-AF12-4002-B21B-7B043286A883}" dt="2026-01-10T13:40:30.390" v="222" actId="47"/>
        <pc:sldMkLst>
          <pc:docMk/>
          <pc:sldMk cId="2274318512" sldId="8524"/>
        </pc:sldMkLst>
      </pc:sldChg>
      <pc:sldChg chg="addSp delSp modSp new mod setBg">
        <pc:chgData name="dimitris karagiannakis" userId="bc181b89a569c7b0" providerId="LiveId" clId="{BCA47533-AF12-4002-B21B-7B043286A883}" dt="2026-01-10T13:39:52.399" v="218" actId="26606"/>
        <pc:sldMkLst>
          <pc:docMk/>
          <pc:sldMk cId="236997223" sldId="8525"/>
        </pc:sldMkLst>
        <pc:spChg chg="del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2" creationId="{30317A58-384B-5893-1015-6324AB5329D1}"/>
          </ac:spMkLst>
        </pc:spChg>
        <pc:spChg chg="del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3" creationId="{7AA74B5F-5B2F-2FC3-C120-15C0D11F7074}"/>
          </ac:spMkLst>
        </pc:spChg>
        <pc:spChg chg="add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11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13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39:52.399" v="218" actId="26606"/>
          <ac:spMkLst>
            <pc:docMk/>
            <pc:sldMk cId="236997223" sldId="8525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39:52.399" v="218" actId="26606"/>
          <ac:picMkLst>
            <pc:docMk/>
            <pc:sldMk cId="236997223" sldId="8525"/>
            <ac:picMk id="4" creationId="{80951FB6-D1AD-D4A5-82DA-0E2A9A95ECA9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40:18.781" v="221" actId="26606"/>
        <pc:sldMkLst>
          <pc:docMk/>
          <pc:sldMk cId="939841205" sldId="8526"/>
        </pc:sldMkLst>
        <pc:spChg chg="del">
          <ac:chgData name="dimitris karagiannakis" userId="bc181b89a569c7b0" providerId="LiveId" clId="{BCA47533-AF12-4002-B21B-7B043286A883}" dt="2026-01-10T13:40:18.781" v="221" actId="26606"/>
          <ac:spMkLst>
            <pc:docMk/>
            <pc:sldMk cId="939841205" sldId="8526"/>
            <ac:spMk id="2" creationId="{9E6A07D5-A98B-3448-44F6-6FFCCFDAF252}"/>
          </ac:spMkLst>
        </pc:spChg>
        <pc:spChg chg="del">
          <ac:chgData name="dimitris karagiannakis" userId="bc181b89a569c7b0" providerId="LiveId" clId="{BCA47533-AF12-4002-B21B-7B043286A883}" dt="2026-01-10T13:40:16.366" v="220"/>
          <ac:spMkLst>
            <pc:docMk/>
            <pc:sldMk cId="939841205" sldId="8526"/>
            <ac:spMk id="3" creationId="{49DB7348-1919-A1F9-9459-E529A31CC114}"/>
          </ac:spMkLst>
        </pc:spChg>
        <pc:spChg chg="add">
          <ac:chgData name="dimitris karagiannakis" userId="bc181b89a569c7b0" providerId="LiveId" clId="{BCA47533-AF12-4002-B21B-7B043286A883}" dt="2026-01-10T13:40:18.781" v="221" actId="26606"/>
          <ac:spMkLst>
            <pc:docMk/>
            <pc:sldMk cId="939841205" sldId="8526"/>
            <ac:spMk id="9" creationId="{AB8C311F-7253-4AED-9701-7FC0708C41C7}"/>
          </ac:spMkLst>
        </pc:spChg>
        <pc:spChg chg="add">
          <ac:chgData name="dimitris karagiannakis" userId="bc181b89a569c7b0" providerId="LiveId" clId="{BCA47533-AF12-4002-B21B-7B043286A883}" dt="2026-01-10T13:40:18.781" v="221" actId="26606"/>
          <ac:spMkLst>
            <pc:docMk/>
            <pc:sldMk cId="939841205" sldId="8526"/>
            <ac:spMk id="11" creationId="{FD073016-B734-483B-8953-5BADEE145112}"/>
          </ac:spMkLst>
        </pc:spChg>
        <pc:spChg chg="add">
          <ac:chgData name="dimitris karagiannakis" userId="bc181b89a569c7b0" providerId="LiveId" clId="{BCA47533-AF12-4002-B21B-7B043286A883}" dt="2026-01-10T13:40:18.781" v="221" actId="26606"/>
          <ac:spMkLst>
            <pc:docMk/>
            <pc:sldMk cId="939841205" sldId="8526"/>
            <ac:spMk id="13" creationId="{90A7EAB6-59D3-4325-8DE6-E0CA4009CE53}"/>
          </ac:spMkLst>
        </pc:spChg>
        <pc:spChg chg="add">
          <ac:chgData name="dimitris karagiannakis" userId="bc181b89a569c7b0" providerId="LiveId" clId="{BCA47533-AF12-4002-B21B-7B043286A883}" dt="2026-01-10T13:40:18.781" v="221" actId="26606"/>
          <ac:spMkLst>
            <pc:docMk/>
            <pc:sldMk cId="939841205" sldId="8526"/>
            <ac:spMk id="15" creationId="{A8D57A06-A426-446D-B02C-A2DC6B62E45E}"/>
          </ac:spMkLst>
        </pc:spChg>
        <pc:picChg chg="add mod">
          <ac:chgData name="dimitris karagiannakis" userId="bc181b89a569c7b0" providerId="LiveId" clId="{BCA47533-AF12-4002-B21B-7B043286A883}" dt="2026-01-10T13:40:18.781" v="221" actId="26606"/>
          <ac:picMkLst>
            <pc:docMk/>
            <pc:sldMk cId="939841205" sldId="8526"/>
            <ac:picMk id="4" creationId="{A6E0F68D-307A-BE40-C4E6-A420DC812E1E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42:53.010" v="232" actId="14100"/>
        <pc:sldMkLst>
          <pc:docMk/>
          <pc:sldMk cId="1919710807" sldId="8527"/>
        </pc:sldMkLst>
        <pc:spChg chg="del">
          <ac:chgData name="dimitris karagiannakis" userId="bc181b89a569c7b0" providerId="LiveId" clId="{BCA47533-AF12-4002-B21B-7B043286A883}" dt="2026-01-10T13:42:38.499" v="227" actId="26606"/>
          <ac:spMkLst>
            <pc:docMk/>
            <pc:sldMk cId="1919710807" sldId="8527"/>
            <ac:spMk id="2" creationId="{C656846C-31F0-44BD-5ECB-1D34D30C9805}"/>
          </ac:spMkLst>
        </pc:spChg>
        <pc:spChg chg="del">
          <ac:chgData name="dimitris karagiannakis" userId="bc181b89a569c7b0" providerId="LiveId" clId="{BCA47533-AF12-4002-B21B-7B043286A883}" dt="2026-01-10T13:42:34.056" v="226"/>
          <ac:spMkLst>
            <pc:docMk/>
            <pc:sldMk cId="1919710807" sldId="8527"/>
            <ac:spMk id="3" creationId="{A07135C4-80A4-9024-800E-564BB8EA91D9}"/>
          </ac:spMkLst>
        </pc:spChg>
        <pc:spChg chg="add">
          <ac:chgData name="dimitris karagiannakis" userId="bc181b89a569c7b0" providerId="LiveId" clId="{BCA47533-AF12-4002-B21B-7B043286A883}" dt="2026-01-10T13:42:46.372" v="230" actId="26606"/>
          <ac:spMkLst>
            <pc:docMk/>
            <pc:sldMk cId="1919710807" sldId="8527"/>
            <ac:spMk id="9" creationId="{7742A528-B5BC-48B8-92DE-9C2B44451A96}"/>
          </ac:spMkLst>
        </pc:spChg>
        <pc:picChg chg="add mod">
          <ac:chgData name="dimitris karagiannakis" userId="bc181b89a569c7b0" providerId="LiveId" clId="{BCA47533-AF12-4002-B21B-7B043286A883}" dt="2026-01-10T13:42:53.010" v="232" actId="14100"/>
          <ac:picMkLst>
            <pc:docMk/>
            <pc:sldMk cId="1919710807" sldId="8527"/>
            <ac:picMk id="4" creationId="{E541039D-18B6-5B21-D2A5-87D41AF83899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43:46.295" v="236" actId="26606"/>
        <pc:sldMkLst>
          <pc:docMk/>
          <pc:sldMk cId="2372292344" sldId="8528"/>
        </pc:sldMkLst>
        <pc:spChg chg="del">
          <ac:chgData name="dimitris karagiannakis" userId="bc181b89a569c7b0" providerId="LiveId" clId="{BCA47533-AF12-4002-B21B-7B043286A883}" dt="2026-01-10T13:43:46.295" v="236" actId="26606"/>
          <ac:spMkLst>
            <pc:docMk/>
            <pc:sldMk cId="2372292344" sldId="8528"/>
            <ac:spMk id="2" creationId="{415DD49A-56BA-2E78-F48F-ACB0FF000D12}"/>
          </ac:spMkLst>
        </pc:spChg>
        <pc:spChg chg="del">
          <ac:chgData name="dimitris karagiannakis" userId="bc181b89a569c7b0" providerId="LiveId" clId="{BCA47533-AF12-4002-B21B-7B043286A883}" dt="2026-01-10T13:43:46.295" v="236" actId="26606"/>
          <ac:spMkLst>
            <pc:docMk/>
            <pc:sldMk cId="2372292344" sldId="8528"/>
            <ac:spMk id="3" creationId="{85B87813-BF3F-724A-6801-B884AFBFAD01}"/>
          </ac:spMkLst>
        </pc:spChg>
        <pc:picChg chg="add mod">
          <ac:chgData name="dimitris karagiannakis" userId="bc181b89a569c7b0" providerId="LiveId" clId="{BCA47533-AF12-4002-B21B-7B043286A883}" dt="2026-01-10T13:43:46.295" v="236" actId="26606"/>
          <ac:picMkLst>
            <pc:docMk/>
            <pc:sldMk cId="2372292344" sldId="8528"/>
            <ac:picMk id="4" creationId="{EC1CEF86-20D1-6B54-B830-84C2125E3CB7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44:29.024" v="244" actId="14100"/>
        <pc:sldMkLst>
          <pc:docMk/>
          <pc:sldMk cId="361678330" sldId="8529"/>
        </pc:sldMkLst>
        <pc:spChg chg="del">
          <ac:chgData name="dimitris karagiannakis" userId="bc181b89a569c7b0" providerId="LiveId" clId="{BCA47533-AF12-4002-B21B-7B043286A883}" dt="2026-01-10T13:44:19.450" v="240" actId="26606"/>
          <ac:spMkLst>
            <pc:docMk/>
            <pc:sldMk cId="361678330" sldId="8529"/>
            <ac:spMk id="2" creationId="{30447A37-E0D1-570F-AA68-FCE0D9225045}"/>
          </ac:spMkLst>
        </pc:spChg>
        <pc:spChg chg="del">
          <ac:chgData name="dimitris karagiannakis" userId="bc181b89a569c7b0" providerId="LiveId" clId="{BCA47533-AF12-4002-B21B-7B043286A883}" dt="2026-01-10T13:44:19.450" v="240" actId="26606"/>
          <ac:spMkLst>
            <pc:docMk/>
            <pc:sldMk cId="361678330" sldId="8529"/>
            <ac:spMk id="3" creationId="{A0412005-FAA8-4F48-F42B-91D41F2D237C}"/>
          </ac:spMkLst>
        </pc:spChg>
        <pc:picChg chg="add mod">
          <ac:chgData name="dimitris karagiannakis" userId="bc181b89a569c7b0" providerId="LiveId" clId="{BCA47533-AF12-4002-B21B-7B043286A883}" dt="2026-01-10T13:44:29.024" v="244" actId="14100"/>
          <ac:picMkLst>
            <pc:docMk/>
            <pc:sldMk cId="361678330" sldId="8529"/>
            <ac:picMk id="4" creationId="{90592A9F-981F-28EF-9407-BAEE45C859C1}"/>
          </ac:picMkLst>
        </pc:picChg>
      </pc:sldChg>
      <pc:sldChg chg="addSp delSp modSp new mod setBg">
        <pc:chgData name="dimitris karagiannakis" userId="bc181b89a569c7b0" providerId="LiveId" clId="{BCA47533-AF12-4002-B21B-7B043286A883}" dt="2026-01-10T13:45:21.774" v="253" actId="14100"/>
        <pc:sldMkLst>
          <pc:docMk/>
          <pc:sldMk cId="1103513632" sldId="8530"/>
        </pc:sldMkLst>
        <pc:spChg chg="add del">
          <ac:chgData name="dimitris karagiannakis" userId="bc181b89a569c7b0" providerId="LiveId" clId="{BCA47533-AF12-4002-B21B-7B043286A883}" dt="2026-01-10T13:45:11.391" v="249" actId="26606"/>
          <ac:spMkLst>
            <pc:docMk/>
            <pc:sldMk cId="1103513632" sldId="8530"/>
            <ac:spMk id="2" creationId="{4B7A84FB-A658-79F4-C970-4944ADFE58A7}"/>
          </ac:spMkLst>
        </pc:spChg>
        <pc:spChg chg="del">
          <ac:chgData name="dimitris karagiannakis" userId="bc181b89a569c7b0" providerId="LiveId" clId="{BCA47533-AF12-4002-B21B-7B043286A883}" dt="2026-01-10T13:45:02.466" v="246"/>
          <ac:spMkLst>
            <pc:docMk/>
            <pc:sldMk cId="1103513632" sldId="8530"/>
            <ac:spMk id="3" creationId="{80281580-13DD-ADAE-E418-BD81585229D4}"/>
          </ac:spMkLst>
        </pc:spChg>
        <pc:picChg chg="add mod">
          <ac:chgData name="dimitris karagiannakis" userId="bc181b89a569c7b0" providerId="LiveId" clId="{BCA47533-AF12-4002-B21B-7B043286A883}" dt="2026-01-10T13:45:21.774" v="253" actId="14100"/>
          <ac:picMkLst>
            <pc:docMk/>
            <pc:sldMk cId="1103513632" sldId="8530"/>
            <ac:picMk id="4" creationId="{095A3D71-834B-46C5-ECDD-A400BB300ADD}"/>
          </ac:picMkLst>
        </pc:picChg>
      </pc:sldChg>
      <pc:sldMasterChg chg="delSldLayout">
        <pc:chgData name="dimitris karagiannakis" userId="bc181b89a569c7b0" providerId="LiveId" clId="{BCA47533-AF12-4002-B21B-7B043286A883}" dt="2026-01-10T13:41:01.115" v="224" actId="47"/>
        <pc:sldMasterMkLst>
          <pc:docMk/>
          <pc:sldMasterMk cId="2281286104" sldId="2147483648"/>
        </pc:sldMasterMkLst>
        <pc:sldLayoutChg chg="del">
          <pc:chgData name="dimitris karagiannakis" userId="bc181b89a569c7b0" providerId="LiveId" clId="{BCA47533-AF12-4002-B21B-7B043286A883}" dt="2026-01-10T13:41:01.115" v="224" actId="47"/>
          <pc:sldLayoutMkLst>
            <pc:docMk/>
            <pc:sldMasterMk cId="2281286104" sldId="2147483648"/>
            <pc:sldLayoutMk cId="1549828853" sldId="2147483661"/>
          </pc:sldLayoutMkLst>
        </pc:sldLayoutChg>
      </pc:sldMaster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CE23DF78-8546-47E8-BB1F-3D2437C2DB51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4B572280-A156-4265-A11D-67C6C8D95656}">
      <dgm:prSet/>
      <dgm:spPr/>
      <dgm:t>
        <a:bodyPr/>
        <a:lstStyle/>
        <a:p>
          <a:r>
            <a:rPr lang="el-GR"/>
            <a:t>Ορισμός </a:t>
          </a:r>
          <a:r>
            <a:rPr lang="en-US"/>
            <a:t>: </a:t>
          </a:r>
          <a:r>
            <a:rPr lang="el-GR"/>
            <a:t>Κίτρινη χροιά του δέρματος και των βλεννογόνων που οφείλεται σε διαπότιση των ιστών από την αυξημένη χολερυθρίνη του αίματος</a:t>
          </a:r>
          <a:endParaRPr lang="en-US"/>
        </a:p>
      </dgm:t>
    </dgm:pt>
    <dgm:pt modelId="{F3967D35-175A-46CF-B180-E60B7788B347}" type="parTrans" cxnId="{548EE898-7594-4DBA-9393-F7BB8BF3F680}">
      <dgm:prSet/>
      <dgm:spPr/>
      <dgm:t>
        <a:bodyPr/>
        <a:lstStyle/>
        <a:p>
          <a:endParaRPr lang="en-US"/>
        </a:p>
      </dgm:t>
    </dgm:pt>
    <dgm:pt modelId="{F41DCFDA-D795-4BB7-95B8-343E37FC0D55}" type="sibTrans" cxnId="{548EE898-7594-4DBA-9393-F7BB8BF3F680}">
      <dgm:prSet/>
      <dgm:spPr/>
      <dgm:t>
        <a:bodyPr/>
        <a:lstStyle/>
        <a:p>
          <a:endParaRPr lang="en-US"/>
        </a:p>
      </dgm:t>
    </dgm:pt>
    <dgm:pt modelId="{8AD4B739-AF25-4775-AFF0-606C2E156559}">
      <dgm:prSet/>
      <dgm:spPr/>
      <dgm:t>
        <a:bodyPr/>
        <a:lstStyle/>
        <a:p>
          <a:r>
            <a:rPr lang="el-GR"/>
            <a:t>Κλινικά έκδηλος</a:t>
          </a:r>
          <a:r>
            <a:rPr lang="en-US"/>
            <a:t>: ό</a:t>
          </a:r>
          <a:r>
            <a:rPr lang="el-GR"/>
            <a:t>ταν η τιμή της χολερυθρίνης είναι &gt; 2</a:t>
          </a:r>
          <a:r>
            <a:rPr lang="en-US"/>
            <a:t>mg/dl (</a:t>
          </a:r>
          <a:r>
            <a:rPr lang="el-GR"/>
            <a:t>φυσιολογικές τιμές 0.3 -1 </a:t>
          </a:r>
          <a:r>
            <a:rPr lang="en-US"/>
            <a:t>mg/dl)</a:t>
          </a:r>
        </a:p>
      </dgm:t>
    </dgm:pt>
    <dgm:pt modelId="{835BF4C3-83CA-406C-BDF6-B4B97537EEDB}" type="parTrans" cxnId="{CD92CFF4-F507-4FBC-B977-0B0E8972D9AE}">
      <dgm:prSet/>
      <dgm:spPr/>
      <dgm:t>
        <a:bodyPr/>
        <a:lstStyle/>
        <a:p>
          <a:endParaRPr lang="en-US"/>
        </a:p>
      </dgm:t>
    </dgm:pt>
    <dgm:pt modelId="{CACE4E65-C95B-4AFC-95CF-B6925E5771FD}" type="sibTrans" cxnId="{CD92CFF4-F507-4FBC-B977-0B0E8972D9AE}">
      <dgm:prSet/>
      <dgm:spPr/>
      <dgm:t>
        <a:bodyPr/>
        <a:lstStyle/>
        <a:p>
          <a:endParaRPr lang="en-US"/>
        </a:p>
      </dgm:t>
    </dgm:pt>
    <dgm:pt modelId="{92DCFFFC-FFF5-4E16-B648-132A372EB7F5}" type="pres">
      <dgm:prSet presAssocID="{CE23DF78-8546-47E8-BB1F-3D2437C2DB51}" presName="linear" presStyleCnt="0">
        <dgm:presLayoutVars>
          <dgm:animLvl val="lvl"/>
          <dgm:resizeHandles val="exact"/>
        </dgm:presLayoutVars>
      </dgm:prSet>
      <dgm:spPr/>
    </dgm:pt>
    <dgm:pt modelId="{E58E95DF-F4FB-4F87-96D4-25CFE77526E5}" type="pres">
      <dgm:prSet presAssocID="{4B572280-A156-4265-A11D-67C6C8D95656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A02E2F6A-20DC-4314-8D44-9B298B5E8AD6}" type="pres">
      <dgm:prSet presAssocID="{F41DCFDA-D795-4BB7-95B8-343E37FC0D55}" presName="spacer" presStyleCnt="0"/>
      <dgm:spPr/>
    </dgm:pt>
    <dgm:pt modelId="{EBF28EC7-9209-48E5-A9C7-FA54177865CB}" type="pres">
      <dgm:prSet presAssocID="{8AD4B739-AF25-4775-AFF0-606C2E156559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03AD0C0D-D10D-4E80-9EA5-87EB1EA85480}" type="presOf" srcId="{8AD4B739-AF25-4775-AFF0-606C2E156559}" destId="{EBF28EC7-9209-48E5-A9C7-FA54177865CB}" srcOrd="0" destOrd="0" presId="urn:microsoft.com/office/officeart/2005/8/layout/vList2"/>
    <dgm:cxn modelId="{FF02331E-D273-4297-A71D-97F29F3D7033}" type="presOf" srcId="{4B572280-A156-4265-A11D-67C6C8D95656}" destId="{E58E95DF-F4FB-4F87-96D4-25CFE77526E5}" srcOrd="0" destOrd="0" presId="urn:microsoft.com/office/officeart/2005/8/layout/vList2"/>
    <dgm:cxn modelId="{7367E14C-31DE-4132-AD83-372294FCF86E}" type="presOf" srcId="{CE23DF78-8546-47E8-BB1F-3D2437C2DB51}" destId="{92DCFFFC-FFF5-4E16-B648-132A372EB7F5}" srcOrd="0" destOrd="0" presId="urn:microsoft.com/office/officeart/2005/8/layout/vList2"/>
    <dgm:cxn modelId="{548EE898-7594-4DBA-9393-F7BB8BF3F680}" srcId="{CE23DF78-8546-47E8-BB1F-3D2437C2DB51}" destId="{4B572280-A156-4265-A11D-67C6C8D95656}" srcOrd="0" destOrd="0" parTransId="{F3967D35-175A-46CF-B180-E60B7788B347}" sibTransId="{F41DCFDA-D795-4BB7-95B8-343E37FC0D55}"/>
    <dgm:cxn modelId="{CD92CFF4-F507-4FBC-B977-0B0E8972D9AE}" srcId="{CE23DF78-8546-47E8-BB1F-3D2437C2DB51}" destId="{8AD4B739-AF25-4775-AFF0-606C2E156559}" srcOrd="1" destOrd="0" parTransId="{835BF4C3-83CA-406C-BDF6-B4B97537EEDB}" sibTransId="{CACE4E65-C95B-4AFC-95CF-B6925E5771FD}"/>
    <dgm:cxn modelId="{78B21819-FAE4-415A-A69F-F914E4F005F0}" type="presParOf" srcId="{92DCFFFC-FFF5-4E16-B648-132A372EB7F5}" destId="{E58E95DF-F4FB-4F87-96D4-25CFE77526E5}" srcOrd="0" destOrd="0" presId="urn:microsoft.com/office/officeart/2005/8/layout/vList2"/>
    <dgm:cxn modelId="{ECD05D24-E303-4CA2-A7B1-3513BC8D7C62}" type="presParOf" srcId="{92DCFFFC-FFF5-4E16-B648-132A372EB7F5}" destId="{A02E2F6A-20DC-4314-8D44-9B298B5E8AD6}" srcOrd="1" destOrd="0" presId="urn:microsoft.com/office/officeart/2005/8/layout/vList2"/>
    <dgm:cxn modelId="{3A30E85E-E0B4-4104-BBFE-4FE178CCD849}" type="presParOf" srcId="{92DCFFFC-FFF5-4E16-B648-132A372EB7F5}" destId="{EBF28EC7-9209-48E5-A9C7-FA54177865CB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7F948591-954C-40A3-974C-45E683B77176}" type="doc">
      <dgm:prSet loTypeId="urn:microsoft.com/office/officeart/2016/7/layout/RepeatingBendingProcessNew" loCatId="process" qsTypeId="urn:microsoft.com/office/officeart/2005/8/quickstyle/simple1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37AD763B-5EB7-4216-82AA-87A91953A0A1}">
      <dgm:prSet/>
      <dgm:spPr/>
      <dgm:t>
        <a:bodyPr/>
        <a:lstStyle/>
        <a:p>
          <a:r>
            <a:rPr lang="el-GR"/>
            <a:t>Το προϊόν της αποδόμησης της αιμοσφαιρίνης από τα γηρασμένα ερυθρά και άλλων πρωτεϊνών που περιέχουν αίμη.</a:t>
          </a:r>
          <a:endParaRPr lang="en-US"/>
        </a:p>
      </dgm:t>
    </dgm:pt>
    <dgm:pt modelId="{07A2E027-D202-4AC5-B5D5-0A19BD228997}" type="parTrans" cxnId="{F15466E8-C053-4BCD-82A2-5D585E0F5B48}">
      <dgm:prSet/>
      <dgm:spPr/>
      <dgm:t>
        <a:bodyPr/>
        <a:lstStyle/>
        <a:p>
          <a:endParaRPr lang="en-US"/>
        </a:p>
      </dgm:t>
    </dgm:pt>
    <dgm:pt modelId="{E68DD8CE-9D48-4016-BF30-5F68E2BF9710}" type="sibTrans" cxnId="{F15466E8-C053-4BCD-82A2-5D585E0F5B48}">
      <dgm:prSet/>
      <dgm:spPr/>
      <dgm:t>
        <a:bodyPr/>
        <a:lstStyle/>
        <a:p>
          <a:endParaRPr lang="en-US"/>
        </a:p>
      </dgm:t>
    </dgm:pt>
    <dgm:pt modelId="{96B54647-D24C-4DAF-AA15-2421DB6ABE4C}">
      <dgm:prSet/>
      <dgm:spPr/>
      <dgm:t>
        <a:bodyPr/>
        <a:lstStyle/>
        <a:p>
          <a:r>
            <a:rPr lang="el-GR"/>
            <a:t>Παράγεται από το δικτυοενδοθηλιακό σύστημα</a:t>
          </a:r>
          <a:endParaRPr lang="en-US"/>
        </a:p>
      </dgm:t>
    </dgm:pt>
    <dgm:pt modelId="{BD5AD329-8D50-48D2-ACC5-E27DD6DF3176}" type="parTrans" cxnId="{006F7A75-1A33-460F-B97D-7A49A57F265A}">
      <dgm:prSet/>
      <dgm:spPr/>
      <dgm:t>
        <a:bodyPr/>
        <a:lstStyle/>
        <a:p>
          <a:endParaRPr lang="en-US"/>
        </a:p>
      </dgm:t>
    </dgm:pt>
    <dgm:pt modelId="{39A450D7-8E0E-4046-9AE0-B59033F997BD}" type="sibTrans" cxnId="{006F7A75-1A33-460F-B97D-7A49A57F265A}">
      <dgm:prSet/>
      <dgm:spPr/>
      <dgm:t>
        <a:bodyPr/>
        <a:lstStyle/>
        <a:p>
          <a:endParaRPr lang="en-US"/>
        </a:p>
      </dgm:t>
    </dgm:pt>
    <dgm:pt modelId="{F3F0B234-7A0C-4B7B-AD0A-59EB723EF2F8}">
      <dgm:prSet/>
      <dgm:spPr/>
      <dgm:t>
        <a:bodyPr/>
        <a:lstStyle/>
        <a:p>
          <a:r>
            <a:rPr lang="el-GR"/>
            <a:t>Απελευθερώνεται στο πλάσμα συνδεδεμένη με την αλβουμίνη</a:t>
          </a:r>
          <a:endParaRPr lang="en-US"/>
        </a:p>
      </dgm:t>
    </dgm:pt>
    <dgm:pt modelId="{1797F93D-F887-40A3-8CB8-F04071426710}" type="parTrans" cxnId="{2D21C683-D5CD-420D-9332-3B61D87F4BEF}">
      <dgm:prSet/>
      <dgm:spPr/>
      <dgm:t>
        <a:bodyPr/>
        <a:lstStyle/>
        <a:p>
          <a:endParaRPr lang="en-US"/>
        </a:p>
      </dgm:t>
    </dgm:pt>
    <dgm:pt modelId="{C70728DD-3198-4B5B-B528-8FDA1D982591}" type="sibTrans" cxnId="{2D21C683-D5CD-420D-9332-3B61D87F4BEF}">
      <dgm:prSet/>
      <dgm:spPr/>
      <dgm:t>
        <a:bodyPr/>
        <a:lstStyle/>
        <a:p>
          <a:endParaRPr lang="en-US"/>
        </a:p>
      </dgm:t>
    </dgm:pt>
    <dgm:pt modelId="{7E9C9555-BE4F-4383-803F-E201F8E73A05}">
      <dgm:prSet/>
      <dgm:spPr/>
      <dgm:t>
        <a:bodyPr/>
        <a:lstStyle/>
        <a:p>
          <a:r>
            <a:rPr lang="el-GR"/>
            <a:t>Τα ηπατοκύτταρα τη μετατρέπουν (γίνεται σύζευξη με γλυκουρονίδια) και την αποβάλλουν μέσω του χοληφόρου δένδρου στο λεπτό έντερο </a:t>
          </a:r>
          <a:endParaRPr lang="en-US"/>
        </a:p>
      </dgm:t>
    </dgm:pt>
    <dgm:pt modelId="{B776698C-76A6-4E0C-B359-071214986DDE}" type="parTrans" cxnId="{EC492186-C13A-4104-83DC-F11DCF6B05C7}">
      <dgm:prSet/>
      <dgm:spPr/>
      <dgm:t>
        <a:bodyPr/>
        <a:lstStyle/>
        <a:p>
          <a:endParaRPr lang="en-US"/>
        </a:p>
      </dgm:t>
    </dgm:pt>
    <dgm:pt modelId="{43D1FFD5-7405-42CE-95BA-7BEE91D9C629}" type="sibTrans" cxnId="{EC492186-C13A-4104-83DC-F11DCF6B05C7}">
      <dgm:prSet/>
      <dgm:spPr/>
      <dgm:t>
        <a:bodyPr/>
        <a:lstStyle/>
        <a:p>
          <a:endParaRPr lang="en-US"/>
        </a:p>
      </dgm:t>
    </dgm:pt>
    <dgm:pt modelId="{ED140CF1-AA3B-4A0C-BA24-DD3C56A47F29}" type="pres">
      <dgm:prSet presAssocID="{7F948591-954C-40A3-974C-45E683B77176}" presName="Name0" presStyleCnt="0">
        <dgm:presLayoutVars>
          <dgm:dir/>
          <dgm:resizeHandles val="exact"/>
        </dgm:presLayoutVars>
      </dgm:prSet>
      <dgm:spPr/>
    </dgm:pt>
    <dgm:pt modelId="{94080F33-54AA-4BC3-8395-5347793910BA}" type="pres">
      <dgm:prSet presAssocID="{37AD763B-5EB7-4216-82AA-87A91953A0A1}" presName="node" presStyleLbl="node1" presStyleIdx="0" presStyleCnt="4">
        <dgm:presLayoutVars>
          <dgm:bulletEnabled val="1"/>
        </dgm:presLayoutVars>
      </dgm:prSet>
      <dgm:spPr/>
    </dgm:pt>
    <dgm:pt modelId="{51CAA271-1E4B-42B3-B0C7-822671194B1C}" type="pres">
      <dgm:prSet presAssocID="{E68DD8CE-9D48-4016-BF30-5F68E2BF9710}" presName="sibTrans" presStyleLbl="sibTrans1D1" presStyleIdx="0" presStyleCnt="3"/>
      <dgm:spPr/>
    </dgm:pt>
    <dgm:pt modelId="{6B29076B-916F-4195-A054-AEB167F6C64C}" type="pres">
      <dgm:prSet presAssocID="{E68DD8CE-9D48-4016-BF30-5F68E2BF9710}" presName="connectorText" presStyleLbl="sibTrans1D1" presStyleIdx="0" presStyleCnt="3"/>
      <dgm:spPr/>
    </dgm:pt>
    <dgm:pt modelId="{D3116518-3A5C-4E73-B8EF-B76DE3FBA8EC}" type="pres">
      <dgm:prSet presAssocID="{96B54647-D24C-4DAF-AA15-2421DB6ABE4C}" presName="node" presStyleLbl="node1" presStyleIdx="1" presStyleCnt="4">
        <dgm:presLayoutVars>
          <dgm:bulletEnabled val="1"/>
        </dgm:presLayoutVars>
      </dgm:prSet>
      <dgm:spPr/>
    </dgm:pt>
    <dgm:pt modelId="{A9B35216-0DDF-45FD-8408-0F7C64DF85FC}" type="pres">
      <dgm:prSet presAssocID="{39A450D7-8E0E-4046-9AE0-B59033F997BD}" presName="sibTrans" presStyleLbl="sibTrans1D1" presStyleIdx="1" presStyleCnt="3"/>
      <dgm:spPr/>
    </dgm:pt>
    <dgm:pt modelId="{198C0731-6EE0-44DA-90C1-6256133D2DD6}" type="pres">
      <dgm:prSet presAssocID="{39A450D7-8E0E-4046-9AE0-B59033F997BD}" presName="connectorText" presStyleLbl="sibTrans1D1" presStyleIdx="1" presStyleCnt="3"/>
      <dgm:spPr/>
    </dgm:pt>
    <dgm:pt modelId="{8E893EF4-53E7-4815-945E-60A755F4C430}" type="pres">
      <dgm:prSet presAssocID="{F3F0B234-7A0C-4B7B-AD0A-59EB723EF2F8}" presName="node" presStyleLbl="node1" presStyleIdx="2" presStyleCnt="4">
        <dgm:presLayoutVars>
          <dgm:bulletEnabled val="1"/>
        </dgm:presLayoutVars>
      </dgm:prSet>
      <dgm:spPr/>
    </dgm:pt>
    <dgm:pt modelId="{0DCCE1A1-E616-48AC-A68C-DE8FDEFE980E}" type="pres">
      <dgm:prSet presAssocID="{C70728DD-3198-4B5B-B528-8FDA1D982591}" presName="sibTrans" presStyleLbl="sibTrans1D1" presStyleIdx="2" presStyleCnt="3"/>
      <dgm:spPr/>
    </dgm:pt>
    <dgm:pt modelId="{B9E2BCA5-B7BC-47D9-887E-DB4FC6D68E2B}" type="pres">
      <dgm:prSet presAssocID="{C70728DD-3198-4B5B-B528-8FDA1D982591}" presName="connectorText" presStyleLbl="sibTrans1D1" presStyleIdx="2" presStyleCnt="3"/>
      <dgm:spPr/>
    </dgm:pt>
    <dgm:pt modelId="{0C58B687-D020-4415-8595-C1C260DBF934}" type="pres">
      <dgm:prSet presAssocID="{7E9C9555-BE4F-4383-803F-E201F8E73A05}" presName="node" presStyleLbl="node1" presStyleIdx="3" presStyleCnt="4">
        <dgm:presLayoutVars>
          <dgm:bulletEnabled val="1"/>
        </dgm:presLayoutVars>
      </dgm:prSet>
      <dgm:spPr/>
    </dgm:pt>
  </dgm:ptLst>
  <dgm:cxnLst>
    <dgm:cxn modelId="{8C813506-83EE-454B-9371-766A372100B9}" type="presOf" srcId="{7E9C9555-BE4F-4383-803F-E201F8E73A05}" destId="{0C58B687-D020-4415-8595-C1C260DBF934}" srcOrd="0" destOrd="0" presId="urn:microsoft.com/office/officeart/2016/7/layout/RepeatingBendingProcessNew"/>
    <dgm:cxn modelId="{ED811409-9F83-4B7E-9974-9FF7A475EE67}" type="presOf" srcId="{7F948591-954C-40A3-974C-45E683B77176}" destId="{ED140CF1-AA3B-4A0C-BA24-DD3C56A47F29}" srcOrd="0" destOrd="0" presId="urn:microsoft.com/office/officeart/2016/7/layout/RepeatingBendingProcessNew"/>
    <dgm:cxn modelId="{ECF6FD36-0266-4AD1-940A-4AD7057C5315}" type="presOf" srcId="{39A450D7-8E0E-4046-9AE0-B59033F997BD}" destId="{A9B35216-0DDF-45FD-8408-0F7C64DF85FC}" srcOrd="0" destOrd="0" presId="urn:microsoft.com/office/officeart/2016/7/layout/RepeatingBendingProcessNew"/>
    <dgm:cxn modelId="{9FF1324A-D318-4AF4-98A2-5FC7E5E579A1}" type="presOf" srcId="{F3F0B234-7A0C-4B7B-AD0A-59EB723EF2F8}" destId="{8E893EF4-53E7-4815-945E-60A755F4C430}" srcOrd="0" destOrd="0" presId="urn:microsoft.com/office/officeart/2016/7/layout/RepeatingBendingProcessNew"/>
    <dgm:cxn modelId="{0EF3B451-66F6-4B0F-AB0C-0369E60E27AA}" type="presOf" srcId="{E68DD8CE-9D48-4016-BF30-5F68E2BF9710}" destId="{6B29076B-916F-4195-A054-AEB167F6C64C}" srcOrd="1" destOrd="0" presId="urn:microsoft.com/office/officeart/2016/7/layout/RepeatingBendingProcessNew"/>
    <dgm:cxn modelId="{66BA2754-D674-4E6B-B9BF-D5F7B3B06CD0}" type="presOf" srcId="{E68DD8CE-9D48-4016-BF30-5F68E2BF9710}" destId="{51CAA271-1E4B-42B3-B0C7-822671194B1C}" srcOrd="0" destOrd="0" presId="urn:microsoft.com/office/officeart/2016/7/layout/RepeatingBendingProcessNew"/>
    <dgm:cxn modelId="{006F7A75-1A33-460F-B97D-7A49A57F265A}" srcId="{7F948591-954C-40A3-974C-45E683B77176}" destId="{96B54647-D24C-4DAF-AA15-2421DB6ABE4C}" srcOrd="1" destOrd="0" parTransId="{BD5AD329-8D50-48D2-ACC5-E27DD6DF3176}" sibTransId="{39A450D7-8E0E-4046-9AE0-B59033F997BD}"/>
    <dgm:cxn modelId="{2D21C683-D5CD-420D-9332-3B61D87F4BEF}" srcId="{7F948591-954C-40A3-974C-45E683B77176}" destId="{F3F0B234-7A0C-4B7B-AD0A-59EB723EF2F8}" srcOrd="2" destOrd="0" parTransId="{1797F93D-F887-40A3-8CB8-F04071426710}" sibTransId="{C70728DD-3198-4B5B-B528-8FDA1D982591}"/>
    <dgm:cxn modelId="{EC492186-C13A-4104-83DC-F11DCF6B05C7}" srcId="{7F948591-954C-40A3-974C-45E683B77176}" destId="{7E9C9555-BE4F-4383-803F-E201F8E73A05}" srcOrd="3" destOrd="0" parTransId="{B776698C-76A6-4E0C-B359-071214986DDE}" sibTransId="{43D1FFD5-7405-42CE-95BA-7BEE91D9C629}"/>
    <dgm:cxn modelId="{1F62A6A2-3FDF-4D61-8A44-4ACBF642D121}" type="presOf" srcId="{37AD763B-5EB7-4216-82AA-87A91953A0A1}" destId="{94080F33-54AA-4BC3-8395-5347793910BA}" srcOrd="0" destOrd="0" presId="urn:microsoft.com/office/officeart/2016/7/layout/RepeatingBendingProcessNew"/>
    <dgm:cxn modelId="{F18078AC-9ADD-4729-94F9-1462F794CA71}" type="presOf" srcId="{C70728DD-3198-4B5B-B528-8FDA1D982591}" destId="{B9E2BCA5-B7BC-47D9-887E-DB4FC6D68E2B}" srcOrd="1" destOrd="0" presId="urn:microsoft.com/office/officeart/2016/7/layout/RepeatingBendingProcessNew"/>
    <dgm:cxn modelId="{FB9329BE-B8C8-4909-A879-F456D42E7215}" type="presOf" srcId="{96B54647-D24C-4DAF-AA15-2421DB6ABE4C}" destId="{D3116518-3A5C-4E73-B8EF-B76DE3FBA8EC}" srcOrd="0" destOrd="0" presId="urn:microsoft.com/office/officeart/2016/7/layout/RepeatingBendingProcessNew"/>
    <dgm:cxn modelId="{0955E9D1-CDB1-48C3-B72B-31FA34D4B025}" type="presOf" srcId="{39A450D7-8E0E-4046-9AE0-B59033F997BD}" destId="{198C0731-6EE0-44DA-90C1-6256133D2DD6}" srcOrd="1" destOrd="0" presId="urn:microsoft.com/office/officeart/2016/7/layout/RepeatingBendingProcessNew"/>
    <dgm:cxn modelId="{0158F9D9-CEE9-4319-96F7-3FED0CA41D6D}" type="presOf" srcId="{C70728DD-3198-4B5B-B528-8FDA1D982591}" destId="{0DCCE1A1-E616-48AC-A68C-DE8FDEFE980E}" srcOrd="0" destOrd="0" presId="urn:microsoft.com/office/officeart/2016/7/layout/RepeatingBendingProcessNew"/>
    <dgm:cxn modelId="{F15466E8-C053-4BCD-82A2-5D585E0F5B48}" srcId="{7F948591-954C-40A3-974C-45E683B77176}" destId="{37AD763B-5EB7-4216-82AA-87A91953A0A1}" srcOrd="0" destOrd="0" parTransId="{07A2E027-D202-4AC5-B5D5-0A19BD228997}" sibTransId="{E68DD8CE-9D48-4016-BF30-5F68E2BF9710}"/>
    <dgm:cxn modelId="{68CBFB78-9CB3-40B0-9EF4-4EA13C2E7AA6}" type="presParOf" srcId="{ED140CF1-AA3B-4A0C-BA24-DD3C56A47F29}" destId="{94080F33-54AA-4BC3-8395-5347793910BA}" srcOrd="0" destOrd="0" presId="urn:microsoft.com/office/officeart/2016/7/layout/RepeatingBendingProcessNew"/>
    <dgm:cxn modelId="{7119DA4D-65E7-41C9-A8C3-3DBA152732F9}" type="presParOf" srcId="{ED140CF1-AA3B-4A0C-BA24-DD3C56A47F29}" destId="{51CAA271-1E4B-42B3-B0C7-822671194B1C}" srcOrd="1" destOrd="0" presId="urn:microsoft.com/office/officeart/2016/7/layout/RepeatingBendingProcessNew"/>
    <dgm:cxn modelId="{F3BFFED1-3E46-42EE-AF57-BE1C039697E9}" type="presParOf" srcId="{51CAA271-1E4B-42B3-B0C7-822671194B1C}" destId="{6B29076B-916F-4195-A054-AEB167F6C64C}" srcOrd="0" destOrd="0" presId="urn:microsoft.com/office/officeart/2016/7/layout/RepeatingBendingProcessNew"/>
    <dgm:cxn modelId="{4C4187A8-EBEC-4968-9FCA-6F69D0C57D45}" type="presParOf" srcId="{ED140CF1-AA3B-4A0C-BA24-DD3C56A47F29}" destId="{D3116518-3A5C-4E73-B8EF-B76DE3FBA8EC}" srcOrd="2" destOrd="0" presId="urn:microsoft.com/office/officeart/2016/7/layout/RepeatingBendingProcessNew"/>
    <dgm:cxn modelId="{61C034B3-9985-41FC-8A7C-E3B79E099808}" type="presParOf" srcId="{ED140CF1-AA3B-4A0C-BA24-DD3C56A47F29}" destId="{A9B35216-0DDF-45FD-8408-0F7C64DF85FC}" srcOrd="3" destOrd="0" presId="urn:microsoft.com/office/officeart/2016/7/layout/RepeatingBendingProcessNew"/>
    <dgm:cxn modelId="{CBFA0193-C187-4596-9062-A6654A369EB2}" type="presParOf" srcId="{A9B35216-0DDF-45FD-8408-0F7C64DF85FC}" destId="{198C0731-6EE0-44DA-90C1-6256133D2DD6}" srcOrd="0" destOrd="0" presId="urn:microsoft.com/office/officeart/2016/7/layout/RepeatingBendingProcessNew"/>
    <dgm:cxn modelId="{DEA2425D-E4C4-46AC-ADCB-F2546D07F9A9}" type="presParOf" srcId="{ED140CF1-AA3B-4A0C-BA24-DD3C56A47F29}" destId="{8E893EF4-53E7-4815-945E-60A755F4C430}" srcOrd="4" destOrd="0" presId="urn:microsoft.com/office/officeart/2016/7/layout/RepeatingBendingProcessNew"/>
    <dgm:cxn modelId="{6889679E-E15B-4CC0-A4BB-8F7216B8E586}" type="presParOf" srcId="{ED140CF1-AA3B-4A0C-BA24-DD3C56A47F29}" destId="{0DCCE1A1-E616-48AC-A68C-DE8FDEFE980E}" srcOrd="5" destOrd="0" presId="urn:microsoft.com/office/officeart/2016/7/layout/RepeatingBendingProcessNew"/>
    <dgm:cxn modelId="{193E65C5-1B46-443F-8407-D3417C360C17}" type="presParOf" srcId="{0DCCE1A1-E616-48AC-A68C-DE8FDEFE980E}" destId="{B9E2BCA5-B7BC-47D9-887E-DB4FC6D68E2B}" srcOrd="0" destOrd="0" presId="urn:microsoft.com/office/officeart/2016/7/layout/RepeatingBendingProcessNew"/>
    <dgm:cxn modelId="{FFAF7B55-DBBC-43ED-95C0-BBFC14B4FD76}" type="presParOf" srcId="{ED140CF1-AA3B-4A0C-BA24-DD3C56A47F29}" destId="{0C58B687-D020-4415-8595-C1C260DBF934}" srcOrd="6" destOrd="0" presId="urn:microsoft.com/office/officeart/2016/7/layout/RepeatingBendingProcessNew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149E40C2-361B-424A-AAC7-5B2656441470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D13AB427-678B-4CD1-8B1F-E540795498BF}">
      <dgm:prSet/>
      <dgm:spPr/>
      <dgm:t>
        <a:bodyPr/>
        <a:lstStyle/>
        <a:p>
          <a:r>
            <a:rPr lang="el-GR"/>
            <a:t>Ολική χολερυθρίνη </a:t>
          </a:r>
          <a:r>
            <a:rPr lang="en-US"/>
            <a:t>: 0,3 – 1mg/dl</a:t>
          </a:r>
        </a:p>
      </dgm:t>
    </dgm:pt>
    <dgm:pt modelId="{8BF88B63-A05B-4C9C-ABA0-4B2CB92B31B3}" type="parTrans" cxnId="{869C3375-BB25-46BF-B4CC-74A0B253D785}">
      <dgm:prSet/>
      <dgm:spPr/>
      <dgm:t>
        <a:bodyPr/>
        <a:lstStyle/>
        <a:p>
          <a:endParaRPr lang="en-US"/>
        </a:p>
      </dgm:t>
    </dgm:pt>
    <dgm:pt modelId="{BBF43309-ECBA-4E0B-B5C7-391962A3B8E8}" type="sibTrans" cxnId="{869C3375-BB25-46BF-B4CC-74A0B253D785}">
      <dgm:prSet/>
      <dgm:spPr/>
      <dgm:t>
        <a:bodyPr/>
        <a:lstStyle/>
        <a:p>
          <a:endParaRPr lang="en-US"/>
        </a:p>
      </dgm:t>
    </dgm:pt>
    <dgm:pt modelId="{CE76E7D1-58B9-49B7-96F6-146A9177339E}">
      <dgm:prSet/>
      <dgm:spPr/>
      <dgm:t>
        <a:bodyPr/>
        <a:lstStyle/>
        <a:p>
          <a:r>
            <a:rPr lang="el-GR"/>
            <a:t>Άμεση (συζευγμένη) χολερυθρίνη (30%) - Υδατοδιαλυτή</a:t>
          </a:r>
          <a:endParaRPr lang="en-US"/>
        </a:p>
      </dgm:t>
    </dgm:pt>
    <dgm:pt modelId="{3693A904-05DE-4C6D-AD7F-4570CF5CCA11}" type="parTrans" cxnId="{632E35F7-F1A8-49BE-BD1D-4CA50A2A64FC}">
      <dgm:prSet/>
      <dgm:spPr/>
      <dgm:t>
        <a:bodyPr/>
        <a:lstStyle/>
        <a:p>
          <a:endParaRPr lang="en-US"/>
        </a:p>
      </dgm:t>
    </dgm:pt>
    <dgm:pt modelId="{09EB14B6-AEEC-44BF-8B8B-03E1C12F8869}" type="sibTrans" cxnId="{632E35F7-F1A8-49BE-BD1D-4CA50A2A64FC}">
      <dgm:prSet/>
      <dgm:spPr/>
      <dgm:t>
        <a:bodyPr/>
        <a:lstStyle/>
        <a:p>
          <a:endParaRPr lang="en-US"/>
        </a:p>
      </dgm:t>
    </dgm:pt>
    <dgm:pt modelId="{8B17E598-3182-428A-8C17-08A5965FC72A}">
      <dgm:prSet/>
      <dgm:spPr/>
      <dgm:t>
        <a:bodyPr/>
        <a:lstStyle/>
        <a:p>
          <a:r>
            <a:rPr lang="el-GR"/>
            <a:t>Έμμεση (μη συζευγμένη) χολερυθρίνη (70%) - Λιποδιαλυτή</a:t>
          </a:r>
          <a:endParaRPr lang="en-US"/>
        </a:p>
      </dgm:t>
    </dgm:pt>
    <dgm:pt modelId="{7DF0C151-205C-4037-8138-C6AABB53C3CD}" type="parTrans" cxnId="{74EA28BC-1722-44BB-8075-55DE0E914F6D}">
      <dgm:prSet/>
      <dgm:spPr/>
      <dgm:t>
        <a:bodyPr/>
        <a:lstStyle/>
        <a:p>
          <a:endParaRPr lang="en-US"/>
        </a:p>
      </dgm:t>
    </dgm:pt>
    <dgm:pt modelId="{BFA468D3-281B-4212-91BD-ABBB1AD2F075}" type="sibTrans" cxnId="{74EA28BC-1722-44BB-8075-55DE0E914F6D}">
      <dgm:prSet/>
      <dgm:spPr/>
      <dgm:t>
        <a:bodyPr/>
        <a:lstStyle/>
        <a:p>
          <a:endParaRPr lang="en-US"/>
        </a:p>
      </dgm:t>
    </dgm:pt>
    <dgm:pt modelId="{BC955DCE-7FBF-4EFF-A042-DD6162262494}" type="pres">
      <dgm:prSet presAssocID="{149E40C2-361B-424A-AAC7-5B2656441470}" presName="linear" presStyleCnt="0">
        <dgm:presLayoutVars>
          <dgm:animLvl val="lvl"/>
          <dgm:resizeHandles val="exact"/>
        </dgm:presLayoutVars>
      </dgm:prSet>
      <dgm:spPr/>
    </dgm:pt>
    <dgm:pt modelId="{94B951DF-FE8A-4C4F-B16D-253875DFCC1D}" type="pres">
      <dgm:prSet presAssocID="{D13AB427-678B-4CD1-8B1F-E540795498BF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4C8376E9-5611-4126-A087-CFBD10E12D19}" type="pres">
      <dgm:prSet presAssocID="{BBF43309-ECBA-4E0B-B5C7-391962A3B8E8}" presName="spacer" presStyleCnt="0"/>
      <dgm:spPr/>
    </dgm:pt>
    <dgm:pt modelId="{CE97F3FE-B7D8-445D-8530-6C9C4085A0D9}" type="pres">
      <dgm:prSet presAssocID="{CE76E7D1-58B9-49B7-96F6-146A9177339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7C588A37-D765-4F57-AF4A-B0C0F36B0672}" type="pres">
      <dgm:prSet presAssocID="{09EB14B6-AEEC-44BF-8B8B-03E1C12F8869}" presName="spacer" presStyleCnt="0"/>
      <dgm:spPr/>
    </dgm:pt>
    <dgm:pt modelId="{DFD0F229-2260-4E88-A88E-044610BDD212}" type="pres">
      <dgm:prSet presAssocID="{8B17E598-3182-428A-8C17-08A5965FC72A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D97ECE5B-F41D-4F9D-A11B-C4EBF8732AC3}" type="presOf" srcId="{D13AB427-678B-4CD1-8B1F-E540795498BF}" destId="{94B951DF-FE8A-4C4F-B16D-253875DFCC1D}" srcOrd="0" destOrd="0" presId="urn:microsoft.com/office/officeart/2005/8/layout/vList2"/>
    <dgm:cxn modelId="{869C3375-BB25-46BF-B4CC-74A0B253D785}" srcId="{149E40C2-361B-424A-AAC7-5B2656441470}" destId="{D13AB427-678B-4CD1-8B1F-E540795498BF}" srcOrd="0" destOrd="0" parTransId="{8BF88B63-A05B-4C9C-ABA0-4B2CB92B31B3}" sibTransId="{BBF43309-ECBA-4E0B-B5C7-391962A3B8E8}"/>
    <dgm:cxn modelId="{6EB2B3A9-B659-432F-9C29-C4A8179E8E2E}" type="presOf" srcId="{8B17E598-3182-428A-8C17-08A5965FC72A}" destId="{DFD0F229-2260-4E88-A88E-044610BDD212}" srcOrd="0" destOrd="0" presId="urn:microsoft.com/office/officeart/2005/8/layout/vList2"/>
    <dgm:cxn modelId="{74EA28BC-1722-44BB-8075-55DE0E914F6D}" srcId="{149E40C2-361B-424A-AAC7-5B2656441470}" destId="{8B17E598-3182-428A-8C17-08A5965FC72A}" srcOrd="2" destOrd="0" parTransId="{7DF0C151-205C-4037-8138-C6AABB53C3CD}" sibTransId="{BFA468D3-281B-4212-91BD-ABBB1AD2F075}"/>
    <dgm:cxn modelId="{701D4AE2-11C9-4B4A-8005-9ACB4ED9C70D}" type="presOf" srcId="{149E40C2-361B-424A-AAC7-5B2656441470}" destId="{BC955DCE-7FBF-4EFF-A042-DD6162262494}" srcOrd="0" destOrd="0" presId="urn:microsoft.com/office/officeart/2005/8/layout/vList2"/>
    <dgm:cxn modelId="{A47E38F1-FE66-479F-90AD-6FCF21E89EA4}" type="presOf" srcId="{CE76E7D1-58B9-49B7-96F6-146A9177339E}" destId="{CE97F3FE-B7D8-445D-8530-6C9C4085A0D9}" srcOrd="0" destOrd="0" presId="urn:microsoft.com/office/officeart/2005/8/layout/vList2"/>
    <dgm:cxn modelId="{632E35F7-F1A8-49BE-BD1D-4CA50A2A64FC}" srcId="{149E40C2-361B-424A-AAC7-5B2656441470}" destId="{CE76E7D1-58B9-49B7-96F6-146A9177339E}" srcOrd="1" destOrd="0" parTransId="{3693A904-05DE-4C6D-AD7F-4570CF5CCA11}" sibTransId="{09EB14B6-AEEC-44BF-8B8B-03E1C12F8869}"/>
    <dgm:cxn modelId="{9AD07EFB-13AE-49E9-9CCF-312A8AD65CF2}" type="presParOf" srcId="{BC955DCE-7FBF-4EFF-A042-DD6162262494}" destId="{94B951DF-FE8A-4C4F-B16D-253875DFCC1D}" srcOrd="0" destOrd="0" presId="urn:microsoft.com/office/officeart/2005/8/layout/vList2"/>
    <dgm:cxn modelId="{8E329406-0BB1-4119-9D37-AB53568FB033}" type="presParOf" srcId="{BC955DCE-7FBF-4EFF-A042-DD6162262494}" destId="{4C8376E9-5611-4126-A087-CFBD10E12D19}" srcOrd="1" destOrd="0" presId="urn:microsoft.com/office/officeart/2005/8/layout/vList2"/>
    <dgm:cxn modelId="{98685A81-DF0A-499E-AD61-945EF68DBAB8}" type="presParOf" srcId="{BC955DCE-7FBF-4EFF-A042-DD6162262494}" destId="{CE97F3FE-B7D8-445D-8530-6C9C4085A0D9}" srcOrd="2" destOrd="0" presId="urn:microsoft.com/office/officeart/2005/8/layout/vList2"/>
    <dgm:cxn modelId="{5F272685-9F1E-4B85-8708-6F1C64D08A32}" type="presParOf" srcId="{BC955DCE-7FBF-4EFF-A042-DD6162262494}" destId="{7C588A37-D765-4F57-AF4A-B0C0F36B0672}" srcOrd="3" destOrd="0" presId="urn:microsoft.com/office/officeart/2005/8/layout/vList2"/>
    <dgm:cxn modelId="{F8745816-41B6-43FD-BAEB-93C3E3097490}" type="presParOf" srcId="{BC955DCE-7FBF-4EFF-A042-DD6162262494}" destId="{DFD0F229-2260-4E88-A88E-044610BDD212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3F2CB9F1-786C-47F2-A170-81A073E1E215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B6F7C6CF-4F2B-498D-B706-1CFC1C9647F2}">
      <dgm:prSet/>
      <dgm:spPr/>
      <dgm:t>
        <a:bodyPr/>
        <a:lstStyle/>
        <a:p>
          <a:r>
            <a:rPr lang="el-GR"/>
            <a:t>Αυξημένη παραγωγή χολερυθρίνης από αυξημένη </a:t>
          </a:r>
          <a:r>
            <a:rPr lang="el-GR" b="1"/>
            <a:t>αιμόλυση</a:t>
          </a:r>
          <a:r>
            <a:rPr lang="el-GR"/>
            <a:t> είτε στο μυελό των οστών είτε στο περιφερικό αίμα (αιμολυτικός ίκτερος)</a:t>
          </a:r>
          <a:endParaRPr lang="en-US"/>
        </a:p>
      </dgm:t>
    </dgm:pt>
    <dgm:pt modelId="{D978EAEA-D18A-4CDD-AA2B-8D98E7FD5C8E}" type="parTrans" cxnId="{67F942F0-BE68-43C9-A746-D45F673CFC92}">
      <dgm:prSet/>
      <dgm:spPr/>
      <dgm:t>
        <a:bodyPr/>
        <a:lstStyle/>
        <a:p>
          <a:endParaRPr lang="en-US"/>
        </a:p>
      </dgm:t>
    </dgm:pt>
    <dgm:pt modelId="{D6EE87A1-FA68-44B2-A0AB-1739B7EB2A9F}" type="sibTrans" cxnId="{67F942F0-BE68-43C9-A746-D45F673CFC92}">
      <dgm:prSet/>
      <dgm:spPr/>
      <dgm:t>
        <a:bodyPr/>
        <a:lstStyle/>
        <a:p>
          <a:endParaRPr lang="en-US"/>
        </a:p>
      </dgm:t>
    </dgm:pt>
    <dgm:pt modelId="{969F77B1-5A56-4ADA-9FC4-CEDF4FA0660D}">
      <dgm:prSet/>
      <dgm:spPr/>
      <dgm:t>
        <a:bodyPr/>
        <a:lstStyle/>
        <a:p>
          <a:r>
            <a:rPr lang="el-GR" b="1"/>
            <a:t>Σε ηπατοκυτταρική βλάβη</a:t>
          </a:r>
          <a:r>
            <a:rPr lang="el-GR"/>
            <a:t>, όπου ουσιαστικά υπάρχουν σε διαταραχή πρόσληψης, σύζευξης και απέκκρισης της χολερυθρίνης (ηπατοκυτταρικός ίκτερος)</a:t>
          </a:r>
          <a:endParaRPr lang="en-US"/>
        </a:p>
      </dgm:t>
    </dgm:pt>
    <dgm:pt modelId="{E2019A17-7F88-43FE-8A18-7A751E1C00B0}" type="parTrans" cxnId="{E13792AD-DB77-491F-9F48-FC4954DE034D}">
      <dgm:prSet/>
      <dgm:spPr/>
      <dgm:t>
        <a:bodyPr/>
        <a:lstStyle/>
        <a:p>
          <a:endParaRPr lang="en-US"/>
        </a:p>
      </dgm:t>
    </dgm:pt>
    <dgm:pt modelId="{8E639AE3-77A5-48C0-9DCF-EFA0C841D7DB}" type="sibTrans" cxnId="{E13792AD-DB77-491F-9F48-FC4954DE034D}">
      <dgm:prSet/>
      <dgm:spPr/>
      <dgm:t>
        <a:bodyPr/>
        <a:lstStyle/>
        <a:p>
          <a:endParaRPr lang="en-US"/>
        </a:p>
      </dgm:t>
    </dgm:pt>
    <dgm:pt modelId="{BB53FD1C-04FA-43DF-9CAB-6F6004DDE5A1}">
      <dgm:prSet/>
      <dgm:spPr/>
      <dgm:t>
        <a:bodyPr/>
        <a:lstStyle/>
        <a:p>
          <a:r>
            <a:rPr lang="el-GR" b="1"/>
            <a:t>Σε απόφραξη </a:t>
          </a:r>
          <a:r>
            <a:rPr lang="el-GR"/>
            <a:t>των ενδοηπατικών ή εξωηπατικών χοληφόρων (αποφρακτικός ίκτερος)</a:t>
          </a:r>
          <a:endParaRPr lang="en-US"/>
        </a:p>
      </dgm:t>
    </dgm:pt>
    <dgm:pt modelId="{9AEE8941-26E3-4660-8FED-D0A981E186C5}" type="parTrans" cxnId="{C51F5B35-EC7D-41EA-8F41-9FDB0659CAD5}">
      <dgm:prSet/>
      <dgm:spPr/>
      <dgm:t>
        <a:bodyPr/>
        <a:lstStyle/>
        <a:p>
          <a:endParaRPr lang="en-US"/>
        </a:p>
      </dgm:t>
    </dgm:pt>
    <dgm:pt modelId="{8C66046E-7A12-426B-90FC-C66A6388399B}" type="sibTrans" cxnId="{C51F5B35-EC7D-41EA-8F41-9FDB0659CAD5}">
      <dgm:prSet/>
      <dgm:spPr/>
      <dgm:t>
        <a:bodyPr/>
        <a:lstStyle/>
        <a:p>
          <a:endParaRPr lang="en-US"/>
        </a:p>
      </dgm:t>
    </dgm:pt>
    <dgm:pt modelId="{8AEBB272-9171-4263-9E1A-664CE8AC7BBF}" type="pres">
      <dgm:prSet presAssocID="{3F2CB9F1-786C-47F2-A170-81A073E1E215}" presName="linear" presStyleCnt="0">
        <dgm:presLayoutVars>
          <dgm:animLvl val="lvl"/>
          <dgm:resizeHandles val="exact"/>
        </dgm:presLayoutVars>
      </dgm:prSet>
      <dgm:spPr/>
    </dgm:pt>
    <dgm:pt modelId="{CEDBD4B8-0FF9-4A28-B458-9A514E7586A5}" type="pres">
      <dgm:prSet presAssocID="{B6F7C6CF-4F2B-498D-B706-1CFC1C9647F2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1E78F0D8-BA67-45BF-9A24-1642045E3ADD}" type="pres">
      <dgm:prSet presAssocID="{D6EE87A1-FA68-44B2-A0AB-1739B7EB2A9F}" presName="spacer" presStyleCnt="0"/>
      <dgm:spPr/>
    </dgm:pt>
    <dgm:pt modelId="{7EC6DD4A-A837-4679-B71C-EC1D7AE9882E}" type="pres">
      <dgm:prSet presAssocID="{969F77B1-5A56-4ADA-9FC4-CEDF4FA0660D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47108559-9962-4BA6-ACE6-2CCA64F79171}" type="pres">
      <dgm:prSet presAssocID="{8E639AE3-77A5-48C0-9DCF-EFA0C841D7DB}" presName="spacer" presStyleCnt="0"/>
      <dgm:spPr/>
    </dgm:pt>
    <dgm:pt modelId="{24D39C6C-453A-419F-A66D-60E129AEF8A0}" type="pres">
      <dgm:prSet presAssocID="{BB53FD1C-04FA-43DF-9CAB-6F6004DDE5A1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C51F5B35-EC7D-41EA-8F41-9FDB0659CAD5}" srcId="{3F2CB9F1-786C-47F2-A170-81A073E1E215}" destId="{BB53FD1C-04FA-43DF-9CAB-6F6004DDE5A1}" srcOrd="2" destOrd="0" parTransId="{9AEE8941-26E3-4660-8FED-D0A981E186C5}" sibTransId="{8C66046E-7A12-426B-90FC-C66A6388399B}"/>
    <dgm:cxn modelId="{00D4F139-A413-4EB5-9BEF-71BD9567D26F}" type="presOf" srcId="{B6F7C6CF-4F2B-498D-B706-1CFC1C9647F2}" destId="{CEDBD4B8-0FF9-4A28-B458-9A514E7586A5}" srcOrd="0" destOrd="0" presId="urn:microsoft.com/office/officeart/2005/8/layout/vList2"/>
    <dgm:cxn modelId="{909CD553-76F9-4FD0-B376-35E6FF69885D}" type="presOf" srcId="{969F77B1-5A56-4ADA-9FC4-CEDF4FA0660D}" destId="{7EC6DD4A-A837-4679-B71C-EC1D7AE9882E}" srcOrd="0" destOrd="0" presId="urn:microsoft.com/office/officeart/2005/8/layout/vList2"/>
    <dgm:cxn modelId="{CF5C38A7-41D6-4E94-A4DC-58B4CFED18D1}" type="presOf" srcId="{3F2CB9F1-786C-47F2-A170-81A073E1E215}" destId="{8AEBB272-9171-4263-9E1A-664CE8AC7BBF}" srcOrd="0" destOrd="0" presId="urn:microsoft.com/office/officeart/2005/8/layout/vList2"/>
    <dgm:cxn modelId="{E13792AD-DB77-491F-9F48-FC4954DE034D}" srcId="{3F2CB9F1-786C-47F2-A170-81A073E1E215}" destId="{969F77B1-5A56-4ADA-9FC4-CEDF4FA0660D}" srcOrd="1" destOrd="0" parTransId="{E2019A17-7F88-43FE-8A18-7A751E1C00B0}" sibTransId="{8E639AE3-77A5-48C0-9DCF-EFA0C841D7DB}"/>
    <dgm:cxn modelId="{67F942F0-BE68-43C9-A746-D45F673CFC92}" srcId="{3F2CB9F1-786C-47F2-A170-81A073E1E215}" destId="{B6F7C6CF-4F2B-498D-B706-1CFC1C9647F2}" srcOrd="0" destOrd="0" parTransId="{D978EAEA-D18A-4CDD-AA2B-8D98E7FD5C8E}" sibTransId="{D6EE87A1-FA68-44B2-A0AB-1739B7EB2A9F}"/>
    <dgm:cxn modelId="{BF6447F5-C153-469F-B469-E3D35F857EA6}" type="presOf" srcId="{BB53FD1C-04FA-43DF-9CAB-6F6004DDE5A1}" destId="{24D39C6C-453A-419F-A66D-60E129AEF8A0}" srcOrd="0" destOrd="0" presId="urn:microsoft.com/office/officeart/2005/8/layout/vList2"/>
    <dgm:cxn modelId="{6CC226D2-5527-4410-BB2A-7E65654E87B7}" type="presParOf" srcId="{8AEBB272-9171-4263-9E1A-664CE8AC7BBF}" destId="{CEDBD4B8-0FF9-4A28-B458-9A514E7586A5}" srcOrd="0" destOrd="0" presId="urn:microsoft.com/office/officeart/2005/8/layout/vList2"/>
    <dgm:cxn modelId="{1989BE80-F8A4-468B-B331-1F98EF2C6272}" type="presParOf" srcId="{8AEBB272-9171-4263-9E1A-664CE8AC7BBF}" destId="{1E78F0D8-BA67-45BF-9A24-1642045E3ADD}" srcOrd="1" destOrd="0" presId="urn:microsoft.com/office/officeart/2005/8/layout/vList2"/>
    <dgm:cxn modelId="{6DFB34FC-B13E-45DB-8C6A-F45078B8EF9A}" type="presParOf" srcId="{8AEBB272-9171-4263-9E1A-664CE8AC7BBF}" destId="{7EC6DD4A-A837-4679-B71C-EC1D7AE9882E}" srcOrd="2" destOrd="0" presId="urn:microsoft.com/office/officeart/2005/8/layout/vList2"/>
    <dgm:cxn modelId="{D4E646C7-FBEF-40F7-B524-6AA3EB56469D}" type="presParOf" srcId="{8AEBB272-9171-4263-9E1A-664CE8AC7BBF}" destId="{47108559-9962-4BA6-ACE6-2CCA64F79171}" srcOrd="3" destOrd="0" presId="urn:microsoft.com/office/officeart/2005/8/layout/vList2"/>
    <dgm:cxn modelId="{80C49A4A-3E4B-4EEF-9BAD-4E586C619A7E}" type="presParOf" srcId="{8AEBB272-9171-4263-9E1A-664CE8AC7BBF}" destId="{24D39C6C-453A-419F-A66D-60E129AEF8A0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FCA668C6-236E-411C-A430-1242BD8A945D}" type="doc">
      <dgm:prSet loTypeId="urn:microsoft.com/office/officeart/2005/8/layout/vList2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C262F198-9129-4AD4-893D-92FC4C499777}">
      <dgm:prSet/>
      <dgm:spPr/>
      <dgm:t>
        <a:bodyPr/>
        <a:lstStyle/>
        <a:p>
          <a:r>
            <a:rPr lang="el-GR"/>
            <a:t>Πρόκειται για ετερογενή ομάδα καταστάσεων. Που οφείλονται σε αυξημένη αιμόλυση ή σε ηπατική βλάβη</a:t>
          </a:r>
          <a:endParaRPr lang="en-US"/>
        </a:p>
      </dgm:t>
    </dgm:pt>
    <dgm:pt modelId="{5429A062-1B50-473E-A5D1-8FCB706D5445}" type="parTrans" cxnId="{50069C53-9A61-4321-A187-A280714BBAFC}">
      <dgm:prSet/>
      <dgm:spPr/>
      <dgm:t>
        <a:bodyPr/>
        <a:lstStyle/>
        <a:p>
          <a:endParaRPr lang="en-US"/>
        </a:p>
      </dgm:t>
    </dgm:pt>
    <dgm:pt modelId="{44C02818-63F6-4484-A0C2-4E87F7CEB33B}" type="sibTrans" cxnId="{50069C53-9A61-4321-A187-A280714BBAFC}">
      <dgm:prSet/>
      <dgm:spPr/>
      <dgm:t>
        <a:bodyPr/>
        <a:lstStyle/>
        <a:p>
          <a:endParaRPr lang="en-US"/>
        </a:p>
      </dgm:t>
    </dgm:pt>
    <dgm:pt modelId="{E063012A-6EF5-46B3-9B73-4A7EB69BF4CC}">
      <dgm:prSet/>
      <dgm:spPr/>
      <dgm:t>
        <a:bodyPr/>
        <a:lstStyle/>
        <a:p>
          <a:r>
            <a:rPr lang="el-GR"/>
            <a:t>Ο ίκτερος μπορεί να οφείλεται σε αύξηση της έμμεσης (ελεύθερης) χολερυθρίνης ή άμεσης (συζευγμένης ) χολερυθρίνης ανάλογα με το που συμβαίνει η βλάβη </a:t>
          </a:r>
          <a:endParaRPr lang="en-US"/>
        </a:p>
      </dgm:t>
    </dgm:pt>
    <dgm:pt modelId="{323BAA18-DCD0-4B0E-879C-4DC0EFEF4AC7}" type="parTrans" cxnId="{152B7466-6B5F-4E9B-8380-F272B7D9D2E7}">
      <dgm:prSet/>
      <dgm:spPr/>
      <dgm:t>
        <a:bodyPr/>
        <a:lstStyle/>
        <a:p>
          <a:endParaRPr lang="en-US"/>
        </a:p>
      </dgm:t>
    </dgm:pt>
    <dgm:pt modelId="{23D9AC65-8BA9-474C-A024-828AF00FEFCC}" type="sibTrans" cxnId="{152B7466-6B5F-4E9B-8380-F272B7D9D2E7}">
      <dgm:prSet/>
      <dgm:spPr/>
      <dgm:t>
        <a:bodyPr/>
        <a:lstStyle/>
        <a:p>
          <a:endParaRPr lang="en-US"/>
        </a:p>
      </dgm:t>
    </dgm:pt>
    <dgm:pt modelId="{65420F15-0521-4E3B-B0D8-5B3835462C46}" type="pres">
      <dgm:prSet presAssocID="{FCA668C6-236E-411C-A430-1242BD8A945D}" presName="linear" presStyleCnt="0">
        <dgm:presLayoutVars>
          <dgm:animLvl val="lvl"/>
          <dgm:resizeHandles val="exact"/>
        </dgm:presLayoutVars>
      </dgm:prSet>
      <dgm:spPr/>
    </dgm:pt>
    <dgm:pt modelId="{04DDC2A9-17FF-4FD6-B88A-673E56DFDDF4}" type="pres">
      <dgm:prSet presAssocID="{C262F198-9129-4AD4-893D-92FC4C499777}" presName="parentText" presStyleLbl="node1" presStyleIdx="0" presStyleCnt="2">
        <dgm:presLayoutVars>
          <dgm:chMax val="0"/>
          <dgm:bulletEnabled val="1"/>
        </dgm:presLayoutVars>
      </dgm:prSet>
      <dgm:spPr/>
    </dgm:pt>
    <dgm:pt modelId="{665C5E0A-57A4-4279-8CEF-70EF6D6D28BF}" type="pres">
      <dgm:prSet presAssocID="{44C02818-63F6-4484-A0C2-4E87F7CEB33B}" presName="spacer" presStyleCnt="0"/>
      <dgm:spPr/>
    </dgm:pt>
    <dgm:pt modelId="{74C402D4-514E-4DE4-BC48-F27826E122E9}" type="pres">
      <dgm:prSet presAssocID="{E063012A-6EF5-46B3-9B73-4A7EB69BF4CC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152B7466-6B5F-4E9B-8380-F272B7D9D2E7}" srcId="{FCA668C6-236E-411C-A430-1242BD8A945D}" destId="{E063012A-6EF5-46B3-9B73-4A7EB69BF4CC}" srcOrd="1" destOrd="0" parTransId="{323BAA18-DCD0-4B0E-879C-4DC0EFEF4AC7}" sibTransId="{23D9AC65-8BA9-474C-A024-828AF00FEFCC}"/>
    <dgm:cxn modelId="{50069C53-9A61-4321-A187-A280714BBAFC}" srcId="{FCA668C6-236E-411C-A430-1242BD8A945D}" destId="{C262F198-9129-4AD4-893D-92FC4C499777}" srcOrd="0" destOrd="0" parTransId="{5429A062-1B50-473E-A5D1-8FCB706D5445}" sibTransId="{44C02818-63F6-4484-A0C2-4E87F7CEB33B}"/>
    <dgm:cxn modelId="{98CC799C-A537-48D2-9554-F5D2442AFF19}" type="presOf" srcId="{E063012A-6EF5-46B3-9B73-4A7EB69BF4CC}" destId="{74C402D4-514E-4DE4-BC48-F27826E122E9}" srcOrd="0" destOrd="0" presId="urn:microsoft.com/office/officeart/2005/8/layout/vList2"/>
    <dgm:cxn modelId="{94697C9C-B09A-48AD-A7A3-1A8F42D5110E}" type="presOf" srcId="{C262F198-9129-4AD4-893D-92FC4C499777}" destId="{04DDC2A9-17FF-4FD6-B88A-673E56DFDDF4}" srcOrd="0" destOrd="0" presId="urn:microsoft.com/office/officeart/2005/8/layout/vList2"/>
    <dgm:cxn modelId="{2B32B4B8-8304-4790-9534-E8D3EC064CAC}" type="presOf" srcId="{FCA668C6-236E-411C-A430-1242BD8A945D}" destId="{65420F15-0521-4E3B-B0D8-5B3835462C46}" srcOrd="0" destOrd="0" presId="urn:microsoft.com/office/officeart/2005/8/layout/vList2"/>
    <dgm:cxn modelId="{5169DF6B-6B44-4866-8E28-E64CE12DEACF}" type="presParOf" srcId="{65420F15-0521-4E3B-B0D8-5B3835462C46}" destId="{04DDC2A9-17FF-4FD6-B88A-673E56DFDDF4}" srcOrd="0" destOrd="0" presId="urn:microsoft.com/office/officeart/2005/8/layout/vList2"/>
    <dgm:cxn modelId="{2475E562-D267-47E3-86E2-6DB4BC8193E1}" type="presParOf" srcId="{65420F15-0521-4E3B-B0D8-5B3835462C46}" destId="{665C5E0A-57A4-4279-8CEF-70EF6D6D28BF}" srcOrd="1" destOrd="0" presId="urn:microsoft.com/office/officeart/2005/8/layout/vList2"/>
    <dgm:cxn modelId="{0C54C906-689C-4EC1-8AE9-87553F118D9A}" type="presParOf" srcId="{65420F15-0521-4E3B-B0D8-5B3835462C46}" destId="{74C402D4-514E-4DE4-BC48-F27826E122E9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E0C0E614-E3AC-4DB7-AE8B-1F763FF92C24}" type="doc">
      <dgm:prSet loTypeId="urn:microsoft.com/office/officeart/2005/8/layout/orgChart1" loCatId="hierarchy" qsTypeId="urn:microsoft.com/office/officeart/2005/8/quickstyle/simple4" qsCatId="simple" csTypeId="urn:microsoft.com/office/officeart/2005/8/colors/accent1_2" csCatId="accent1"/>
      <dgm:spPr/>
      <dgm:t>
        <a:bodyPr/>
        <a:lstStyle/>
        <a:p>
          <a:endParaRPr lang="en-US"/>
        </a:p>
      </dgm:t>
    </dgm:pt>
    <dgm:pt modelId="{541D7095-D49F-48BB-8F1A-240F49D1DC03}">
      <dgm:prSet/>
      <dgm:spPr/>
      <dgm:t>
        <a:bodyPr/>
        <a:lstStyle/>
        <a:p>
          <a:r>
            <a:rPr lang="el-GR"/>
            <a:t>Αντικειμενική εξέταση</a:t>
          </a:r>
          <a:endParaRPr lang="en-US"/>
        </a:p>
      </dgm:t>
    </dgm:pt>
    <dgm:pt modelId="{AD8D6BB5-D6AE-4758-BBDB-AAFA86BCD048}" type="parTrans" cxnId="{D0B1B459-2DFF-4B2C-9CBC-9C534ABB43A8}">
      <dgm:prSet/>
      <dgm:spPr/>
      <dgm:t>
        <a:bodyPr/>
        <a:lstStyle/>
        <a:p>
          <a:endParaRPr lang="en-US"/>
        </a:p>
      </dgm:t>
    </dgm:pt>
    <dgm:pt modelId="{C1EB4031-D332-4EA8-ADA2-3997870B70A7}" type="sibTrans" cxnId="{D0B1B459-2DFF-4B2C-9CBC-9C534ABB43A8}">
      <dgm:prSet/>
      <dgm:spPr/>
      <dgm:t>
        <a:bodyPr/>
        <a:lstStyle/>
        <a:p>
          <a:endParaRPr lang="en-US"/>
        </a:p>
      </dgm:t>
    </dgm:pt>
    <dgm:pt modelId="{15E2CFFE-FD1E-474D-948E-146801F75317}">
      <dgm:prSet/>
      <dgm:spPr/>
      <dgm:t>
        <a:bodyPr/>
        <a:lstStyle/>
        <a:p>
          <a:r>
            <a:rPr lang="el-GR"/>
            <a:t>Εργαστηριακός έλεγχος</a:t>
          </a:r>
          <a:endParaRPr lang="en-US"/>
        </a:p>
      </dgm:t>
    </dgm:pt>
    <dgm:pt modelId="{980442BD-1120-40B6-8E31-6B41D25EA767}" type="parTrans" cxnId="{39F8E2D9-989E-4F86-9114-53FC75E42C58}">
      <dgm:prSet/>
      <dgm:spPr/>
      <dgm:t>
        <a:bodyPr/>
        <a:lstStyle/>
        <a:p>
          <a:endParaRPr lang="en-US"/>
        </a:p>
      </dgm:t>
    </dgm:pt>
    <dgm:pt modelId="{15350921-204B-4987-884A-8BDF40A34598}" type="sibTrans" cxnId="{39F8E2D9-989E-4F86-9114-53FC75E42C58}">
      <dgm:prSet/>
      <dgm:spPr/>
      <dgm:t>
        <a:bodyPr/>
        <a:lstStyle/>
        <a:p>
          <a:endParaRPr lang="en-US"/>
        </a:p>
      </dgm:t>
    </dgm:pt>
    <dgm:pt modelId="{25B0FD99-8328-4E5D-8692-5B9D526B20E1}">
      <dgm:prSet/>
      <dgm:spPr/>
      <dgm:t>
        <a:bodyPr/>
        <a:lstStyle/>
        <a:p>
          <a:r>
            <a:rPr lang="el-GR"/>
            <a:t>Απεικονιστικά ευρήματα</a:t>
          </a:r>
          <a:endParaRPr lang="en-US"/>
        </a:p>
      </dgm:t>
    </dgm:pt>
    <dgm:pt modelId="{82430F47-71B9-44A4-A5C8-A82CA50226A6}" type="parTrans" cxnId="{C9B8C091-9146-4C53-8698-7CA0CDE8BF75}">
      <dgm:prSet/>
      <dgm:spPr/>
      <dgm:t>
        <a:bodyPr/>
        <a:lstStyle/>
        <a:p>
          <a:endParaRPr lang="en-US"/>
        </a:p>
      </dgm:t>
    </dgm:pt>
    <dgm:pt modelId="{944AC011-C46E-4D96-A417-3411A2C3BE70}" type="sibTrans" cxnId="{C9B8C091-9146-4C53-8698-7CA0CDE8BF75}">
      <dgm:prSet/>
      <dgm:spPr/>
      <dgm:t>
        <a:bodyPr/>
        <a:lstStyle/>
        <a:p>
          <a:endParaRPr lang="en-US"/>
        </a:p>
      </dgm:t>
    </dgm:pt>
    <dgm:pt modelId="{251F2082-5D56-4801-86CB-6FAF9B5725A5}">
      <dgm:prSet/>
      <dgm:spPr/>
      <dgm:t>
        <a:bodyPr/>
        <a:lstStyle/>
        <a:p>
          <a:r>
            <a:rPr lang="el-GR"/>
            <a:t>Περισσότερα από 1 αίτια (5%)</a:t>
          </a:r>
          <a:endParaRPr lang="en-US"/>
        </a:p>
      </dgm:t>
    </dgm:pt>
    <dgm:pt modelId="{BDA478EE-8AA1-420B-88F0-CFA7FB8B1582}" type="parTrans" cxnId="{5B5AEA39-8EF3-4D76-AD13-A1D33E028543}">
      <dgm:prSet/>
      <dgm:spPr/>
      <dgm:t>
        <a:bodyPr/>
        <a:lstStyle/>
        <a:p>
          <a:endParaRPr lang="en-US"/>
        </a:p>
      </dgm:t>
    </dgm:pt>
    <dgm:pt modelId="{26BFEA8E-D2A2-4551-87C2-BBA86B3ECA1D}" type="sibTrans" cxnId="{5B5AEA39-8EF3-4D76-AD13-A1D33E028543}">
      <dgm:prSet/>
      <dgm:spPr/>
      <dgm:t>
        <a:bodyPr/>
        <a:lstStyle/>
        <a:p>
          <a:endParaRPr lang="en-US"/>
        </a:p>
      </dgm:t>
    </dgm:pt>
    <dgm:pt modelId="{13390D7C-E894-4802-8466-27A98FF01A1D}" type="pres">
      <dgm:prSet presAssocID="{E0C0E614-E3AC-4DB7-AE8B-1F763FF92C24}" presName="hierChild1" presStyleCnt="0">
        <dgm:presLayoutVars>
          <dgm:orgChart val="1"/>
          <dgm:chPref val="1"/>
          <dgm:dir/>
          <dgm:animOne val="branch"/>
          <dgm:animLvl val="lvl"/>
          <dgm:resizeHandles/>
        </dgm:presLayoutVars>
      </dgm:prSet>
      <dgm:spPr/>
    </dgm:pt>
    <dgm:pt modelId="{5ABE0F2D-68F9-42B3-AB08-9932CFBB4011}" type="pres">
      <dgm:prSet presAssocID="{541D7095-D49F-48BB-8F1A-240F49D1DC03}" presName="hierRoot1" presStyleCnt="0">
        <dgm:presLayoutVars>
          <dgm:hierBranch val="init"/>
        </dgm:presLayoutVars>
      </dgm:prSet>
      <dgm:spPr/>
    </dgm:pt>
    <dgm:pt modelId="{7905CB68-EECD-4A66-BCB9-65302D9B9D63}" type="pres">
      <dgm:prSet presAssocID="{541D7095-D49F-48BB-8F1A-240F49D1DC03}" presName="rootComposite1" presStyleCnt="0"/>
      <dgm:spPr/>
    </dgm:pt>
    <dgm:pt modelId="{67C72844-67EF-4253-BE9D-FCE8CD68B7DB}" type="pres">
      <dgm:prSet presAssocID="{541D7095-D49F-48BB-8F1A-240F49D1DC03}" presName="rootText1" presStyleLbl="node0" presStyleIdx="0" presStyleCnt="4">
        <dgm:presLayoutVars>
          <dgm:chPref val="3"/>
        </dgm:presLayoutVars>
      </dgm:prSet>
      <dgm:spPr/>
    </dgm:pt>
    <dgm:pt modelId="{07C4AAAF-D3E9-4E33-98DB-AB5A011AF495}" type="pres">
      <dgm:prSet presAssocID="{541D7095-D49F-48BB-8F1A-240F49D1DC03}" presName="rootConnector1" presStyleLbl="node1" presStyleIdx="0" presStyleCnt="0"/>
      <dgm:spPr/>
    </dgm:pt>
    <dgm:pt modelId="{27E23F52-CDAC-4A90-8348-5AECE8201B46}" type="pres">
      <dgm:prSet presAssocID="{541D7095-D49F-48BB-8F1A-240F49D1DC03}" presName="hierChild2" presStyleCnt="0"/>
      <dgm:spPr/>
    </dgm:pt>
    <dgm:pt modelId="{55B1D165-DA2C-428D-B64D-886ABBF019DB}" type="pres">
      <dgm:prSet presAssocID="{541D7095-D49F-48BB-8F1A-240F49D1DC03}" presName="hierChild3" presStyleCnt="0"/>
      <dgm:spPr/>
    </dgm:pt>
    <dgm:pt modelId="{16B12BC5-DE5E-4D1D-AB51-DB9A8E77F61F}" type="pres">
      <dgm:prSet presAssocID="{15E2CFFE-FD1E-474D-948E-146801F75317}" presName="hierRoot1" presStyleCnt="0">
        <dgm:presLayoutVars>
          <dgm:hierBranch val="init"/>
        </dgm:presLayoutVars>
      </dgm:prSet>
      <dgm:spPr/>
    </dgm:pt>
    <dgm:pt modelId="{805D60B3-C9A2-4ADF-B35A-E302D307A6C6}" type="pres">
      <dgm:prSet presAssocID="{15E2CFFE-FD1E-474D-948E-146801F75317}" presName="rootComposite1" presStyleCnt="0"/>
      <dgm:spPr/>
    </dgm:pt>
    <dgm:pt modelId="{E6FDAFF5-1C52-4CB5-A84C-B434154A8A25}" type="pres">
      <dgm:prSet presAssocID="{15E2CFFE-FD1E-474D-948E-146801F75317}" presName="rootText1" presStyleLbl="node0" presStyleIdx="1" presStyleCnt="4">
        <dgm:presLayoutVars>
          <dgm:chPref val="3"/>
        </dgm:presLayoutVars>
      </dgm:prSet>
      <dgm:spPr/>
    </dgm:pt>
    <dgm:pt modelId="{DC534C83-D1F0-4F48-8AA0-EF26CB38521B}" type="pres">
      <dgm:prSet presAssocID="{15E2CFFE-FD1E-474D-948E-146801F75317}" presName="rootConnector1" presStyleLbl="node1" presStyleIdx="0" presStyleCnt="0"/>
      <dgm:spPr/>
    </dgm:pt>
    <dgm:pt modelId="{E81F1CF9-E945-4AF5-AA20-02FE61E349C4}" type="pres">
      <dgm:prSet presAssocID="{15E2CFFE-FD1E-474D-948E-146801F75317}" presName="hierChild2" presStyleCnt="0"/>
      <dgm:spPr/>
    </dgm:pt>
    <dgm:pt modelId="{13DC7513-8C12-4461-8A5F-F6CD9E986398}" type="pres">
      <dgm:prSet presAssocID="{15E2CFFE-FD1E-474D-948E-146801F75317}" presName="hierChild3" presStyleCnt="0"/>
      <dgm:spPr/>
    </dgm:pt>
    <dgm:pt modelId="{0E1D55E1-E2BF-48FD-A2FE-578AC1E75732}" type="pres">
      <dgm:prSet presAssocID="{25B0FD99-8328-4E5D-8692-5B9D526B20E1}" presName="hierRoot1" presStyleCnt="0">
        <dgm:presLayoutVars>
          <dgm:hierBranch val="init"/>
        </dgm:presLayoutVars>
      </dgm:prSet>
      <dgm:spPr/>
    </dgm:pt>
    <dgm:pt modelId="{95391A0E-E8BE-4195-8B39-823F6CD11574}" type="pres">
      <dgm:prSet presAssocID="{25B0FD99-8328-4E5D-8692-5B9D526B20E1}" presName="rootComposite1" presStyleCnt="0"/>
      <dgm:spPr/>
    </dgm:pt>
    <dgm:pt modelId="{3D474A51-8751-4545-85A8-1171CC4F137D}" type="pres">
      <dgm:prSet presAssocID="{25B0FD99-8328-4E5D-8692-5B9D526B20E1}" presName="rootText1" presStyleLbl="node0" presStyleIdx="2" presStyleCnt="4">
        <dgm:presLayoutVars>
          <dgm:chPref val="3"/>
        </dgm:presLayoutVars>
      </dgm:prSet>
      <dgm:spPr/>
    </dgm:pt>
    <dgm:pt modelId="{CA1DFA54-91DC-4E1A-B1FE-0EC78B6997D2}" type="pres">
      <dgm:prSet presAssocID="{25B0FD99-8328-4E5D-8692-5B9D526B20E1}" presName="rootConnector1" presStyleLbl="node1" presStyleIdx="0" presStyleCnt="0"/>
      <dgm:spPr/>
    </dgm:pt>
    <dgm:pt modelId="{58A4B911-BAA4-4D5D-9535-90AD0FC3FBC8}" type="pres">
      <dgm:prSet presAssocID="{25B0FD99-8328-4E5D-8692-5B9D526B20E1}" presName="hierChild2" presStyleCnt="0"/>
      <dgm:spPr/>
    </dgm:pt>
    <dgm:pt modelId="{37EEE00C-F83A-4E27-852F-FEF844457C7B}" type="pres">
      <dgm:prSet presAssocID="{25B0FD99-8328-4E5D-8692-5B9D526B20E1}" presName="hierChild3" presStyleCnt="0"/>
      <dgm:spPr/>
    </dgm:pt>
    <dgm:pt modelId="{1F8CB18A-106F-4093-BDA8-7DB44C2F1114}" type="pres">
      <dgm:prSet presAssocID="{251F2082-5D56-4801-86CB-6FAF9B5725A5}" presName="hierRoot1" presStyleCnt="0">
        <dgm:presLayoutVars>
          <dgm:hierBranch val="init"/>
        </dgm:presLayoutVars>
      </dgm:prSet>
      <dgm:spPr/>
    </dgm:pt>
    <dgm:pt modelId="{FA88383A-0B0B-4637-92E8-D6D7D0F9798A}" type="pres">
      <dgm:prSet presAssocID="{251F2082-5D56-4801-86CB-6FAF9B5725A5}" presName="rootComposite1" presStyleCnt="0"/>
      <dgm:spPr/>
    </dgm:pt>
    <dgm:pt modelId="{334E525D-3CE6-4538-B924-28541008FAD7}" type="pres">
      <dgm:prSet presAssocID="{251F2082-5D56-4801-86CB-6FAF9B5725A5}" presName="rootText1" presStyleLbl="node0" presStyleIdx="3" presStyleCnt="4">
        <dgm:presLayoutVars>
          <dgm:chPref val="3"/>
        </dgm:presLayoutVars>
      </dgm:prSet>
      <dgm:spPr/>
    </dgm:pt>
    <dgm:pt modelId="{72201E7D-95C9-4CBB-8A60-2144F187A759}" type="pres">
      <dgm:prSet presAssocID="{251F2082-5D56-4801-86CB-6FAF9B5725A5}" presName="rootConnector1" presStyleLbl="node1" presStyleIdx="0" presStyleCnt="0"/>
      <dgm:spPr/>
    </dgm:pt>
    <dgm:pt modelId="{EDB34D8B-C130-4803-BD3D-A6EF671F8CB0}" type="pres">
      <dgm:prSet presAssocID="{251F2082-5D56-4801-86CB-6FAF9B5725A5}" presName="hierChild2" presStyleCnt="0"/>
      <dgm:spPr/>
    </dgm:pt>
    <dgm:pt modelId="{A6CF5419-D394-4BC7-8856-61D419B5DAA7}" type="pres">
      <dgm:prSet presAssocID="{251F2082-5D56-4801-86CB-6FAF9B5725A5}" presName="hierChild3" presStyleCnt="0"/>
      <dgm:spPr/>
    </dgm:pt>
  </dgm:ptLst>
  <dgm:cxnLst>
    <dgm:cxn modelId="{9BACC507-7179-495D-9B24-87A012966CD5}" type="presOf" srcId="{25B0FD99-8328-4E5D-8692-5B9D526B20E1}" destId="{3D474A51-8751-4545-85A8-1171CC4F137D}" srcOrd="0" destOrd="0" presId="urn:microsoft.com/office/officeart/2005/8/layout/orgChart1"/>
    <dgm:cxn modelId="{3DAC7921-F324-4548-A26E-589BF1D74F4E}" type="presOf" srcId="{25B0FD99-8328-4E5D-8692-5B9D526B20E1}" destId="{CA1DFA54-91DC-4E1A-B1FE-0EC78B6997D2}" srcOrd="1" destOrd="0" presId="urn:microsoft.com/office/officeart/2005/8/layout/orgChart1"/>
    <dgm:cxn modelId="{5B5AEA39-8EF3-4D76-AD13-A1D33E028543}" srcId="{E0C0E614-E3AC-4DB7-AE8B-1F763FF92C24}" destId="{251F2082-5D56-4801-86CB-6FAF9B5725A5}" srcOrd="3" destOrd="0" parTransId="{BDA478EE-8AA1-420B-88F0-CFA7FB8B1582}" sibTransId="{26BFEA8E-D2A2-4551-87C2-BBA86B3ECA1D}"/>
    <dgm:cxn modelId="{A3871B40-5244-4D0C-8DA5-00F6CABDD742}" type="presOf" srcId="{E0C0E614-E3AC-4DB7-AE8B-1F763FF92C24}" destId="{13390D7C-E894-4802-8466-27A98FF01A1D}" srcOrd="0" destOrd="0" presId="urn:microsoft.com/office/officeart/2005/8/layout/orgChart1"/>
    <dgm:cxn modelId="{03E47871-B059-49DB-A65B-F7D09C699DAE}" type="presOf" srcId="{541D7095-D49F-48BB-8F1A-240F49D1DC03}" destId="{07C4AAAF-D3E9-4E33-98DB-AB5A011AF495}" srcOrd="1" destOrd="0" presId="urn:microsoft.com/office/officeart/2005/8/layout/orgChart1"/>
    <dgm:cxn modelId="{9ED9C356-A185-4784-9AA4-25D779D08A98}" type="presOf" srcId="{541D7095-D49F-48BB-8F1A-240F49D1DC03}" destId="{67C72844-67EF-4253-BE9D-FCE8CD68B7DB}" srcOrd="0" destOrd="0" presId="urn:microsoft.com/office/officeart/2005/8/layout/orgChart1"/>
    <dgm:cxn modelId="{E0ADAE57-2CC7-4F5F-BA27-1229DAAD7A52}" type="presOf" srcId="{251F2082-5D56-4801-86CB-6FAF9B5725A5}" destId="{72201E7D-95C9-4CBB-8A60-2144F187A759}" srcOrd="1" destOrd="0" presId="urn:microsoft.com/office/officeart/2005/8/layout/orgChart1"/>
    <dgm:cxn modelId="{D0B1B459-2DFF-4B2C-9CBC-9C534ABB43A8}" srcId="{E0C0E614-E3AC-4DB7-AE8B-1F763FF92C24}" destId="{541D7095-D49F-48BB-8F1A-240F49D1DC03}" srcOrd="0" destOrd="0" parTransId="{AD8D6BB5-D6AE-4758-BBDB-AAFA86BCD048}" sibTransId="{C1EB4031-D332-4EA8-ADA2-3997870B70A7}"/>
    <dgm:cxn modelId="{C9B8C091-9146-4C53-8698-7CA0CDE8BF75}" srcId="{E0C0E614-E3AC-4DB7-AE8B-1F763FF92C24}" destId="{25B0FD99-8328-4E5D-8692-5B9D526B20E1}" srcOrd="2" destOrd="0" parTransId="{82430F47-71B9-44A4-A5C8-A82CA50226A6}" sibTransId="{944AC011-C46E-4D96-A417-3411A2C3BE70}"/>
    <dgm:cxn modelId="{CF7816B3-F6C6-4E48-99E1-E4C74730EB7A}" type="presOf" srcId="{15E2CFFE-FD1E-474D-948E-146801F75317}" destId="{E6FDAFF5-1C52-4CB5-A84C-B434154A8A25}" srcOrd="0" destOrd="0" presId="urn:microsoft.com/office/officeart/2005/8/layout/orgChart1"/>
    <dgm:cxn modelId="{36E267D3-ACC0-499A-B272-CBB185793610}" type="presOf" srcId="{251F2082-5D56-4801-86CB-6FAF9B5725A5}" destId="{334E525D-3CE6-4538-B924-28541008FAD7}" srcOrd="0" destOrd="0" presId="urn:microsoft.com/office/officeart/2005/8/layout/orgChart1"/>
    <dgm:cxn modelId="{39F8E2D9-989E-4F86-9114-53FC75E42C58}" srcId="{E0C0E614-E3AC-4DB7-AE8B-1F763FF92C24}" destId="{15E2CFFE-FD1E-474D-948E-146801F75317}" srcOrd="1" destOrd="0" parTransId="{980442BD-1120-40B6-8E31-6B41D25EA767}" sibTransId="{15350921-204B-4987-884A-8BDF40A34598}"/>
    <dgm:cxn modelId="{12393BE4-A3CB-45C8-9B93-5C7F3BC40C6E}" type="presOf" srcId="{15E2CFFE-FD1E-474D-948E-146801F75317}" destId="{DC534C83-D1F0-4F48-8AA0-EF26CB38521B}" srcOrd="1" destOrd="0" presId="urn:microsoft.com/office/officeart/2005/8/layout/orgChart1"/>
    <dgm:cxn modelId="{87E64CA2-A916-433E-8F9A-894CCFC71B9C}" type="presParOf" srcId="{13390D7C-E894-4802-8466-27A98FF01A1D}" destId="{5ABE0F2D-68F9-42B3-AB08-9932CFBB4011}" srcOrd="0" destOrd="0" presId="urn:microsoft.com/office/officeart/2005/8/layout/orgChart1"/>
    <dgm:cxn modelId="{F2B0ECA6-227A-402D-8B77-3F650259AA8F}" type="presParOf" srcId="{5ABE0F2D-68F9-42B3-AB08-9932CFBB4011}" destId="{7905CB68-EECD-4A66-BCB9-65302D9B9D63}" srcOrd="0" destOrd="0" presId="urn:microsoft.com/office/officeart/2005/8/layout/orgChart1"/>
    <dgm:cxn modelId="{32551FC1-1DCB-4BA6-BBEE-52F4CB1E7D34}" type="presParOf" srcId="{7905CB68-EECD-4A66-BCB9-65302D9B9D63}" destId="{67C72844-67EF-4253-BE9D-FCE8CD68B7DB}" srcOrd="0" destOrd="0" presId="urn:microsoft.com/office/officeart/2005/8/layout/orgChart1"/>
    <dgm:cxn modelId="{3341D593-3928-4861-AC90-F84E80C47FC5}" type="presParOf" srcId="{7905CB68-EECD-4A66-BCB9-65302D9B9D63}" destId="{07C4AAAF-D3E9-4E33-98DB-AB5A011AF495}" srcOrd="1" destOrd="0" presId="urn:microsoft.com/office/officeart/2005/8/layout/orgChart1"/>
    <dgm:cxn modelId="{CF09668C-EA49-4E1E-AB53-2A36F06EFDB9}" type="presParOf" srcId="{5ABE0F2D-68F9-42B3-AB08-9932CFBB4011}" destId="{27E23F52-CDAC-4A90-8348-5AECE8201B46}" srcOrd="1" destOrd="0" presId="urn:microsoft.com/office/officeart/2005/8/layout/orgChart1"/>
    <dgm:cxn modelId="{080E2BAC-C992-4292-8590-2D83CD8FD144}" type="presParOf" srcId="{5ABE0F2D-68F9-42B3-AB08-9932CFBB4011}" destId="{55B1D165-DA2C-428D-B64D-886ABBF019DB}" srcOrd="2" destOrd="0" presId="urn:microsoft.com/office/officeart/2005/8/layout/orgChart1"/>
    <dgm:cxn modelId="{AF653E7F-F6F2-43EB-AA3D-9133DE58D87A}" type="presParOf" srcId="{13390D7C-E894-4802-8466-27A98FF01A1D}" destId="{16B12BC5-DE5E-4D1D-AB51-DB9A8E77F61F}" srcOrd="1" destOrd="0" presId="urn:microsoft.com/office/officeart/2005/8/layout/orgChart1"/>
    <dgm:cxn modelId="{44FE0515-E5B0-4154-AE0B-DDB1DB329245}" type="presParOf" srcId="{16B12BC5-DE5E-4D1D-AB51-DB9A8E77F61F}" destId="{805D60B3-C9A2-4ADF-B35A-E302D307A6C6}" srcOrd="0" destOrd="0" presId="urn:microsoft.com/office/officeart/2005/8/layout/orgChart1"/>
    <dgm:cxn modelId="{9CBEC7A3-6B35-4CE0-91E6-F09676B29BFF}" type="presParOf" srcId="{805D60B3-C9A2-4ADF-B35A-E302D307A6C6}" destId="{E6FDAFF5-1C52-4CB5-A84C-B434154A8A25}" srcOrd="0" destOrd="0" presId="urn:microsoft.com/office/officeart/2005/8/layout/orgChart1"/>
    <dgm:cxn modelId="{19A59F54-2794-407F-A29C-A31A7C88431E}" type="presParOf" srcId="{805D60B3-C9A2-4ADF-B35A-E302D307A6C6}" destId="{DC534C83-D1F0-4F48-8AA0-EF26CB38521B}" srcOrd="1" destOrd="0" presId="urn:microsoft.com/office/officeart/2005/8/layout/orgChart1"/>
    <dgm:cxn modelId="{B5063A4E-35E3-404D-963E-5E8AAE0A4FF5}" type="presParOf" srcId="{16B12BC5-DE5E-4D1D-AB51-DB9A8E77F61F}" destId="{E81F1CF9-E945-4AF5-AA20-02FE61E349C4}" srcOrd="1" destOrd="0" presId="urn:microsoft.com/office/officeart/2005/8/layout/orgChart1"/>
    <dgm:cxn modelId="{94ACCD58-4520-48E4-B052-950986F4F266}" type="presParOf" srcId="{16B12BC5-DE5E-4D1D-AB51-DB9A8E77F61F}" destId="{13DC7513-8C12-4461-8A5F-F6CD9E986398}" srcOrd="2" destOrd="0" presId="urn:microsoft.com/office/officeart/2005/8/layout/orgChart1"/>
    <dgm:cxn modelId="{0F7B9BCD-FADA-4FA2-A5C1-C1A67DC40489}" type="presParOf" srcId="{13390D7C-E894-4802-8466-27A98FF01A1D}" destId="{0E1D55E1-E2BF-48FD-A2FE-578AC1E75732}" srcOrd="2" destOrd="0" presId="urn:microsoft.com/office/officeart/2005/8/layout/orgChart1"/>
    <dgm:cxn modelId="{BA53F16E-871E-48C6-8404-1BAEFF7405E6}" type="presParOf" srcId="{0E1D55E1-E2BF-48FD-A2FE-578AC1E75732}" destId="{95391A0E-E8BE-4195-8B39-823F6CD11574}" srcOrd="0" destOrd="0" presId="urn:microsoft.com/office/officeart/2005/8/layout/orgChart1"/>
    <dgm:cxn modelId="{20E1A7A9-1674-4505-A88E-B39B093F767F}" type="presParOf" srcId="{95391A0E-E8BE-4195-8B39-823F6CD11574}" destId="{3D474A51-8751-4545-85A8-1171CC4F137D}" srcOrd="0" destOrd="0" presId="urn:microsoft.com/office/officeart/2005/8/layout/orgChart1"/>
    <dgm:cxn modelId="{C7067CA0-7D3E-4DD3-A11F-5397C2646C91}" type="presParOf" srcId="{95391A0E-E8BE-4195-8B39-823F6CD11574}" destId="{CA1DFA54-91DC-4E1A-B1FE-0EC78B6997D2}" srcOrd="1" destOrd="0" presId="urn:microsoft.com/office/officeart/2005/8/layout/orgChart1"/>
    <dgm:cxn modelId="{85181119-10E4-4852-A5CE-E1AC1FA38088}" type="presParOf" srcId="{0E1D55E1-E2BF-48FD-A2FE-578AC1E75732}" destId="{58A4B911-BAA4-4D5D-9535-90AD0FC3FBC8}" srcOrd="1" destOrd="0" presId="urn:microsoft.com/office/officeart/2005/8/layout/orgChart1"/>
    <dgm:cxn modelId="{016DB7E5-A752-4B73-83E0-BBC24394EAA4}" type="presParOf" srcId="{0E1D55E1-E2BF-48FD-A2FE-578AC1E75732}" destId="{37EEE00C-F83A-4E27-852F-FEF844457C7B}" srcOrd="2" destOrd="0" presId="urn:microsoft.com/office/officeart/2005/8/layout/orgChart1"/>
    <dgm:cxn modelId="{B0FE128E-934C-4373-B33E-204156BB4CD1}" type="presParOf" srcId="{13390D7C-E894-4802-8466-27A98FF01A1D}" destId="{1F8CB18A-106F-4093-BDA8-7DB44C2F1114}" srcOrd="3" destOrd="0" presId="urn:microsoft.com/office/officeart/2005/8/layout/orgChart1"/>
    <dgm:cxn modelId="{1CD78CC9-CD7C-418E-843B-3048C812BABF}" type="presParOf" srcId="{1F8CB18A-106F-4093-BDA8-7DB44C2F1114}" destId="{FA88383A-0B0B-4637-92E8-D6D7D0F9798A}" srcOrd="0" destOrd="0" presId="urn:microsoft.com/office/officeart/2005/8/layout/orgChart1"/>
    <dgm:cxn modelId="{8C6CB3E8-1C94-40A6-A526-C7764E211AB0}" type="presParOf" srcId="{FA88383A-0B0B-4637-92E8-D6D7D0F9798A}" destId="{334E525D-3CE6-4538-B924-28541008FAD7}" srcOrd="0" destOrd="0" presId="urn:microsoft.com/office/officeart/2005/8/layout/orgChart1"/>
    <dgm:cxn modelId="{7DE079B0-3383-4C6F-876E-35CA26CC4827}" type="presParOf" srcId="{FA88383A-0B0B-4637-92E8-D6D7D0F9798A}" destId="{72201E7D-95C9-4CBB-8A60-2144F187A759}" srcOrd="1" destOrd="0" presId="urn:microsoft.com/office/officeart/2005/8/layout/orgChart1"/>
    <dgm:cxn modelId="{6714E766-8FCC-4117-BB84-EFF10EE86548}" type="presParOf" srcId="{1F8CB18A-106F-4093-BDA8-7DB44C2F1114}" destId="{EDB34D8B-C130-4803-BD3D-A6EF671F8CB0}" srcOrd="1" destOrd="0" presId="urn:microsoft.com/office/officeart/2005/8/layout/orgChart1"/>
    <dgm:cxn modelId="{6DB3532B-3C7B-4409-8582-3C9AA713B26F}" type="presParOf" srcId="{1F8CB18A-106F-4093-BDA8-7DB44C2F1114}" destId="{A6CF5419-D394-4BC7-8856-61D419B5DAA7}" srcOrd="2" destOrd="0" presId="urn:microsoft.com/office/officeart/2005/8/layout/orgChart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5852CF1D-3665-40BD-A031-D6E59CBCB7DE}" type="doc">
      <dgm:prSet loTypeId="urn:microsoft.com/office/officeart/2005/8/layout/process5" loCatId="process" qsTypeId="urn:microsoft.com/office/officeart/2005/8/quickstyle/simple1" qsCatId="simple" csTypeId="urn:microsoft.com/office/officeart/2005/8/colors/colorful1" csCatId="colorful"/>
      <dgm:spPr/>
      <dgm:t>
        <a:bodyPr/>
        <a:lstStyle/>
        <a:p>
          <a:endParaRPr lang="en-US"/>
        </a:p>
      </dgm:t>
    </dgm:pt>
    <dgm:pt modelId="{9D2681CF-1DCE-4E10-8D85-022AF297B112}">
      <dgm:prSet/>
      <dgm:spPr/>
      <dgm:t>
        <a:bodyPr/>
        <a:lstStyle/>
        <a:p>
          <a:r>
            <a:rPr lang="el-GR" b="1"/>
            <a:t>Ασκίτης σχετιζόμενος με πυλαία υπέρταση </a:t>
          </a:r>
          <a:endParaRPr lang="en-US"/>
        </a:p>
      </dgm:t>
    </dgm:pt>
    <dgm:pt modelId="{C783CD79-31FE-4782-AB28-523ACB938091}" type="parTrans" cxnId="{E6F06622-F4E0-42E1-ACCF-2A20800DE820}">
      <dgm:prSet/>
      <dgm:spPr/>
      <dgm:t>
        <a:bodyPr/>
        <a:lstStyle/>
        <a:p>
          <a:endParaRPr lang="en-US"/>
        </a:p>
      </dgm:t>
    </dgm:pt>
    <dgm:pt modelId="{A8C211B8-9F8C-42B0-B417-2C8FAAAEE289}" type="sibTrans" cxnId="{E6F06622-F4E0-42E1-ACCF-2A20800DE820}">
      <dgm:prSet/>
      <dgm:spPr/>
      <dgm:t>
        <a:bodyPr/>
        <a:lstStyle/>
        <a:p>
          <a:endParaRPr lang="en-US"/>
        </a:p>
      </dgm:t>
    </dgm:pt>
    <dgm:pt modelId="{7FC21545-2EB5-4540-9E29-D33A26634658}">
      <dgm:prSet/>
      <dgm:spPr/>
      <dgm:t>
        <a:bodyPr/>
        <a:lstStyle/>
        <a:p>
          <a:r>
            <a:rPr lang="el-GR" b="1"/>
            <a:t>Αλβουμίνη ορού – αλβουμίνη ασκιτικού υγρού</a:t>
          </a:r>
          <a:endParaRPr lang="en-US"/>
        </a:p>
      </dgm:t>
    </dgm:pt>
    <dgm:pt modelId="{20C9D49C-924C-4C23-AAB1-0B8EA49011A5}" type="parTrans" cxnId="{64A29C2D-79C3-44B1-BB7D-E30188E92889}">
      <dgm:prSet/>
      <dgm:spPr/>
      <dgm:t>
        <a:bodyPr/>
        <a:lstStyle/>
        <a:p>
          <a:endParaRPr lang="en-US"/>
        </a:p>
      </dgm:t>
    </dgm:pt>
    <dgm:pt modelId="{69EAC122-5BC7-4AB3-8931-7C05630DA2EA}" type="sibTrans" cxnId="{64A29C2D-79C3-44B1-BB7D-E30188E92889}">
      <dgm:prSet/>
      <dgm:spPr/>
      <dgm:t>
        <a:bodyPr/>
        <a:lstStyle/>
        <a:p>
          <a:endParaRPr lang="en-US"/>
        </a:p>
      </dgm:t>
    </dgm:pt>
    <dgm:pt modelId="{E69CEDBE-EA3D-4871-8A7A-7E5AF670CA17}">
      <dgm:prSet/>
      <dgm:spPr/>
      <dgm:t>
        <a:bodyPr/>
        <a:lstStyle/>
        <a:p>
          <a:r>
            <a:rPr lang="el-GR" b="1"/>
            <a:t>&gt; 1.1 ο ασκίτης σχετίζεται με πυλαία υπέρταση</a:t>
          </a:r>
          <a:endParaRPr lang="en-US"/>
        </a:p>
      </dgm:t>
    </dgm:pt>
    <dgm:pt modelId="{09951320-5562-4546-9C90-DAF35EDE5700}" type="parTrans" cxnId="{52FC43B5-010F-42E8-B473-A35BAC79AA4E}">
      <dgm:prSet/>
      <dgm:spPr/>
      <dgm:t>
        <a:bodyPr/>
        <a:lstStyle/>
        <a:p>
          <a:endParaRPr lang="en-US"/>
        </a:p>
      </dgm:t>
    </dgm:pt>
    <dgm:pt modelId="{343B2F01-C704-475B-9C59-78880F05351A}" type="sibTrans" cxnId="{52FC43B5-010F-42E8-B473-A35BAC79AA4E}">
      <dgm:prSet/>
      <dgm:spPr/>
      <dgm:t>
        <a:bodyPr/>
        <a:lstStyle/>
        <a:p>
          <a:endParaRPr lang="en-US"/>
        </a:p>
      </dgm:t>
    </dgm:pt>
    <dgm:pt modelId="{26CE35CE-9D27-4CDC-9213-3F3605D6125D}">
      <dgm:prSet/>
      <dgm:spPr/>
      <dgm:t>
        <a:bodyPr/>
        <a:lstStyle/>
        <a:p>
          <a:r>
            <a:rPr lang="el-GR" b="1"/>
            <a:t>&lt; 1.1 ο ασκίτης δεν σχετίζεται με πυλαία υπέρταση </a:t>
          </a:r>
          <a:endParaRPr lang="en-US"/>
        </a:p>
      </dgm:t>
    </dgm:pt>
    <dgm:pt modelId="{3B9E130B-EDDC-4312-A806-928AB24A3CFE}" type="parTrans" cxnId="{CC0624B5-CDCC-4F9F-ADF1-F57AB71D69FC}">
      <dgm:prSet/>
      <dgm:spPr/>
      <dgm:t>
        <a:bodyPr/>
        <a:lstStyle/>
        <a:p>
          <a:endParaRPr lang="en-US"/>
        </a:p>
      </dgm:t>
    </dgm:pt>
    <dgm:pt modelId="{E102D5D7-6DC0-4E6C-8C91-808D506723C8}" type="sibTrans" cxnId="{CC0624B5-CDCC-4F9F-ADF1-F57AB71D69FC}">
      <dgm:prSet/>
      <dgm:spPr/>
      <dgm:t>
        <a:bodyPr/>
        <a:lstStyle/>
        <a:p>
          <a:endParaRPr lang="en-US"/>
        </a:p>
      </dgm:t>
    </dgm:pt>
    <dgm:pt modelId="{015FBEEE-1DC1-423D-8197-39542FA673E6}" type="pres">
      <dgm:prSet presAssocID="{5852CF1D-3665-40BD-A031-D6E59CBCB7DE}" presName="diagram" presStyleCnt="0">
        <dgm:presLayoutVars>
          <dgm:dir/>
          <dgm:resizeHandles val="exact"/>
        </dgm:presLayoutVars>
      </dgm:prSet>
      <dgm:spPr/>
    </dgm:pt>
    <dgm:pt modelId="{B6CC886C-424F-4BC4-B390-E1CA569F03AB}" type="pres">
      <dgm:prSet presAssocID="{9D2681CF-1DCE-4E10-8D85-022AF297B112}" presName="node" presStyleLbl="node1" presStyleIdx="0" presStyleCnt="4">
        <dgm:presLayoutVars>
          <dgm:bulletEnabled val="1"/>
        </dgm:presLayoutVars>
      </dgm:prSet>
      <dgm:spPr/>
    </dgm:pt>
    <dgm:pt modelId="{8553FF63-EADD-405F-B590-685857D511C3}" type="pres">
      <dgm:prSet presAssocID="{A8C211B8-9F8C-42B0-B417-2C8FAAAEE289}" presName="sibTrans" presStyleLbl="sibTrans2D1" presStyleIdx="0" presStyleCnt="3"/>
      <dgm:spPr/>
    </dgm:pt>
    <dgm:pt modelId="{75D055C8-8531-473D-A248-6FC3D30ACC03}" type="pres">
      <dgm:prSet presAssocID="{A8C211B8-9F8C-42B0-B417-2C8FAAAEE289}" presName="connectorText" presStyleLbl="sibTrans2D1" presStyleIdx="0" presStyleCnt="3"/>
      <dgm:spPr/>
    </dgm:pt>
    <dgm:pt modelId="{E43A379E-AA4F-4690-9F83-5987F52FE69C}" type="pres">
      <dgm:prSet presAssocID="{7FC21545-2EB5-4540-9E29-D33A26634658}" presName="node" presStyleLbl="node1" presStyleIdx="1" presStyleCnt="4">
        <dgm:presLayoutVars>
          <dgm:bulletEnabled val="1"/>
        </dgm:presLayoutVars>
      </dgm:prSet>
      <dgm:spPr/>
    </dgm:pt>
    <dgm:pt modelId="{A7FA4BCC-8647-43AF-9D1D-41045BB51C26}" type="pres">
      <dgm:prSet presAssocID="{69EAC122-5BC7-4AB3-8931-7C05630DA2EA}" presName="sibTrans" presStyleLbl="sibTrans2D1" presStyleIdx="1" presStyleCnt="3"/>
      <dgm:spPr/>
    </dgm:pt>
    <dgm:pt modelId="{93C7B735-D83C-4EDF-AA00-5728FEE65151}" type="pres">
      <dgm:prSet presAssocID="{69EAC122-5BC7-4AB3-8931-7C05630DA2EA}" presName="connectorText" presStyleLbl="sibTrans2D1" presStyleIdx="1" presStyleCnt="3"/>
      <dgm:spPr/>
    </dgm:pt>
    <dgm:pt modelId="{87D9C5C2-19C1-408E-92ED-3898678806E3}" type="pres">
      <dgm:prSet presAssocID="{E69CEDBE-EA3D-4871-8A7A-7E5AF670CA17}" presName="node" presStyleLbl="node1" presStyleIdx="2" presStyleCnt="4">
        <dgm:presLayoutVars>
          <dgm:bulletEnabled val="1"/>
        </dgm:presLayoutVars>
      </dgm:prSet>
      <dgm:spPr/>
    </dgm:pt>
    <dgm:pt modelId="{85B99B5C-4275-4DB8-AC92-0B4E70BBA3EE}" type="pres">
      <dgm:prSet presAssocID="{343B2F01-C704-475B-9C59-78880F05351A}" presName="sibTrans" presStyleLbl="sibTrans2D1" presStyleIdx="2" presStyleCnt="3"/>
      <dgm:spPr/>
    </dgm:pt>
    <dgm:pt modelId="{4999E256-F7CA-48BF-8375-E84EAC101082}" type="pres">
      <dgm:prSet presAssocID="{343B2F01-C704-475B-9C59-78880F05351A}" presName="connectorText" presStyleLbl="sibTrans2D1" presStyleIdx="2" presStyleCnt="3"/>
      <dgm:spPr/>
    </dgm:pt>
    <dgm:pt modelId="{A3FFB56E-0649-4E4C-B395-35077F20E0D0}" type="pres">
      <dgm:prSet presAssocID="{26CE35CE-9D27-4CDC-9213-3F3605D6125D}" presName="node" presStyleLbl="node1" presStyleIdx="3" presStyleCnt="4">
        <dgm:presLayoutVars>
          <dgm:bulletEnabled val="1"/>
        </dgm:presLayoutVars>
      </dgm:prSet>
      <dgm:spPr/>
    </dgm:pt>
  </dgm:ptLst>
  <dgm:cxnLst>
    <dgm:cxn modelId="{2D1A1710-A969-44FE-81F5-C07272F5092F}" type="presOf" srcId="{69EAC122-5BC7-4AB3-8931-7C05630DA2EA}" destId="{A7FA4BCC-8647-43AF-9D1D-41045BB51C26}" srcOrd="0" destOrd="0" presId="urn:microsoft.com/office/officeart/2005/8/layout/process5"/>
    <dgm:cxn modelId="{E6F06622-F4E0-42E1-ACCF-2A20800DE820}" srcId="{5852CF1D-3665-40BD-A031-D6E59CBCB7DE}" destId="{9D2681CF-1DCE-4E10-8D85-022AF297B112}" srcOrd="0" destOrd="0" parTransId="{C783CD79-31FE-4782-AB28-523ACB938091}" sibTransId="{A8C211B8-9F8C-42B0-B417-2C8FAAAEE289}"/>
    <dgm:cxn modelId="{64A29C2D-79C3-44B1-BB7D-E30188E92889}" srcId="{5852CF1D-3665-40BD-A031-D6E59CBCB7DE}" destId="{7FC21545-2EB5-4540-9E29-D33A26634658}" srcOrd="1" destOrd="0" parTransId="{20C9D49C-924C-4C23-AAB1-0B8EA49011A5}" sibTransId="{69EAC122-5BC7-4AB3-8931-7C05630DA2EA}"/>
    <dgm:cxn modelId="{43AC5C62-B258-4917-9890-04B161691790}" type="presOf" srcId="{26CE35CE-9D27-4CDC-9213-3F3605D6125D}" destId="{A3FFB56E-0649-4E4C-B395-35077F20E0D0}" srcOrd="0" destOrd="0" presId="urn:microsoft.com/office/officeart/2005/8/layout/process5"/>
    <dgm:cxn modelId="{DEB8486A-C3ED-4106-AEF1-2D29E87897D3}" type="presOf" srcId="{A8C211B8-9F8C-42B0-B417-2C8FAAAEE289}" destId="{8553FF63-EADD-405F-B590-685857D511C3}" srcOrd="0" destOrd="0" presId="urn:microsoft.com/office/officeart/2005/8/layout/process5"/>
    <dgm:cxn modelId="{825A1B4D-E1C0-411C-AC1C-60EA3B30FD1E}" type="presOf" srcId="{E69CEDBE-EA3D-4871-8A7A-7E5AF670CA17}" destId="{87D9C5C2-19C1-408E-92ED-3898678806E3}" srcOrd="0" destOrd="0" presId="urn:microsoft.com/office/officeart/2005/8/layout/process5"/>
    <dgm:cxn modelId="{F922977B-12A5-4D85-9BCD-64A573B9C498}" type="presOf" srcId="{343B2F01-C704-475B-9C59-78880F05351A}" destId="{85B99B5C-4275-4DB8-AC92-0B4E70BBA3EE}" srcOrd="0" destOrd="0" presId="urn:microsoft.com/office/officeart/2005/8/layout/process5"/>
    <dgm:cxn modelId="{2E105586-9BD6-4A5A-AA3C-C5ACC8616ACC}" type="presOf" srcId="{7FC21545-2EB5-4540-9E29-D33A26634658}" destId="{E43A379E-AA4F-4690-9F83-5987F52FE69C}" srcOrd="0" destOrd="0" presId="urn:microsoft.com/office/officeart/2005/8/layout/process5"/>
    <dgm:cxn modelId="{1B05499B-CD2E-4C7F-A254-F08A27726B63}" type="presOf" srcId="{5852CF1D-3665-40BD-A031-D6E59CBCB7DE}" destId="{015FBEEE-1DC1-423D-8197-39542FA673E6}" srcOrd="0" destOrd="0" presId="urn:microsoft.com/office/officeart/2005/8/layout/process5"/>
    <dgm:cxn modelId="{090DEDA9-0824-4DB2-9299-DF2C3C04379E}" type="presOf" srcId="{343B2F01-C704-475B-9C59-78880F05351A}" destId="{4999E256-F7CA-48BF-8375-E84EAC101082}" srcOrd="1" destOrd="0" presId="urn:microsoft.com/office/officeart/2005/8/layout/process5"/>
    <dgm:cxn modelId="{2C56D8B0-EA16-4810-9250-7D1D7B7940CA}" type="presOf" srcId="{9D2681CF-1DCE-4E10-8D85-022AF297B112}" destId="{B6CC886C-424F-4BC4-B390-E1CA569F03AB}" srcOrd="0" destOrd="0" presId="urn:microsoft.com/office/officeart/2005/8/layout/process5"/>
    <dgm:cxn modelId="{068280B3-8A20-4F98-8EC8-B55C38A35C60}" type="presOf" srcId="{69EAC122-5BC7-4AB3-8931-7C05630DA2EA}" destId="{93C7B735-D83C-4EDF-AA00-5728FEE65151}" srcOrd="1" destOrd="0" presId="urn:microsoft.com/office/officeart/2005/8/layout/process5"/>
    <dgm:cxn modelId="{CC0624B5-CDCC-4F9F-ADF1-F57AB71D69FC}" srcId="{5852CF1D-3665-40BD-A031-D6E59CBCB7DE}" destId="{26CE35CE-9D27-4CDC-9213-3F3605D6125D}" srcOrd="3" destOrd="0" parTransId="{3B9E130B-EDDC-4312-A806-928AB24A3CFE}" sibTransId="{E102D5D7-6DC0-4E6C-8C91-808D506723C8}"/>
    <dgm:cxn modelId="{52FC43B5-010F-42E8-B473-A35BAC79AA4E}" srcId="{5852CF1D-3665-40BD-A031-D6E59CBCB7DE}" destId="{E69CEDBE-EA3D-4871-8A7A-7E5AF670CA17}" srcOrd="2" destOrd="0" parTransId="{09951320-5562-4546-9C90-DAF35EDE5700}" sibTransId="{343B2F01-C704-475B-9C59-78880F05351A}"/>
    <dgm:cxn modelId="{78E476E5-4955-44F1-A21C-874AFC4B3E70}" type="presOf" srcId="{A8C211B8-9F8C-42B0-B417-2C8FAAAEE289}" destId="{75D055C8-8531-473D-A248-6FC3D30ACC03}" srcOrd="1" destOrd="0" presId="urn:microsoft.com/office/officeart/2005/8/layout/process5"/>
    <dgm:cxn modelId="{802CF703-2EC1-451A-BE71-0B038459371D}" type="presParOf" srcId="{015FBEEE-1DC1-423D-8197-39542FA673E6}" destId="{B6CC886C-424F-4BC4-B390-E1CA569F03AB}" srcOrd="0" destOrd="0" presId="urn:microsoft.com/office/officeart/2005/8/layout/process5"/>
    <dgm:cxn modelId="{5CD777F6-25AA-4578-BFA0-FD09419855B4}" type="presParOf" srcId="{015FBEEE-1DC1-423D-8197-39542FA673E6}" destId="{8553FF63-EADD-405F-B590-685857D511C3}" srcOrd="1" destOrd="0" presId="urn:microsoft.com/office/officeart/2005/8/layout/process5"/>
    <dgm:cxn modelId="{10F3A3AB-368B-45D9-8F33-C27140E77E0B}" type="presParOf" srcId="{8553FF63-EADD-405F-B590-685857D511C3}" destId="{75D055C8-8531-473D-A248-6FC3D30ACC03}" srcOrd="0" destOrd="0" presId="urn:microsoft.com/office/officeart/2005/8/layout/process5"/>
    <dgm:cxn modelId="{33F7D05B-C72D-48EA-A6FC-A80C50960B5A}" type="presParOf" srcId="{015FBEEE-1DC1-423D-8197-39542FA673E6}" destId="{E43A379E-AA4F-4690-9F83-5987F52FE69C}" srcOrd="2" destOrd="0" presId="urn:microsoft.com/office/officeart/2005/8/layout/process5"/>
    <dgm:cxn modelId="{F4A37C8C-1858-4F64-AF4B-6C3BFD473F0F}" type="presParOf" srcId="{015FBEEE-1DC1-423D-8197-39542FA673E6}" destId="{A7FA4BCC-8647-43AF-9D1D-41045BB51C26}" srcOrd="3" destOrd="0" presId="urn:microsoft.com/office/officeart/2005/8/layout/process5"/>
    <dgm:cxn modelId="{C6638313-E8B0-4A02-BDF8-7BCA436FA0FD}" type="presParOf" srcId="{A7FA4BCC-8647-43AF-9D1D-41045BB51C26}" destId="{93C7B735-D83C-4EDF-AA00-5728FEE65151}" srcOrd="0" destOrd="0" presId="urn:microsoft.com/office/officeart/2005/8/layout/process5"/>
    <dgm:cxn modelId="{114A4254-7D61-4B50-A19B-63068BBF8671}" type="presParOf" srcId="{015FBEEE-1DC1-423D-8197-39542FA673E6}" destId="{87D9C5C2-19C1-408E-92ED-3898678806E3}" srcOrd="4" destOrd="0" presId="urn:microsoft.com/office/officeart/2005/8/layout/process5"/>
    <dgm:cxn modelId="{A32160EE-3D5C-446F-834B-53E4CD734811}" type="presParOf" srcId="{015FBEEE-1DC1-423D-8197-39542FA673E6}" destId="{85B99B5C-4275-4DB8-AC92-0B4E70BBA3EE}" srcOrd="5" destOrd="0" presId="urn:microsoft.com/office/officeart/2005/8/layout/process5"/>
    <dgm:cxn modelId="{64129D78-5AE5-4360-8BED-0108B7E19934}" type="presParOf" srcId="{85B99B5C-4275-4DB8-AC92-0B4E70BBA3EE}" destId="{4999E256-F7CA-48BF-8375-E84EAC101082}" srcOrd="0" destOrd="0" presId="urn:microsoft.com/office/officeart/2005/8/layout/process5"/>
    <dgm:cxn modelId="{5BDD5CC8-D118-4875-B3E4-B501B3D4ECF3}" type="presParOf" srcId="{015FBEEE-1DC1-423D-8197-39542FA673E6}" destId="{A3FFB56E-0649-4E4C-B395-35077F20E0D0}" srcOrd="6" destOrd="0" presId="urn:microsoft.com/office/officeart/2005/8/layout/process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63161F05-78EB-4BC8-923E-2CECACACF825}" type="doc">
      <dgm:prSet loTypeId="urn:microsoft.com/office/officeart/2005/8/layout/vList2" loCatId="list" qsTypeId="urn:microsoft.com/office/officeart/2005/8/quickstyle/simple4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ACE22265-FF7C-41B5-9F3E-02565E20E8BE}">
      <dgm:prSet/>
      <dgm:spPr/>
      <dgm:t>
        <a:bodyPr/>
        <a:lstStyle/>
        <a:p>
          <a:r>
            <a:rPr lang="el-GR" b="1"/>
            <a:t>Μόλυνση</a:t>
          </a:r>
          <a:r>
            <a:rPr lang="en-US" b="1"/>
            <a:t>:</a:t>
          </a:r>
          <a:r>
            <a:rPr lang="el-GR" b="1"/>
            <a:t> πολυμορφοπύρηνα 250 </a:t>
          </a:r>
          <a:r>
            <a:rPr lang="en-US" b="1"/>
            <a:t>mm3</a:t>
          </a:r>
          <a:endParaRPr lang="en-US"/>
        </a:p>
      </dgm:t>
    </dgm:pt>
    <dgm:pt modelId="{C4F668C0-5B26-4C60-A31E-3748E5AE40AA}" type="parTrans" cxnId="{FE3047B0-54B4-4411-A79C-94C91D54FCF3}">
      <dgm:prSet/>
      <dgm:spPr/>
      <dgm:t>
        <a:bodyPr/>
        <a:lstStyle/>
        <a:p>
          <a:endParaRPr lang="en-US"/>
        </a:p>
      </dgm:t>
    </dgm:pt>
    <dgm:pt modelId="{1E867781-BD82-45E8-9732-593E7AA0FDF5}" type="sibTrans" cxnId="{FE3047B0-54B4-4411-A79C-94C91D54FCF3}">
      <dgm:prSet/>
      <dgm:spPr/>
      <dgm:t>
        <a:bodyPr/>
        <a:lstStyle/>
        <a:p>
          <a:endParaRPr lang="en-US"/>
        </a:p>
      </dgm:t>
    </dgm:pt>
    <dgm:pt modelId="{31143B91-B5AB-4E27-A479-7A81342B6B4E}">
      <dgm:prSet/>
      <dgm:spPr/>
      <dgm:t>
        <a:bodyPr/>
        <a:lstStyle/>
        <a:p>
          <a:r>
            <a:rPr lang="el-GR" b="1"/>
            <a:t>κ/α πότε</a:t>
          </a:r>
          <a:r>
            <a:rPr lang="en-US" b="1"/>
            <a:t>: </a:t>
          </a:r>
          <a:r>
            <a:rPr lang="el-GR" b="1"/>
            <a:t>πρώτη διάγνωση, πυρετός, κοιλιακό άλγος, σύγχυση</a:t>
          </a:r>
          <a:endParaRPr lang="en-US"/>
        </a:p>
      </dgm:t>
    </dgm:pt>
    <dgm:pt modelId="{DF388EE4-4EF0-4415-8BE5-02BC228C47D6}" type="parTrans" cxnId="{43DDDCB5-44AD-449D-AD56-7BFDB762EBE0}">
      <dgm:prSet/>
      <dgm:spPr/>
      <dgm:t>
        <a:bodyPr/>
        <a:lstStyle/>
        <a:p>
          <a:endParaRPr lang="en-US"/>
        </a:p>
      </dgm:t>
    </dgm:pt>
    <dgm:pt modelId="{C4EDD11C-6AE7-459D-8454-3829BBDC72D2}" type="sibTrans" cxnId="{43DDDCB5-44AD-449D-AD56-7BFDB762EBE0}">
      <dgm:prSet/>
      <dgm:spPr/>
      <dgm:t>
        <a:bodyPr/>
        <a:lstStyle/>
        <a:p>
          <a:endParaRPr lang="en-US"/>
        </a:p>
      </dgm:t>
    </dgm:pt>
    <dgm:pt modelId="{D51B8009-472B-433B-8397-36BCAA27927C}">
      <dgm:prSet/>
      <dgm:spPr/>
      <dgm:t>
        <a:bodyPr/>
        <a:lstStyle/>
        <a:p>
          <a:r>
            <a:rPr lang="el-GR" b="1"/>
            <a:t>Προσοχή για διάτρηση</a:t>
          </a:r>
          <a:r>
            <a:rPr lang="en-US" b="1"/>
            <a:t>:</a:t>
          </a:r>
          <a:r>
            <a:rPr lang="el-GR" b="1"/>
            <a:t> &gt; 250 </a:t>
          </a:r>
          <a:r>
            <a:rPr lang="en-US" b="1"/>
            <a:t>mm3</a:t>
          </a:r>
          <a:r>
            <a:rPr lang="el-GR" b="1"/>
            <a:t> και 2 από τα παρακάτω</a:t>
          </a:r>
          <a:r>
            <a:rPr lang="en-US" b="1"/>
            <a:t>: </a:t>
          </a:r>
          <a:r>
            <a:rPr lang="el-GR" b="1"/>
            <a:t>πρωτεϊνες &gt;</a:t>
          </a:r>
          <a:r>
            <a:rPr lang="en-US" b="1"/>
            <a:t>1 gr/dl, </a:t>
          </a:r>
          <a:r>
            <a:rPr lang="el-GR" b="1"/>
            <a:t>γλυκόζη &lt;</a:t>
          </a:r>
          <a:r>
            <a:rPr lang="en-US" b="1"/>
            <a:t>50 mg/dl, </a:t>
          </a:r>
          <a:r>
            <a:rPr lang="en-GB" b="1"/>
            <a:t>LDH&gt;</a:t>
          </a:r>
          <a:r>
            <a:rPr lang="el-GR" b="1"/>
            <a:t> άνω όρια του φυσιολογικού του ορού</a:t>
          </a:r>
          <a:endParaRPr lang="en-US"/>
        </a:p>
      </dgm:t>
    </dgm:pt>
    <dgm:pt modelId="{FD02E5FF-EAD2-4C6A-AE68-A61EDB6E51EA}" type="parTrans" cxnId="{29C72A0A-A5AB-413F-BB72-32DC14A255D5}">
      <dgm:prSet/>
      <dgm:spPr/>
      <dgm:t>
        <a:bodyPr/>
        <a:lstStyle/>
        <a:p>
          <a:endParaRPr lang="en-US"/>
        </a:p>
      </dgm:t>
    </dgm:pt>
    <dgm:pt modelId="{F1C37687-8439-45D4-9BB7-1AB5DF300F3F}" type="sibTrans" cxnId="{29C72A0A-A5AB-413F-BB72-32DC14A255D5}">
      <dgm:prSet/>
      <dgm:spPr/>
      <dgm:t>
        <a:bodyPr/>
        <a:lstStyle/>
        <a:p>
          <a:endParaRPr lang="en-US"/>
        </a:p>
      </dgm:t>
    </dgm:pt>
    <dgm:pt modelId="{84FC233E-1E03-41CC-ABB2-953D9AFD56BF}" type="pres">
      <dgm:prSet presAssocID="{63161F05-78EB-4BC8-923E-2CECACACF825}" presName="linear" presStyleCnt="0">
        <dgm:presLayoutVars>
          <dgm:animLvl val="lvl"/>
          <dgm:resizeHandles val="exact"/>
        </dgm:presLayoutVars>
      </dgm:prSet>
      <dgm:spPr/>
    </dgm:pt>
    <dgm:pt modelId="{668965D5-AEE7-4332-8459-BF1C027130B0}" type="pres">
      <dgm:prSet presAssocID="{ACE22265-FF7C-41B5-9F3E-02565E20E8BE}" presName="parentText" presStyleLbl="node1" presStyleIdx="0" presStyleCnt="3">
        <dgm:presLayoutVars>
          <dgm:chMax val="0"/>
          <dgm:bulletEnabled val="1"/>
        </dgm:presLayoutVars>
      </dgm:prSet>
      <dgm:spPr/>
    </dgm:pt>
    <dgm:pt modelId="{1FDE6AE0-0F4F-4D69-9E26-E6361790BB23}" type="pres">
      <dgm:prSet presAssocID="{1E867781-BD82-45E8-9732-593E7AA0FDF5}" presName="spacer" presStyleCnt="0"/>
      <dgm:spPr/>
    </dgm:pt>
    <dgm:pt modelId="{9DE47383-1360-4A4D-B180-C5FEE7AE2FF5}" type="pres">
      <dgm:prSet presAssocID="{31143B91-B5AB-4E27-A479-7A81342B6B4E}" presName="parentText" presStyleLbl="node1" presStyleIdx="1" presStyleCnt="3">
        <dgm:presLayoutVars>
          <dgm:chMax val="0"/>
          <dgm:bulletEnabled val="1"/>
        </dgm:presLayoutVars>
      </dgm:prSet>
      <dgm:spPr/>
    </dgm:pt>
    <dgm:pt modelId="{8BB7DD57-9E77-498F-A627-022AE01CDE89}" type="pres">
      <dgm:prSet presAssocID="{C4EDD11C-6AE7-459D-8454-3829BBDC72D2}" presName="spacer" presStyleCnt="0"/>
      <dgm:spPr/>
    </dgm:pt>
    <dgm:pt modelId="{18AAC571-CD58-4A9D-951B-B2DD8037C763}" type="pres">
      <dgm:prSet presAssocID="{D51B8009-472B-433B-8397-36BCAA27927C}" presName="parentText" presStyleLbl="node1" presStyleIdx="2" presStyleCnt="3">
        <dgm:presLayoutVars>
          <dgm:chMax val="0"/>
          <dgm:bulletEnabled val="1"/>
        </dgm:presLayoutVars>
      </dgm:prSet>
      <dgm:spPr/>
    </dgm:pt>
  </dgm:ptLst>
  <dgm:cxnLst>
    <dgm:cxn modelId="{29C72A0A-A5AB-413F-BB72-32DC14A255D5}" srcId="{63161F05-78EB-4BC8-923E-2CECACACF825}" destId="{D51B8009-472B-433B-8397-36BCAA27927C}" srcOrd="2" destOrd="0" parTransId="{FD02E5FF-EAD2-4C6A-AE68-A61EDB6E51EA}" sibTransId="{F1C37687-8439-45D4-9BB7-1AB5DF300F3F}"/>
    <dgm:cxn modelId="{5330370D-2451-456F-B260-E726F53BCF9B}" type="presOf" srcId="{31143B91-B5AB-4E27-A479-7A81342B6B4E}" destId="{9DE47383-1360-4A4D-B180-C5FEE7AE2FF5}" srcOrd="0" destOrd="0" presId="urn:microsoft.com/office/officeart/2005/8/layout/vList2"/>
    <dgm:cxn modelId="{0A4AE83F-0BCE-4EE1-80EB-394438F3DEAC}" type="presOf" srcId="{D51B8009-472B-433B-8397-36BCAA27927C}" destId="{18AAC571-CD58-4A9D-951B-B2DD8037C763}" srcOrd="0" destOrd="0" presId="urn:microsoft.com/office/officeart/2005/8/layout/vList2"/>
    <dgm:cxn modelId="{F0A8836A-0166-4177-8C7E-B466D680D6BC}" type="presOf" srcId="{ACE22265-FF7C-41B5-9F3E-02565E20E8BE}" destId="{668965D5-AEE7-4332-8459-BF1C027130B0}" srcOrd="0" destOrd="0" presId="urn:microsoft.com/office/officeart/2005/8/layout/vList2"/>
    <dgm:cxn modelId="{FE3047B0-54B4-4411-A79C-94C91D54FCF3}" srcId="{63161F05-78EB-4BC8-923E-2CECACACF825}" destId="{ACE22265-FF7C-41B5-9F3E-02565E20E8BE}" srcOrd="0" destOrd="0" parTransId="{C4F668C0-5B26-4C60-A31E-3748E5AE40AA}" sibTransId="{1E867781-BD82-45E8-9732-593E7AA0FDF5}"/>
    <dgm:cxn modelId="{43DDDCB5-44AD-449D-AD56-7BFDB762EBE0}" srcId="{63161F05-78EB-4BC8-923E-2CECACACF825}" destId="{31143B91-B5AB-4E27-A479-7A81342B6B4E}" srcOrd="1" destOrd="0" parTransId="{DF388EE4-4EF0-4415-8BE5-02BC228C47D6}" sibTransId="{C4EDD11C-6AE7-459D-8454-3829BBDC72D2}"/>
    <dgm:cxn modelId="{90131FCD-ABD9-4257-94D3-163E7061FE96}" type="presOf" srcId="{63161F05-78EB-4BC8-923E-2CECACACF825}" destId="{84FC233E-1E03-41CC-ABB2-953D9AFD56BF}" srcOrd="0" destOrd="0" presId="urn:microsoft.com/office/officeart/2005/8/layout/vList2"/>
    <dgm:cxn modelId="{D810D4A0-C13A-4E98-97FB-C1BF2F751FA0}" type="presParOf" srcId="{84FC233E-1E03-41CC-ABB2-953D9AFD56BF}" destId="{668965D5-AEE7-4332-8459-BF1C027130B0}" srcOrd="0" destOrd="0" presId="urn:microsoft.com/office/officeart/2005/8/layout/vList2"/>
    <dgm:cxn modelId="{263E9210-7892-4D5B-A593-C400624EA013}" type="presParOf" srcId="{84FC233E-1E03-41CC-ABB2-953D9AFD56BF}" destId="{1FDE6AE0-0F4F-4D69-9E26-E6361790BB23}" srcOrd="1" destOrd="0" presId="urn:microsoft.com/office/officeart/2005/8/layout/vList2"/>
    <dgm:cxn modelId="{5C7623B8-29B1-4EB9-8135-B9ACADBF9AFA}" type="presParOf" srcId="{84FC233E-1E03-41CC-ABB2-953D9AFD56BF}" destId="{9DE47383-1360-4A4D-B180-C5FEE7AE2FF5}" srcOrd="2" destOrd="0" presId="urn:microsoft.com/office/officeart/2005/8/layout/vList2"/>
    <dgm:cxn modelId="{BD8D3D14-4776-4509-A027-89C98DCB83A3}" type="presParOf" srcId="{84FC233E-1E03-41CC-ABB2-953D9AFD56BF}" destId="{8BB7DD57-9E77-498F-A627-022AE01CDE89}" srcOrd="3" destOrd="0" presId="urn:microsoft.com/office/officeart/2005/8/layout/vList2"/>
    <dgm:cxn modelId="{0DA0FBFF-3463-4773-91D1-5721F13A011B}" type="presParOf" srcId="{84FC233E-1E03-41CC-ABB2-953D9AFD56BF}" destId="{18AAC571-CD58-4A9D-951B-B2DD8037C763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62885939-B53F-47F3-BCD1-AB254A88FBB7}" type="doc">
      <dgm:prSet loTypeId="urn:microsoft.com/office/officeart/2005/8/layout/vList2" loCatId="list" qsTypeId="urn:microsoft.com/office/officeart/2005/8/quickstyle/simple4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2184DC66-730A-4462-9C8D-4115B5E35750}">
      <dgm:prSet/>
      <dgm:spPr/>
      <dgm:t>
        <a:bodyPr/>
        <a:lstStyle/>
        <a:p>
          <a:r>
            <a:rPr lang="el-GR" b="1"/>
            <a:t>100% σε καρκινωμάτωση του περιτοναίου</a:t>
          </a:r>
          <a:endParaRPr lang="en-US"/>
        </a:p>
      </dgm:t>
    </dgm:pt>
    <dgm:pt modelId="{7314E5B6-EBC3-4D36-A941-1E57257001A7}" type="parTrans" cxnId="{7772475F-B1E9-446A-9B35-6B13CB262199}">
      <dgm:prSet/>
      <dgm:spPr/>
      <dgm:t>
        <a:bodyPr/>
        <a:lstStyle/>
        <a:p>
          <a:endParaRPr lang="en-US"/>
        </a:p>
      </dgm:t>
    </dgm:pt>
    <dgm:pt modelId="{44E9F50F-A4D2-4E3D-83DD-1BE0AFD1A907}" type="sibTrans" cxnId="{7772475F-B1E9-446A-9B35-6B13CB262199}">
      <dgm:prSet/>
      <dgm:spPr/>
      <dgm:t>
        <a:bodyPr/>
        <a:lstStyle/>
        <a:p>
          <a:endParaRPr lang="en-US"/>
        </a:p>
      </dgm:t>
    </dgm:pt>
    <dgm:pt modelId="{9C5052DA-1BBC-47F8-BDCB-E7513A8009B3}">
      <dgm:prSet/>
      <dgm:spPr/>
      <dgm:t>
        <a:bodyPr/>
        <a:lstStyle/>
        <a:p>
          <a:r>
            <a:rPr lang="el-GR" b="1"/>
            <a:t>2/3 με ασκίτη που συνδέεται με κακοήθεια έχουν καρκινωμάτωση του περιτοναίου </a:t>
          </a:r>
          <a:endParaRPr lang="en-US"/>
        </a:p>
      </dgm:t>
    </dgm:pt>
    <dgm:pt modelId="{0242065E-8BBF-4069-9B1D-281471296CBD}" type="parTrans" cxnId="{552B5293-1A31-4A82-A07C-ED1C24E530B0}">
      <dgm:prSet/>
      <dgm:spPr/>
      <dgm:t>
        <a:bodyPr/>
        <a:lstStyle/>
        <a:p>
          <a:endParaRPr lang="en-US"/>
        </a:p>
      </dgm:t>
    </dgm:pt>
    <dgm:pt modelId="{DA730455-0F77-4B9D-8C02-E1F35595E5F6}" type="sibTrans" cxnId="{552B5293-1A31-4A82-A07C-ED1C24E530B0}">
      <dgm:prSet/>
      <dgm:spPr/>
      <dgm:t>
        <a:bodyPr/>
        <a:lstStyle/>
        <a:p>
          <a:endParaRPr lang="en-US"/>
        </a:p>
      </dgm:t>
    </dgm:pt>
    <dgm:pt modelId="{968CED05-47B5-4D91-A91D-7B42482795A3}">
      <dgm:prSet/>
      <dgm:spPr/>
      <dgm:t>
        <a:bodyPr/>
        <a:lstStyle/>
        <a:p>
          <a:r>
            <a:rPr lang="el-GR" b="1"/>
            <a:t>Συνολικά ευαισθησία 58-75%</a:t>
          </a:r>
          <a:endParaRPr lang="en-US"/>
        </a:p>
      </dgm:t>
    </dgm:pt>
    <dgm:pt modelId="{4C43500E-3FBD-4DF9-9665-A74FA89CCF65}" type="parTrans" cxnId="{DB06DA3A-6CAE-422D-8417-0D8FABA4EAEF}">
      <dgm:prSet/>
      <dgm:spPr/>
      <dgm:t>
        <a:bodyPr/>
        <a:lstStyle/>
        <a:p>
          <a:endParaRPr lang="en-US"/>
        </a:p>
      </dgm:t>
    </dgm:pt>
    <dgm:pt modelId="{3ED2BFAF-0A87-4088-B47D-3FA527FCCD2F}" type="sibTrans" cxnId="{DB06DA3A-6CAE-422D-8417-0D8FABA4EAEF}">
      <dgm:prSet/>
      <dgm:spPr/>
      <dgm:t>
        <a:bodyPr/>
        <a:lstStyle/>
        <a:p>
          <a:endParaRPr lang="en-US"/>
        </a:p>
      </dgm:t>
    </dgm:pt>
    <dgm:pt modelId="{0AB86F73-EE4F-488B-A0C2-93A9F88D6404}">
      <dgm:prSet/>
      <dgm:spPr/>
      <dgm:t>
        <a:bodyPr/>
        <a:lstStyle/>
        <a:p>
          <a:r>
            <a:rPr lang="el-GR" b="1"/>
            <a:t>Το ηπάτωμα σπανίως μεταστάσεις στο περιτόναιο</a:t>
          </a:r>
          <a:endParaRPr lang="en-US"/>
        </a:p>
      </dgm:t>
    </dgm:pt>
    <dgm:pt modelId="{D1BAAD72-CCFC-4285-8176-F3A00C4E3F15}" type="parTrans" cxnId="{436F42D9-7834-43CD-A17E-47D02B0547E0}">
      <dgm:prSet/>
      <dgm:spPr/>
      <dgm:t>
        <a:bodyPr/>
        <a:lstStyle/>
        <a:p>
          <a:endParaRPr lang="en-US"/>
        </a:p>
      </dgm:t>
    </dgm:pt>
    <dgm:pt modelId="{433B9698-2846-49CB-8E62-CBABF750ACF4}" type="sibTrans" cxnId="{436F42D9-7834-43CD-A17E-47D02B0547E0}">
      <dgm:prSet/>
      <dgm:spPr/>
      <dgm:t>
        <a:bodyPr/>
        <a:lstStyle/>
        <a:p>
          <a:endParaRPr lang="en-US"/>
        </a:p>
      </dgm:t>
    </dgm:pt>
    <dgm:pt modelId="{C2ACB9EA-1443-4E2C-946B-670F99DFE20F}" type="pres">
      <dgm:prSet presAssocID="{62885939-B53F-47F3-BCD1-AB254A88FBB7}" presName="linear" presStyleCnt="0">
        <dgm:presLayoutVars>
          <dgm:animLvl val="lvl"/>
          <dgm:resizeHandles val="exact"/>
        </dgm:presLayoutVars>
      </dgm:prSet>
      <dgm:spPr/>
    </dgm:pt>
    <dgm:pt modelId="{74ABBAC8-92BD-4B81-9F08-311F1171C360}" type="pres">
      <dgm:prSet presAssocID="{2184DC66-730A-4462-9C8D-4115B5E35750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1E51F4D1-8E12-4E6B-82B6-0199BA26530F}" type="pres">
      <dgm:prSet presAssocID="{44E9F50F-A4D2-4E3D-83DD-1BE0AFD1A907}" presName="spacer" presStyleCnt="0"/>
      <dgm:spPr/>
    </dgm:pt>
    <dgm:pt modelId="{556BED48-602D-4A64-8EE6-A62477A198AA}" type="pres">
      <dgm:prSet presAssocID="{9C5052DA-1BBC-47F8-BDCB-E7513A8009B3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DF1BD8B1-0453-4314-B9D8-E0A626C4D6F1}" type="pres">
      <dgm:prSet presAssocID="{DA730455-0F77-4B9D-8C02-E1F35595E5F6}" presName="spacer" presStyleCnt="0"/>
      <dgm:spPr/>
    </dgm:pt>
    <dgm:pt modelId="{AF1D10A7-EFE4-46C7-A450-A6C07E88E889}" type="pres">
      <dgm:prSet presAssocID="{968CED05-47B5-4D91-A91D-7B42482795A3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6B61DB0A-0336-46BA-B176-28687B462F8A}" type="pres">
      <dgm:prSet presAssocID="{3ED2BFAF-0A87-4088-B47D-3FA527FCCD2F}" presName="spacer" presStyleCnt="0"/>
      <dgm:spPr/>
    </dgm:pt>
    <dgm:pt modelId="{CE4CAD55-1DF3-4188-BA08-DB649E65BD6D}" type="pres">
      <dgm:prSet presAssocID="{0AB86F73-EE4F-488B-A0C2-93A9F88D6404}" presName="parentText" presStyleLbl="node1" presStyleIdx="3" presStyleCnt="4">
        <dgm:presLayoutVars>
          <dgm:chMax val="0"/>
          <dgm:bulletEnabled val="1"/>
        </dgm:presLayoutVars>
      </dgm:prSet>
      <dgm:spPr/>
    </dgm:pt>
  </dgm:ptLst>
  <dgm:cxnLst>
    <dgm:cxn modelId="{E27F461A-625C-4991-9C55-B763C5BA66F1}" type="presOf" srcId="{2184DC66-730A-4462-9C8D-4115B5E35750}" destId="{74ABBAC8-92BD-4B81-9F08-311F1171C360}" srcOrd="0" destOrd="0" presId="urn:microsoft.com/office/officeart/2005/8/layout/vList2"/>
    <dgm:cxn modelId="{B7679F1D-C9DF-48F7-BA0C-BF0EAC2ED818}" type="presOf" srcId="{9C5052DA-1BBC-47F8-BDCB-E7513A8009B3}" destId="{556BED48-602D-4A64-8EE6-A62477A198AA}" srcOrd="0" destOrd="0" presId="urn:microsoft.com/office/officeart/2005/8/layout/vList2"/>
    <dgm:cxn modelId="{DB06DA3A-6CAE-422D-8417-0D8FABA4EAEF}" srcId="{62885939-B53F-47F3-BCD1-AB254A88FBB7}" destId="{968CED05-47B5-4D91-A91D-7B42482795A3}" srcOrd="2" destOrd="0" parTransId="{4C43500E-3FBD-4DF9-9665-A74FA89CCF65}" sibTransId="{3ED2BFAF-0A87-4088-B47D-3FA527FCCD2F}"/>
    <dgm:cxn modelId="{7772475F-B1E9-446A-9B35-6B13CB262199}" srcId="{62885939-B53F-47F3-BCD1-AB254A88FBB7}" destId="{2184DC66-730A-4462-9C8D-4115B5E35750}" srcOrd="0" destOrd="0" parTransId="{7314E5B6-EBC3-4D36-A941-1E57257001A7}" sibTransId="{44E9F50F-A4D2-4E3D-83DD-1BE0AFD1A907}"/>
    <dgm:cxn modelId="{552B5293-1A31-4A82-A07C-ED1C24E530B0}" srcId="{62885939-B53F-47F3-BCD1-AB254A88FBB7}" destId="{9C5052DA-1BBC-47F8-BDCB-E7513A8009B3}" srcOrd="1" destOrd="0" parTransId="{0242065E-8BBF-4069-9B1D-281471296CBD}" sibTransId="{DA730455-0F77-4B9D-8C02-E1F35595E5F6}"/>
    <dgm:cxn modelId="{D0C2699B-1B9C-4158-A2BD-D0F157733CFA}" type="presOf" srcId="{0AB86F73-EE4F-488B-A0C2-93A9F88D6404}" destId="{CE4CAD55-1DF3-4188-BA08-DB649E65BD6D}" srcOrd="0" destOrd="0" presId="urn:microsoft.com/office/officeart/2005/8/layout/vList2"/>
    <dgm:cxn modelId="{D36CDBD4-5D4A-4CA8-8A79-13C1EEA0CFD5}" type="presOf" srcId="{968CED05-47B5-4D91-A91D-7B42482795A3}" destId="{AF1D10A7-EFE4-46C7-A450-A6C07E88E889}" srcOrd="0" destOrd="0" presId="urn:microsoft.com/office/officeart/2005/8/layout/vList2"/>
    <dgm:cxn modelId="{436F42D9-7834-43CD-A17E-47D02B0547E0}" srcId="{62885939-B53F-47F3-BCD1-AB254A88FBB7}" destId="{0AB86F73-EE4F-488B-A0C2-93A9F88D6404}" srcOrd="3" destOrd="0" parTransId="{D1BAAD72-CCFC-4285-8176-F3A00C4E3F15}" sibTransId="{433B9698-2846-49CB-8E62-CBABF750ACF4}"/>
    <dgm:cxn modelId="{DA4CFCE8-47D9-48CD-9713-8DAEA39FA106}" type="presOf" srcId="{62885939-B53F-47F3-BCD1-AB254A88FBB7}" destId="{C2ACB9EA-1443-4E2C-946B-670F99DFE20F}" srcOrd="0" destOrd="0" presId="urn:microsoft.com/office/officeart/2005/8/layout/vList2"/>
    <dgm:cxn modelId="{732E253C-26AC-4254-9A03-FAE3038404FD}" type="presParOf" srcId="{C2ACB9EA-1443-4E2C-946B-670F99DFE20F}" destId="{74ABBAC8-92BD-4B81-9F08-311F1171C360}" srcOrd="0" destOrd="0" presId="urn:microsoft.com/office/officeart/2005/8/layout/vList2"/>
    <dgm:cxn modelId="{F41B4E3D-E19F-408B-A5F3-D3C2C00E76DB}" type="presParOf" srcId="{C2ACB9EA-1443-4E2C-946B-670F99DFE20F}" destId="{1E51F4D1-8E12-4E6B-82B6-0199BA26530F}" srcOrd="1" destOrd="0" presId="urn:microsoft.com/office/officeart/2005/8/layout/vList2"/>
    <dgm:cxn modelId="{252EB859-BB4E-404F-8D31-F6A1E687EC5B}" type="presParOf" srcId="{C2ACB9EA-1443-4E2C-946B-670F99DFE20F}" destId="{556BED48-602D-4A64-8EE6-A62477A198AA}" srcOrd="2" destOrd="0" presId="urn:microsoft.com/office/officeart/2005/8/layout/vList2"/>
    <dgm:cxn modelId="{6258B05F-95FA-44F3-BFB2-832489B7B246}" type="presParOf" srcId="{C2ACB9EA-1443-4E2C-946B-670F99DFE20F}" destId="{DF1BD8B1-0453-4314-B9D8-E0A626C4D6F1}" srcOrd="3" destOrd="0" presId="urn:microsoft.com/office/officeart/2005/8/layout/vList2"/>
    <dgm:cxn modelId="{89FD7B27-0398-441E-AD04-AA37FA6A9115}" type="presParOf" srcId="{C2ACB9EA-1443-4E2C-946B-670F99DFE20F}" destId="{AF1D10A7-EFE4-46C7-A450-A6C07E88E889}" srcOrd="4" destOrd="0" presId="urn:microsoft.com/office/officeart/2005/8/layout/vList2"/>
    <dgm:cxn modelId="{021D1D5B-3995-448F-AD84-AFF1C958FF28}" type="presParOf" srcId="{C2ACB9EA-1443-4E2C-946B-670F99DFE20F}" destId="{6B61DB0A-0336-46BA-B176-28687B462F8A}" srcOrd="5" destOrd="0" presId="urn:microsoft.com/office/officeart/2005/8/layout/vList2"/>
    <dgm:cxn modelId="{66B2CCDF-91D5-408A-843F-193C3AE78335}" type="presParOf" srcId="{C2ACB9EA-1443-4E2C-946B-670F99DFE20F}" destId="{CE4CAD55-1DF3-4188-BA08-DB649E65BD6D}" srcOrd="6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58E95DF-F4FB-4F87-96D4-25CFE77526E5}">
      <dsp:nvSpPr>
        <dsp:cNvPr id="0" name=""/>
        <dsp:cNvSpPr/>
      </dsp:nvSpPr>
      <dsp:spPr>
        <a:xfrm>
          <a:off x="0" y="7177"/>
          <a:ext cx="4828172" cy="277992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700" kern="1200"/>
            <a:t>Ορισμός </a:t>
          </a:r>
          <a:r>
            <a:rPr lang="en-US" sz="2700" kern="1200"/>
            <a:t>: </a:t>
          </a:r>
          <a:r>
            <a:rPr lang="el-GR" sz="2700" kern="1200"/>
            <a:t>Κίτρινη χροιά του δέρματος και των βλεννογόνων που οφείλεται σε διαπότιση των ιστών από την αυξημένη χολερυθρίνη του αίματος</a:t>
          </a:r>
          <a:endParaRPr lang="en-US" sz="2700" kern="1200"/>
        </a:p>
      </dsp:txBody>
      <dsp:txXfrm>
        <a:off x="135705" y="142882"/>
        <a:ext cx="4556762" cy="2508510"/>
      </dsp:txXfrm>
    </dsp:sp>
    <dsp:sp modelId="{EBF28EC7-9209-48E5-A9C7-FA54177865CB}">
      <dsp:nvSpPr>
        <dsp:cNvPr id="0" name=""/>
        <dsp:cNvSpPr/>
      </dsp:nvSpPr>
      <dsp:spPr>
        <a:xfrm>
          <a:off x="0" y="2864857"/>
          <a:ext cx="4828172" cy="2779920"/>
        </a:xfrm>
        <a:prstGeom prst="roundRect">
          <a:avLst/>
        </a:prstGeom>
        <a:solidFill>
          <a:schemeClr val="accent5">
            <a:hueOff val="-12152150"/>
            <a:satOff val="-826"/>
            <a:lumOff val="1961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700" kern="1200"/>
            <a:t>Κλινικά έκδηλος</a:t>
          </a:r>
          <a:r>
            <a:rPr lang="en-US" sz="2700" kern="1200"/>
            <a:t>: ό</a:t>
          </a:r>
          <a:r>
            <a:rPr lang="el-GR" sz="2700" kern="1200"/>
            <a:t>ταν η τιμή της χολερυθρίνης είναι &gt; 2</a:t>
          </a:r>
          <a:r>
            <a:rPr lang="en-US" sz="2700" kern="1200"/>
            <a:t>mg/dl (</a:t>
          </a:r>
          <a:r>
            <a:rPr lang="el-GR" sz="2700" kern="1200"/>
            <a:t>φυσιολογικές τιμές 0.3 -1 </a:t>
          </a:r>
          <a:r>
            <a:rPr lang="en-US" sz="2700" kern="1200"/>
            <a:t>mg/dl)</a:t>
          </a:r>
        </a:p>
      </dsp:txBody>
      <dsp:txXfrm>
        <a:off x="135705" y="3000562"/>
        <a:ext cx="4556762" cy="2508510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1CAA271-1E4B-42B3-B0C7-822671194B1C}">
      <dsp:nvSpPr>
        <dsp:cNvPr id="0" name=""/>
        <dsp:cNvSpPr/>
      </dsp:nvSpPr>
      <dsp:spPr>
        <a:xfrm>
          <a:off x="2163404" y="1882118"/>
          <a:ext cx="467163" cy="91440"/>
        </a:xfrm>
        <a:custGeom>
          <a:avLst/>
          <a:gdLst/>
          <a:ahLst/>
          <a:cxnLst/>
          <a:rect l="0" t="0" r="0" b="0"/>
          <a:pathLst>
            <a:path>
              <a:moveTo>
                <a:pt x="0" y="45720"/>
              </a:moveTo>
              <a:lnTo>
                <a:pt x="467163" y="45720"/>
              </a:lnTo>
            </a:path>
          </a:pathLst>
        </a:custGeom>
        <a:noFill/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/>
        </a:p>
      </dsp:txBody>
      <dsp:txXfrm>
        <a:off x="2384541" y="1925349"/>
        <a:ext cx="24888" cy="4977"/>
      </dsp:txXfrm>
    </dsp:sp>
    <dsp:sp modelId="{94080F33-54AA-4BC3-8395-5347793910BA}">
      <dsp:nvSpPr>
        <dsp:cNvPr id="0" name=""/>
        <dsp:cNvSpPr/>
      </dsp:nvSpPr>
      <dsp:spPr>
        <a:xfrm>
          <a:off x="1013" y="1278581"/>
          <a:ext cx="2164190" cy="1298514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047" tIns="111315" rIns="106047" bIns="111315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1200" kern="1200"/>
            <a:t>Το προϊόν της αποδόμησης της αιμοσφαιρίνης από τα γηρασμένα ερυθρά και άλλων πρωτεϊνών που περιέχουν αίμη.</a:t>
          </a:r>
          <a:endParaRPr lang="en-US" sz="1200" kern="1200"/>
        </a:p>
      </dsp:txBody>
      <dsp:txXfrm>
        <a:off x="1013" y="1278581"/>
        <a:ext cx="2164190" cy="1298514"/>
      </dsp:txXfrm>
    </dsp:sp>
    <dsp:sp modelId="{A9B35216-0DDF-45FD-8408-0F7C64DF85FC}">
      <dsp:nvSpPr>
        <dsp:cNvPr id="0" name=""/>
        <dsp:cNvSpPr/>
      </dsp:nvSpPr>
      <dsp:spPr>
        <a:xfrm>
          <a:off x="1083108" y="2575295"/>
          <a:ext cx="2661954" cy="467163"/>
        </a:xfrm>
        <a:custGeom>
          <a:avLst/>
          <a:gdLst/>
          <a:ahLst/>
          <a:cxnLst/>
          <a:rect l="0" t="0" r="0" b="0"/>
          <a:pathLst>
            <a:path>
              <a:moveTo>
                <a:pt x="2661954" y="0"/>
              </a:moveTo>
              <a:lnTo>
                <a:pt x="2661954" y="250681"/>
              </a:lnTo>
              <a:lnTo>
                <a:pt x="0" y="250681"/>
              </a:lnTo>
              <a:lnTo>
                <a:pt x="0" y="467163"/>
              </a:lnTo>
            </a:path>
          </a:pathLst>
        </a:custGeom>
        <a:noFill/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/>
        </a:p>
      </dsp:txBody>
      <dsp:txXfrm>
        <a:off x="2346383" y="2806388"/>
        <a:ext cx="135404" cy="4977"/>
      </dsp:txXfrm>
    </dsp:sp>
    <dsp:sp modelId="{D3116518-3A5C-4E73-B8EF-B76DE3FBA8EC}">
      <dsp:nvSpPr>
        <dsp:cNvPr id="0" name=""/>
        <dsp:cNvSpPr/>
      </dsp:nvSpPr>
      <dsp:spPr>
        <a:xfrm>
          <a:off x="2662967" y="1278581"/>
          <a:ext cx="2164190" cy="1298514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047" tIns="111315" rIns="106047" bIns="111315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1200" kern="1200"/>
            <a:t>Παράγεται από το δικτυοενδοθηλιακό σύστημα</a:t>
          </a:r>
          <a:endParaRPr lang="en-US" sz="1200" kern="1200"/>
        </a:p>
      </dsp:txBody>
      <dsp:txXfrm>
        <a:off x="2662967" y="1278581"/>
        <a:ext cx="2164190" cy="1298514"/>
      </dsp:txXfrm>
    </dsp:sp>
    <dsp:sp modelId="{0DCCE1A1-E616-48AC-A68C-DE8FDEFE980E}">
      <dsp:nvSpPr>
        <dsp:cNvPr id="0" name=""/>
        <dsp:cNvSpPr/>
      </dsp:nvSpPr>
      <dsp:spPr>
        <a:xfrm>
          <a:off x="2163404" y="3678396"/>
          <a:ext cx="467163" cy="91440"/>
        </a:xfrm>
        <a:custGeom>
          <a:avLst/>
          <a:gdLst/>
          <a:ahLst/>
          <a:cxnLst/>
          <a:rect l="0" t="0" r="0" b="0"/>
          <a:pathLst>
            <a:path>
              <a:moveTo>
                <a:pt x="0" y="45720"/>
              </a:moveTo>
              <a:lnTo>
                <a:pt x="467163" y="45720"/>
              </a:lnTo>
            </a:path>
          </a:pathLst>
        </a:custGeom>
        <a:noFill/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  <a:tailEnd type="arrow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700" tIns="0" rIns="12700" bIns="0" numCol="1" spcCol="1270" anchor="ctr" anchorCtr="0">
          <a:noAutofit/>
        </a:bodyPr>
        <a:lstStyle/>
        <a:p>
          <a:pPr marL="0" lvl="0" indent="0" algn="ctr" defTabSz="2222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500" kern="1200"/>
        </a:p>
      </dsp:txBody>
      <dsp:txXfrm>
        <a:off x="2384541" y="3721627"/>
        <a:ext cx="24888" cy="4977"/>
      </dsp:txXfrm>
    </dsp:sp>
    <dsp:sp modelId="{8E893EF4-53E7-4815-945E-60A755F4C430}">
      <dsp:nvSpPr>
        <dsp:cNvPr id="0" name=""/>
        <dsp:cNvSpPr/>
      </dsp:nvSpPr>
      <dsp:spPr>
        <a:xfrm>
          <a:off x="1013" y="3074859"/>
          <a:ext cx="2164190" cy="1298514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047" tIns="111315" rIns="106047" bIns="111315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1200" kern="1200"/>
            <a:t>Απελευθερώνεται στο πλάσμα συνδεδεμένη με την αλβουμίνη</a:t>
          </a:r>
          <a:endParaRPr lang="en-US" sz="1200" kern="1200"/>
        </a:p>
      </dsp:txBody>
      <dsp:txXfrm>
        <a:off x="1013" y="3074859"/>
        <a:ext cx="2164190" cy="1298514"/>
      </dsp:txXfrm>
    </dsp:sp>
    <dsp:sp modelId="{0C58B687-D020-4415-8595-C1C260DBF934}">
      <dsp:nvSpPr>
        <dsp:cNvPr id="0" name=""/>
        <dsp:cNvSpPr/>
      </dsp:nvSpPr>
      <dsp:spPr>
        <a:xfrm>
          <a:off x="2662967" y="3074859"/>
          <a:ext cx="2164190" cy="1298514"/>
        </a:xfrm>
        <a:prstGeom prst="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6047" tIns="111315" rIns="106047" bIns="111315" numCol="1" spcCol="1270" anchor="ctr" anchorCtr="0">
          <a:noAutofit/>
        </a:bodyPr>
        <a:lstStyle/>
        <a:p>
          <a:pPr marL="0" lvl="0" indent="0" algn="ctr" defTabSz="533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1200" kern="1200"/>
            <a:t>Τα ηπατοκύτταρα τη μετατρέπουν (γίνεται σύζευξη με γλυκουρονίδια) και την αποβάλλουν μέσω του χοληφόρου δένδρου στο λεπτό έντερο </a:t>
          </a:r>
          <a:endParaRPr lang="en-US" sz="1200" kern="1200"/>
        </a:p>
      </dsp:txBody>
      <dsp:txXfrm>
        <a:off x="2662967" y="3074859"/>
        <a:ext cx="2164190" cy="1298514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4B951DF-FE8A-4C4F-B16D-253875DFCC1D}">
      <dsp:nvSpPr>
        <dsp:cNvPr id="0" name=""/>
        <dsp:cNvSpPr/>
      </dsp:nvSpPr>
      <dsp:spPr>
        <a:xfrm>
          <a:off x="0" y="48667"/>
          <a:ext cx="4828172" cy="17901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3200" kern="1200"/>
            <a:t>Ολική χολερυθρίνη </a:t>
          </a:r>
          <a:r>
            <a:rPr lang="en-US" sz="3200" kern="1200"/>
            <a:t>: 0,3 – 1mg/dl</a:t>
          </a:r>
        </a:p>
      </dsp:txBody>
      <dsp:txXfrm>
        <a:off x="87385" y="136052"/>
        <a:ext cx="4653402" cy="1615330"/>
      </dsp:txXfrm>
    </dsp:sp>
    <dsp:sp modelId="{CE97F3FE-B7D8-445D-8530-6C9C4085A0D9}">
      <dsp:nvSpPr>
        <dsp:cNvPr id="0" name=""/>
        <dsp:cNvSpPr/>
      </dsp:nvSpPr>
      <dsp:spPr>
        <a:xfrm>
          <a:off x="0" y="1930927"/>
          <a:ext cx="4828172" cy="1790100"/>
        </a:xfrm>
        <a:prstGeom prst="roundRect">
          <a:avLst/>
        </a:prstGeom>
        <a:solidFill>
          <a:schemeClr val="accent5">
            <a:hueOff val="-6076075"/>
            <a:satOff val="-413"/>
            <a:lumOff val="981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3200" kern="1200"/>
            <a:t>Άμεση (συζευγμένη) χολερυθρίνη (30%) - Υδατοδιαλυτή</a:t>
          </a:r>
          <a:endParaRPr lang="en-US" sz="3200" kern="1200"/>
        </a:p>
      </dsp:txBody>
      <dsp:txXfrm>
        <a:off x="87385" y="2018312"/>
        <a:ext cx="4653402" cy="1615330"/>
      </dsp:txXfrm>
    </dsp:sp>
    <dsp:sp modelId="{DFD0F229-2260-4E88-A88E-044610BDD212}">
      <dsp:nvSpPr>
        <dsp:cNvPr id="0" name=""/>
        <dsp:cNvSpPr/>
      </dsp:nvSpPr>
      <dsp:spPr>
        <a:xfrm>
          <a:off x="0" y="3813187"/>
          <a:ext cx="4828172" cy="1790100"/>
        </a:xfrm>
        <a:prstGeom prst="roundRect">
          <a:avLst/>
        </a:prstGeom>
        <a:solidFill>
          <a:schemeClr val="accent5">
            <a:hueOff val="-12152150"/>
            <a:satOff val="-826"/>
            <a:lumOff val="1961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3200" kern="1200"/>
            <a:t>Έμμεση (μη συζευγμένη) χολερυθρίνη (70%) - Λιποδιαλυτή</a:t>
          </a:r>
          <a:endParaRPr lang="en-US" sz="3200" kern="1200"/>
        </a:p>
      </dsp:txBody>
      <dsp:txXfrm>
        <a:off x="87385" y="3900572"/>
        <a:ext cx="4653402" cy="1615330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EDBD4B8-0FF9-4A28-B458-9A514E7586A5}">
      <dsp:nvSpPr>
        <dsp:cNvPr id="0" name=""/>
        <dsp:cNvSpPr/>
      </dsp:nvSpPr>
      <dsp:spPr>
        <a:xfrm>
          <a:off x="0" y="25558"/>
          <a:ext cx="4828172" cy="1826625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100" kern="1200"/>
            <a:t>Αυξημένη παραγωγή χολερυθρίνης από αυξημένη </a:t>
          </a:r>
          <a:r>
            <a:rPr lang="el-GR" sz="2100" b="1" kern="1200"/>
            <a:t>αιμόλυση</a:t>
          </a:r>
          <a:r>
            <a:rPr lang="el-GR" sz="2100" kern="1200"/>
            <a:t> είτε στο μυελό των οστών είτε στο περιφερικό αίμα (αιμολυτικός ίκτερος)</a:t>
          </a:r>
          <a:endParaRPr lang="en-US" sz="2100" kern="1200"/>
        </a:p>
      </dsp:txBody>
      <dsp:txXfrm>
        <a:off x="89168" y="114726"/>
        <a:ext cx="4649836" cy="1648289"/>
      </dsp:txXfrm>
    </dsp:sp>
    <dsp:sp modelId="{7EC6DD4A-A837-4679-B71C-EC1D7AE9882E}">
      <dsp:nvSpPr>
        <dsp:cNvPr id="0" name=""/>
        <dsp:cNvSpPr/>
      </dsp:nvSpPr>
      <dsp:spPr>
        <a:xfrm>
          <a:off x="0" y="1912664"/>
          <a:ext cx="4828172" cy="1826625"/>
        </a:xfrm>
        <a:prstGeom prst="roundRect">
          <a:avLst/>
        </a:prstGeom>
        <a:solidFill>
          <a:schemeClr val="accent5">
            <a:hueOff val="-6076075"/>
            <a:satOff val="-413"/>
            <a:lumOff val="981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100" b="1" kern="1200"/>
            <a:t>Σε ηπατοκυτταρική βλάβη</a:t>
          </a:r>
          <a:r>
            <a:rPr lang="el-GR" sz="2100" kern="1200"/>
            <a:t>, όπου ουσιαστικά υπάρχουν σε διαταραχή πρόσληψης, σύζευξης και απέκκρισης της χολερυθρίνης (ηπατοκυτταρικός ίκτερος)</a:t>
          </a:r>
          <a:endParaRPr lang="en-US" sz="2100" kern="1200"/>
        </a:p>
      </dsp:txBody>
      <dsp:txXfrm>
        <a:off x="89168" y="2001832"/>
        <a:ext cx="4649836" cy="1648289"/>
      </dsp:txXfrm>
    </dsp:sp>
    <dsp:sp modelId="{24D39C6C-453A-419F-A66D-60E129AEF8A0}">
      <dsp:nvSpPr>
        <dsp:cNvPr id="0" name=""/>
        <dsp:cNvSpPr/>
      </dsp:nvSpPr>
      <dsp:spPr>
        <a:xfrm>
          <a:off x="0" y="3799770"/>
          <a:ext cx="4828172" cy="1826625"/>
        </a:xfrm>
        <a:prstGeom prst="roundRect">
          <a:avLst/>
        </a:prstGeom>
        <a:solidFill>
          <a:schemeClr val="accent5">
            <a:hueOff val="-12152150"/>
            <a:satOff val="-826"/>
            <a:lumOff val="1961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100" b="1" kern="1200"/>
            <a:t>Σε απόφραξη </a:t>
          </a:r>
          <a:r>
            <a:rPr lang="el-GR" sz="2100" kern="1200"/>
            <a:t>των ενδοηπατικών ή εξωηπατικών χοληφόρων (αποφρακτικός ίκτερος)</a:t>
          </a:r>
          <a:endParaRPr lang="en-US" sz="2100" kern="1200"/>
        </a:p>
      </dsp:txBody>
      <dsp:txXfrm>
        <a:off x="89168" y="3888938"/>
        <a:ext cx="4649836" cy="1648289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4DDC2A9-17FF-4FD6-B88A-673E56DFDDF4}">
      <dsp:nvSpPr>
        <dsp:cNvPr id="0" name=""/>
        <dsp:cNvSpPr/>
      </dsp:nvSpPr>
      <dsp:spPr>
        <a:xfrm>
          <a:off x="0" y="121083"/>
          <a:ext cx="4828172" cy="2667453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Πρόκειται για ετερογενή ομάδα καταστάσεων. Που οφείλονται σε αυξημένη αιμόλυση ή σε ηπατική βλάβη</a:t>
          </a:r>
          <a:endParaRPr lang="en-US" sz="2600" kern="1200"/>
        </a:p>
      </dsp:txBody>
      <dsp:txXfrm>
        <a:off x="130214" y="251297"/>
        <a:ext cx="4567744" cy="2407025"/>
      </dsp:txXfrm>
    </dsp:sp>
    <dsp:sp modelId="{74C402D4-514E-4DE4-BC48-F27826E122E9}">
      <dsp:nvSpPr>
        <dsp:cNvPr id="0" name=""/>
        <dsp:cNvSpPr/>
      </dsp:nvSpPr>
      <dsp:spPr>
        <a:xfrm>
          <a:off x="0" y="2863417"/>
          <a:ext cx="4828172" cy="2667453"/>
        </a:xfrm>
        <a:prstGeom prst="roundRect">
          <a:avLst/>
        </a:prstGeom>
        <a:solidFill>
          <a:schemeClr val="accent2">
            <a:hueOff val="6443614"/>
            <a:satOff val="-18493"/>
            <a:lumOff val="-29609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Ο ίκτερος μπορεί να οφείλεται σε αύξηση της έμμεσης (ελεύθερης) χολερυθρίνης ή άμεσης (συζευγμένης ) χολερυθρίνης ανάλογα με το που συμβαίνει η βλάβη </a:t>
          </a:r>
          <a:endParaRPr lang="en-US" sz="2600" kern="1200"/>
        </a:p>
      </dsp:txBody>
      <dsp:txXfrm>
        <a:off x="130214" y="2993631"/>
        <a:ext cx="4567744" cy="2407025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7C72844-67EF-4253-BE9D-FCE8CD68B7DB}">
      <dsp:nvSpPr>
        <dsp:cNvPr id="0" name=""/>
        <dsp:cNvSpPr/>
      </dsp:nvSpPr>
      <dsp:spPr>
        <a:xfrm>
          <a:off x="5439" y="1608459"/>
          <a:ext cx="2268838" cy="1134419"/>
        </a:xfrm>
        <a:prstGeom prst="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510" tIns="16510" rIns="16510" bIns="1651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Αντικειμενική εξέταση</a:t>
          </a:r>
          <a:endParaRPr lang="en-US" sz="2600" kern="1200"/>
        </a:p>
      </dsp:txBody>
      <dsp:txXfrm>
        <a:off x="5439" y="1608459"/>
        <a:ext cx="2268838" cy="1134419"/>
      </dsp:txXfrm>
    </dsp:sp>
    <dsp:sp modelId="{E6FDAFF5-1C52-4CB5-A84C-B434154A8A25}">
      <dsp:nvSpPr>
        <dsp:cNvPr id="0" name=""/>
        <dsp:cNvSpPr/>
      </dsp:nvSpPr>
      <dsp:spPr>
        <a:xfrm>
          <a:off x="2750733" y="1608459"/>
          <a:ext cx="2268838" cy="1134419"/>
        </a:xfrm>
        <a:prstGeom prst="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510" tIns="16510" rIns="16510" bIns="1651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Εργαστηριακός έλεγχος</a:t>
          </a:r>
          <a:endParaRPr lang="en-US" sz="2600" kern="1200"/>
        </a:p>
      </dsp:txBody>
      <dsp:txXfrm>
        <a:off x="2750733" y="1608459"/>
        <a:ext cx="2268838" cy="1134419"/>
      </dsp:txXfrm>
    </dsp:sp>
    <dsp:sp modelId="{3D474A51-8751-4545-85A8-1171CC4F137D}">
      <dsp:nvSpPr>
        <dsp:cNvPr id="0" name=""/>
        <dsp:cNvSpPr/>
      </dsp:nvSpPr>
      <dsp:spPr>
        <a:xfrm>
          <a:off x="5496028" y="1608459"/>
          <a:ext cx="2268838" cy="1134419"/>
        </a:xfrm>
        <a:prstGeom prst="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510" tIns="16510" rIns="16510" bIns="1651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Απεικονιστικά ευρήματα</a:t>
          </a:r>
          <a:endParaRPr lang="en-US" sz="2600" kern="1200"/>
        </a:p>
      </dsp:txBody>
      <dsp:txXfrm>
        <a:off x="5496028" y="1608459"/>
        <a:ext cx="2268838" cy="1134419"/>
      </dsp:txXfrm>
    </dsp:sp>
    <dsp:sp modelId="{334E525D-3CE6-4538-B924-28541008FAD7}">
      <dsp:nvSpPr>
        <dsp:cNvPr id="0" name=""/>
        <dsp:cNvSpPr/>
      </dsp:nvSpPr>
      <dsp:spPr>
        <a:xfrm>
          <a:off x="8241322" y="1608459"/>
          <a:ext cx="2268838" cy="1134419"/>
        </a:xfrm>
        <a:prstGeom prst="rect">
          <a:avLst/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1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6510" tIns="16510" rIns="16510" bIns="1651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kern="1200"/>
            <a:t>Περισσότερα από 1 αίτια (5%)</a:t>
          </a:r>
          <a:endParaRPr lang="en-US" sz="2600" kern="1200"/>
        </a:p>
      </dsp:txBody>
      <dsp:txXfrm>
        <a:off x="8241322" y="1608459"/>
        <a:ext cx="2268838" cy="1134419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CC886C-424F-4BC4-B390-E1CA569F03AB}">
      <dsp:nvSpPr>
        <dsp:cNvPr id="0" name=""/>
        <dsp:cNvSpPr/>
      </dsp:nvSpPr>
      <dsp:spPr>
        <a:xfrm>
          <a:off x="97043" y="2718"/>
          <a:ext cx="2716187" cy="1629712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Ασκίτης σχετιζόμενος με πυλαία υπέρταση </a:t>
          </a:r>
          <a:endParaRPr lang="en-US" sz="2400" kern="1200"/>
        </a:p>
      </dsp:txBody>
      <dsp:txXfrm>
        <a:off x="144776" y="50451"/>
        <a:ext cx="2620721" cy="1534246"/>
      </dsp:txXfrm>
    </dsp:sp>
    <dsp:sp modelId="{8553FF63-EADD-405F-B590-685857D511C3}">
      <dsp:nvSpPr>
        <dsp:cNvPr id="0" name=""/>
        <dsp:cNvSpPr/>
      </dsp:nvSpPr>
      <dsp:spPr>
        <a:xfrm>
          <a:off x="3052255" y="480767"/>
          <a:ext cx="575831" cy="673614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3052255" y="615490"/>
        <a:ext cx="403082" cy="404168"/>
      </dsp:txXfrm>
    </dsp:sp>
    <dsp:sp modelId="{E43A379E-AA4F-4690-9F83-5987F52FE69C}">
      <dsp:nvSpPr>
        <dsp:cNvPr id="0" name=""/>
        <dsp:cNvSpPr/>
      </dsp:nvSpPr>
      <dsp:spPr>
        <a:xfrm>
          <a:off x="3899706" y="2718"/>
          <a:ext cx="2716187" cy="1629712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Αλβουμίνη ορού – αλβουμίνη ασκιτικού υγρού</a:t>
          </a:r>
          <a:endParaRPr lang="en-US" sz="2400" kern="1200"/>
        </a:p>
      </dsp:txBody>
      <dsp:txXfrm>
        <a:off x="3947439" y="50451"/>
        <a:ext cx="2620721" cy="1534246"/>
      </dsp:txXfrm>
    </dsp:sp>
    <dsp:sp modelId="{A7FA4BCC-8647-43AF-9D1D-41045BB51C26}">
      <dsp:nvSpPr>
        <dsp:cNvPr id="0" name=""/>
        <dsp:cNvSpPr/>
      </dsp:nvSpPr>
      <dsp:spPr>
        <a:xfrm>
          <a:off x="6854918" y="480767"/>
          <a:ext cx="575831" cy="673614"/>
        </a:xfrm>
        <a:prstGeom prst="rightArrow">
          <a:avLst>
            <a:gd name="adj1" fmla="val 60000"/>
            <a:gd name="adj2" fmla="val 5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>
        <a:off x="6854918" y="615490"/>
        <a:ext cx="403082" cy="404168"/>
      </dsp:txXfrm>
    </dsp:sp>
    <dsp:sp modelId="{87D9C5C2-19C1-408E-92ED-3898678806E3}">
      <dsp:nvSpPr>
        <dsp:cNvPr id="0" name=""/>
        <dsp:cNvSpPr/>
      </dsp:nvSpPr>
      <dsp:spPr>
        <a:xfrm>
          <a:off x="7702368" y="2718"/>
          <a:ext cx="2716187" cy="1629712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&gt; 1.1 ο ασκίτης σχετίζεται με πυλαία υπέρταση</a:t>
          </a:r>
          <a:endParaRPr lang="en-US" sz="2400" kern="1200"/>
        </a:p>
      </dsp:txBody>
      <dsp:txXfrm>
        <a:off x="7750101" y="50451"/>
        <a:ext cx="2620721" cy="1534246"/>
      </dsp:txXfrm>
    </dsp:sp>
    <dsp:sp modelId="{85B99B5C-4275-4DB8-AC92-0B4E70BBA3EE}">
      <dsp:nvSpPr>
        <dsp:cNvPr id="0" name=""/>
        <dsp:cNvSpPr/>
      </dsp:nvSpPr>
      <dsp:spPr>
        <a:xfrm rot="5400000">
          <a:off x="8772546" y="1822564"/>
          <a:ext cx="575831" cy="673614"/>
        </a:xfrm>
        <a:prstGeom prst="rightArrow">
          <a:avLst>
            <a:gd name="adj1" fmla="val 60000"/>
            <a:gd name="adj2" fmla="val 5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900" kern="1200"/>
        </a:p>
      </dsp:txBody>
      <dsp:txXfrm rot="-5400000">
        <a:off x="8858378" y="1871456"/>
        <a:ext cx="404168" cy="403082"/>
      </dsp:txXfrm>
    </dsp:sp>
    <dsp:sp modelId="{A3FFB56E-0649-4E4C-B395-35077F20E0D0}">
      <dsp:nvSpPr>
        <dsp:cNvPr id="0" name=""/>
        <dsp:cNvSpPr/>
      </dsp:nvSpPr>
      <dsp:spPr>
        <a:xfrm>
          <a:off x="7702368" y="2718906"/>
          <a:ext cx="2716187" cy="1629712"/>
        </a:xfrm>
        <a:prstGeom prst="roundRect">
          <a:avLst>
            <a:gd name="adj" fmla="val 1000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&lt; 1.1 ο ασκίτης δεν σχετίζεται με πυλαία υπέρταση </a:t>
          </a:r>
          <a:endParaRPr lang="en-US" sz="2400" kern="1200"/>
        </a:p>
      </dsp:txBody>
      <dsp:txXfrm>
        <a:off x="7750101" y="2766639"/>
        <a:ext cx="2620721" cy="1534246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68965D5-AEE7-4332-8459-BF1C027130B0}">
      <dsp:nvSpPr>
        <dsp:cNvPr id="0" name=""/>
        <dsp:cNvSpPr/>
      </dsp:nvSpPr>
      <dsp:spPr>
        <a:xfrm>
          <a:off x="0" y="97569"/>
          <a:ext cx="6666833" cy="1706847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Μόλυνση</a:t>
          </a:r>
          <a:r>
            <a:rPr lang="en-US" sz="2400" b="1" kern="1200"/>
            <a:t>:</a:t>
          </a:r>
          <a:r>
            <a:rPr lang="el-GR" sz="2400" b="1" kern="1200"/>
            <a:t> πολυμορφοπύρηνα 250 </a:t>
          </a:r>
          <a:r>
            <a:rPr lang="en-US" sz="2400" b="1" kern="1200"/>
            <a:t>mm3</a:t>
          </a:r>
          <a:endParaRPr lang="en-US" sz="2400" kern="1200"/>
        </a:p>
      </dsp:txBody>
      <dsp:txXfrm>
        <a:off x="83321" y="180890"/>
        <a:ext cx="6500191" cy="1540205"/>
      </dsp:txXfrm>
    </dsp:sp>
    <dsp:sp modelId="{9DE47383-1360-4A4D-B180-C5FEE7AE2FF5}">
      <dsp:nvSpPr>
        <dsp:cNvPr id="0" name=""/>
        <dsp:cNvSpPr/>
      </dsp:nvSpPr>
      <dsp:spPr>
        <a:xfrm>
          <a:off x="0" y="1873536"/>
          <a:ext cx="6666833" cy="1706847"/>
        </a:xfrm>
        <a:prstGeom prst="roundRect">
          <a:avLst/>
        </a:prstGeom>
        <a:gradFill rotWithShape="0">
          <a:gsLst>
            <a:gs pos="0">
              <a:schemeClr val="accent2">
                <a:hueOff val="3221807"/>
                <a:satOff val="-9246"/>
                <a:lumOff val="-14805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3221807"/>
                <a:satOff val="-9246"/>
                <a:lumOff val="-14805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3221807"/>
                <a:satOff val="-9246"/>
                <a:lumOff val="-14805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κ/α πότε</a:t>
          </a:r>
          <a:r>
            <a:rPr lang="en-US" sz="2400" b="1" kern="1200"/>
            <a:t>: </a:t>
          </a:r>
          <a:r>
            <a:rPr lang="el-GR" sz="2400" b="1" kern="1200"/>
            <a:t>πρώτη διάγνωση, πυρετός, κοιλιακό άλγος, σύγχυση</a:t>
          </a:r>
          <a:endParaRPr lang="en-US" sz="2400" kern="1200"/>
        </a:p>
      </dsp:txBody>
      <dsp:txXfrm>
        <a:off x="83321" y="1956857"/>
        <a:ext cx="6500191" cy="1540205"/>
      </dsp:txXfrm>
    </dsp:sp>
    <dsp:sp modelId="{18AAC571-CD58-4A9D-951B-B2DD8037C763}">
      <dsp:nvSpPr>
        <dsp:cNvPr id="0" name=""/>
        <dsp:cNvSpPr/>
      </dsp:nvSpPr>
      <dsp:spPr>
        <a:xfrm>
          <a:off x="0" y="3649503"/>
          <a:ext cx="6666833" cy="1706847"/>
        </a:xfrm>
        <a:prstGeom prst="roundRect">
          <a:avLst/>
        </a:prstGeom>
        <a:gradFill rotWithShape="0">
          <a:gsLst>
            <a:gs pos="0">
              <a:schemeClr val="accent2">
                <a:hueOff val="6443614"/>
                <a:satOff val="-18493"/>
                <a:lumOff val="-29609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6443614"/>
                <a:satOff val="-18493"/>
                <a:lumOff val="-29609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6443614"/>
                <a:satOff val="-18493"/>
                <a:lumOff val="-29609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400" b="1" kern="1200"/>
            <a:t>Προσοχή για διάτρηση</a:t>
          </a:r>
          <a:r>
            <a:rPr lang="en-US" sz="2400" b="1" kern="1200"/>
            <a:t>:</a:t>
          </a:r>
          <a:r>
            <a:rPr lang="el-GR" sz="2400" b="1" kern="1200"/>
            <a:t> &gt; 250 </a:t>
          </a:r>
          <a:r>
            <a:rPr lang="en-US" sz="2400" b="1" kern="1200"/>
            <a:t>mm3</a:t>
          </a:r>
          <a:r>
            <a:rPr lang="el-GR" sz="2400" b="1" kern="1200"/>
            <a:t> και 2 από τα παρακάτω</a:t>
          </a:r>
          <a:r>
            <a:rPr lang="en-US" sz="2400" b="1" kern="1200"/>
            <a:t>: </a:t>
          </a:r>
          <a:r>
            <a:rPr lang="el-GR" sz="2400" b="1" kern="1200"/>
            <a:t>πρωτεϊνες &gt;</a:t>
          </a:r>
          <a:r>
            <a:rPr lang="en-US" sz="2400" b="1" kern="1200"/>
            <a:t>1 gr/dl, </a:t>
          </a:r>
          <a:r>
            <a:rPr lang="el-GR" sz="2400" b="1" kern="1200"/>
            <a:t>γλυκόζη &lt;</a:t>
          </a:r>
          <a:r>
            <a:rPr lang="en-US" sz="2400" b="1" kern="1200"/>
            <a:t>50 mg/dl, </a:t>
          </a:r>
          <a:r>
            <a:rPr lang="en-GB" sz="2400" b="1" kern="1200"/>
            <a:t>LDH&gt;</a:t>
          </a:r>
          <a:r>
            <a:rPr lang="el-GR" sz="2400" b="1" kern="1200"/>
            <a:t> άνω όρια του φυσιολογικού του ορού</a:t>
          </a:r>
          <a:endParaRPr lang="en-US" sz="2400" kern="1200"/>
        </a:p>
      </dsp:txBody>
      <dsp:txXfrm>
        <a:off x="83321" y="3732824"/>
        <a:ext cx="6500191" cy="1540205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4ABBAC8-92BD-4B81-9F08-311F1171C360}">
      <dsp:nvSpPr>
        <dsp:cNvPr id="0" name=""/>
        <dsp:cNvSpPr/>
      </dsp:nvSpPr>
      <dsp:spPr>
        <a:xfrm>
          <a:off x="0" y="538474"/>
          <a:ext cx="6666833" cy="1038082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b="1" kern="1200"/>
            <a:t>100% σε καρκινωμάτωση του περιτοναίου</a:t>
          </a:r>
          <a:endParaRPr lang="en-US" sz="2600" kern="1200"/>
        </a:p>
      </dsp:txBody>
      <dsp:txXfrm>
        <a:off x="50675" y="589149"/>
        <a:ext cx="6565483" cy="936732"/>
      </dsp:txXfrm>
    </dsp:sp>
    <dsp:sp modelId="{556BED48-602D-4A64-8EE6-A62477A198AA}">
      <dsp:nvSpPr>
        <dsp:cNvPr id="0" name=""/>
        <dsp:cNvSpPr/>
      </dsp:nvSpPr>
      <dsp:spPr>
        <a:xfrm>
          <a:off x="0" y="1651437"/>
          <a:ext cx="6666833" cy="1038082"/>
        </a:xfrm>
        <a:prstGeom prst="roundRect">
          <a:avLst/>
        </a:prstGeom>
        <a:gradFill rotWithShape="0">
          <a:gsLst>
            <a:gs pos="0">
              <a:schemeClr val="accent2">
                <a:hueOff val="2147871"/>
                <a:satOff val="-6164"/>
                <a:lumOff val="-987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2147871"/>
                <a:satOff val="-6164"/>
                <a:lumOff val="-987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2147871"/>
                <a:satOff val="-6164"/>
                <a:lumOff val="-987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b="1" kern="1200"/>
            <a:t>2/3 με ασκίτη που συνδέεται με κακοήθεια έχουν καρκινωμάτωση του περιτοναίου </a:t>
          </a:r>
          <a:endParaRPr lang="en-US" sz="2600" kern="1200"/>
        </a:p>
      </dsp:txBody>
      <dsp:txXfrm>
        <a:off x="50675" y="1702112"/>
        <a:ext cx="6565483" cy="936732"/>
      </dsp:txXfrm>
    </dsp:sp>
    <dsp:sp modelId="{AF1D10A7-EFE4-46C7-A450-A6C07E88E889}">
      <dsp:nvSpPr>
        <dsp:cNvPr id="0" name=""/>
        <dsp:cNvSpPr/>
      </dsp:nvSpPr>
      <dsp:spPr>
        <a:xfrm>
          <a:off x="0" y="2764400"/>
          <a:ext cx="6666833" cy="1038082"/>
        </a:xfrm>
        <a:prstGeom prst="roundRect">
          <a:avLst/>
        </a:prstGeom>
        <a:gradFill rotWithShape="0">
          <a:gsLst>
            <a:gs pos="0">
              <a:schemeClr val="accent2">
                <a:hueOff val="4295743"/>
                <a:satOff val="-12329"/>
                <a:lumOff val="-19739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4295743"/>
                <a:satOff val="-12329"/>
                <a:lumOff val="-19739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4295743"/>
                <a:satOff val="-12329"/>
                <a:lumOff val="-19739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b="1" kern="1200"/>
            <a:t>Συνολικά ευαισθησία 58-75%</a:t>
          </a:r>
          <a:endParaRPr lang="en-US" sz="2600" kern="1200"/>
        </a:p>
      </dsp:txBody>
      <dsp:txXfrm>
        <a:off x="50675" y="2815075"/>
        <a:ext cx="6565483" cy="936732"/>
      </dsp:txXfrm>
    </dsp:sp>
    <dsp:sp modelId="{CE4CAD55-1DF3-4188-BA08-DB649E65BD6D}">
      <dsp:nvSpPr>
        <dsp:cNvPr id="0" name=""/>
        <dsp:cNvSpPr/>
      </dsp:nvSpPr>
      <dsp:spPr>
        <a:xfrm>
          <a:off x="0" y="3877362"/>
          <a:ext cx="6666833" cy="1038082"/>
        </a:xfrm>
        <a:prstGeom prst="roundRect">
          <a:avLst/>
        </a:prstGeom>
        <a:gradFill rotWithShape="0">
          <a:gsLst>
            <a:gs pos="0">
              <a:schemeClr val="accent2">
                <a:hueOff val="6443614"/>
                <a:satOff val="-18493"/>
                <a:lumOff val="-29609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6443614"/>
                <a:satOff val="-18493"/>
                <a:lumOff val="-29609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6443614"/>
                <a:satOff val="-18493"/>
                <a:lumOff val="-29609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99060" rIns="99060" bIns="99060" numCol="1" spcCol="1270" anchor="ctr" anchorCtr="0">
          <a:noAutofit/>
        </a:bodyPr>
        <a:lstStyle/>
        <a:p>
          <a:pPr marL="0" lvl="0" indent="0" algn="l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l-GR" sz="2600" b="1" kern="1200"/>
            <a:t>Το ηπάτωμα σπανίως μεταστάσεις στο περιτόναιο</a:t>
          </a:r>
          <a:endParaRPr lang="en-US" sz="2600" kern="1200"/>
        </a:p>
      </dsp:txBody>
      <dsp:txXfrm>
        <a:off x="50675" y="3928037"/>
        <a:ext cx="6565483" cy="93673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16/7/layout/RepeatingBendingProcessNew">
  <dgm:title val="Repeating Bending Process New"/>
  <dgm:desc val=""/>
  <dgm:catLst>
    <dgm:cat type="process" pri="5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axis="self" func="var" arg="dir" op="equ" val="norm">
        <dgm:alg type="snake">
          <dgm:param type="grDir" val="tL"/>
          <dgm:param type="flowDir" val="row"/>
          <dgm:param type="contDir" val="sameDir"/>
          <dgm:param type="bkpt" val="endCnv"/>
        </dgm:alg>
      </dgm:if>
      <dgm:else name="Name3">
        <dgm:alg type="snake">
          <dgm:param type="grDir" val="tR"/>
          <dgm:param type="flowDir" val="row"/>
          <dgm:param type="contDir" val="sameDir"/>
          <dgm:param type="bkpt" val="endCnv"/>
        </dgm:alg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forName="sibTrans" refType="w" refFor="ch" refPtType="node" op="equ" fact="0.23"/>
      <dgm:constr type="sp" refType="w" refFor="ch" refForName="sibTrans" op="equ"/>
      <dgm:constr type="userB" for="des" forName="connectorText" refType="sp"/>
      <dgm:constr type="primFontSz" for="ch" ptType="node" op="equ" val="65"/>
      <dgm:constr type="h" for="ch" ptType="sibTrans" op="equ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h" refType="w" fact="0.6"/>
          <dgm:constr type="tMarg" refType="h" fact="0.243"/>
          <dgm:constr type="bMarg" refType="h" fact="0.243"/>
          <dgm:constr type="lMarg" refType="w" fact="0.1389"/>
          <dgm:constr type="rMarg" refType="w" fact="0.1389"/>
        </dgm:constrLst>
        <dgm:ruleLst>
          <dgm:rule type="primFontSz" val="12" fact="NaN" max="NaN"/>
        </dgm:ruleLst>
      </dgm:layoutNode>
      <dgm:forEach name="sibTransForEach" axis="followSib" ptType="sibTrans" cnt="1">
        <dgm:layoutNode name="sibTrans">
          <dgm:choose name="Name4">
            <dgm:if name="Name5" axis="self" func="var" arg="dir" op="equ" val="norm">
              <dgm:alg type="conn">
                <dgm:param type="connRout" val="bend"/>
                <dgm:param type="dim" val="1D"/>
                <dgm:param type="begPts" val="midR bCtr"/>
                <dgm:param type="endPts" val="midL tCtr"/>
              </dgm:alg>
            </dgm:if>
            <dgm:else name="Name6">
              <dgm:alg type="conn">
                <dgm:param type="connRout" val="bend"/>
                <dgm:param type="dim" val="1D"/>
                <dgm:param type="begPts" val="midL bCtr"/>
                <dgm:param type="endPts" val="midR tCtr"/>
              </dgm:alg>
            </dgm:else>
          </dgm:choose>
          <dgm:shape xmlns:r="http://schemas.openxmlformats.org/officeDocument/2006/relationships" type="conn" r:blip="" zOrderOff="-2">
            <dgm:adjLst/>
          </dgm:shape>
          <dgm:presOf axis="self"/>
          <dgm:constrLst>
            <dgm:constr type="begPad" val="-0.05"/>
            <dgm:constr type="endPad" val="0.9"/>
            <dgm:constr type="userA" for="ch" refType="connDist"/>
          </dgm:constrLst>
          <dgm:ruleLst/>
          <dgm:layoutNode name="connectorText">
            <dgm:alg type="tx">
              <dgm:param type="autoTxRot" val="upr"/>
            </dgm:alg>
            <dgm:shape xmlns:r="http://schemas.openxmlformats.org/officeDocument/2006/relationships" type="rect" r:blip="" hideGeom="1">
              <dgm:adjLst/>
            </dgm:shape>
            <dgm:presOf axis="self"/>
            <dgm:constrLst>
              <dgm:constr type="userA"/>
              <dgm:constr type="userB"/>
              <dgm:constr type="w" refType="userA" fact="0.05"/>
              <dgm:constr type="h" refType="userB" fact="0.01"/>
              <dgm:constr type="lMarg" val="1"/>
              <dgm:constr type="rMarg" val="1"/>
              <dgm:constr type="tMarg"/>
              <dgm:constr type="bMarg"/>
            </dgm:constrLst>
            <dgm:ruleLst>
              <dgm:rule type="w" val="NaN" fact="0.6" max="NaN"/>
              <dgm:rule type="h" val="NaN" fact="0.6" max="NaN"/>
              <dgm:rule type="primFontSz" val="5" fact="NaN" max="NaN"/>
            </dgm:ruleLst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orgChart1">
  <dgm:title val=""/>
  <dgm:desc val=""/>
  <dgm:catLst>
    <dgm:cat type="hierarchy" pri="1000"/>
    <dgm:cat type="convert" pri="6000"/>
  </dgm:catLst>
  <dgm:sampData>
    <dgm:dataModel>
      <dgm:ptLst>
        <dgm:pt modelId="0" type="doc"/>
        <dgm:pt modelId="1">
          <dgm:prSet phldr="1"/>
        </dgm:pt>
        <dgm:pt modelId="2" type="asst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  <dgm:cxn modelId="9" srcId="1" destId="5" srcOrd="3" destOrd="0"/>
      </dgm:cxnLst>
      <dgm:bg/>
      <dgm:whole/>
    </dgm:dataModel>
  </dgm:sampData>
  <dgm:styleData>
    <dgm:dataModel>
      <dgm:ptLst>
        <dgm:pt modelId="0" type="doc"/>
        <dgm:pt modelId="1"/>
        <dgm:pt modelId="12"/>
        <dgm:pt modelId="13"/>
      </dgm:ptLst>
      <dgm:cxnLst>
        <dgm:cxn modelId="2" srcId="0" destId="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 type="asst"/>
        <dgm:pt modelId="12"/>
        <dgm:pt modelId="13"/>
        <dgm:pt modelId="14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  <dgm:cxn modelId="18" srcId="1" destId="14" srcOrd="2" destOrd="0"/>
      </dgm:cxnLst>
      <dgm:bg/>
      <dgm:whole/>
    </dgm:dataModel>
  </dgm:clrData>
  <dgm:layoutNode name="hierChild1">
    <dgm:varLst>
      <dgm:orgChart val="1"/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w" for="des" forName="rootComposite1" refType="w" fact="10"/>
      <dgm:constr type="h" for="des" forName="rootComposite1" refType="w" refFor="des" refForName="rootComposite1" fact="0.5"/>
      <dgm:constr type="w" for="des" forName="rootComposite" refType="w" fact="10"/>
      <dgm:constr type="h" for="des" forName="rootComposite" refType="w" refFor="des" refForName="rootComposite1" fact="0.5"/>
      <dgm:constr type="w" for="des" forName="rootComposite3" refType="w" fact="10"/>
      <dgm:constr type="h" for="des" forName="rootComposite3" refType="w" refFor="des" refForName="rootComposite1" fact="0.5"/>
      <dgm:constr type="primFontSz" for="des" ptType="node" op="equ"/>
      <dgm:constr type="sp" for="des" op="equ"/>
      <dgm:constr type="sp" for="des" forName="hierRoot1" refType="w" refFor="des" refForName="rootComposite1" fact="0.21"/>
      <dgm:constr type="sp" for="des" forName="hierRoot2" refType="sp" refFor="des" refForName="hierRoot1"/>
      <dgm:constr type="sp" for="des" forName="hierRoot3" refType="sp" refFor="des" refForName="hierRoot1"/>
      <dgm:constr type="sibSp" refType="w" refFor="des" refForName="rootComposite1" fact="0.2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ibSp" for="des" forName="hierChild7" refType="sibSp"/>
      <dgm:constr type="secSibSp" refType="w" refFor="des" refForName="rootComposite1" fact="0.21"/>
      <dgm:constr type="secSibSp" for="des" forName="hierChild2" refType="secSibSp"/>
      <dgm:constr type="secSibSp" for="des" forName="hierChild3" refType="secSibSp"/>
      <dgm:constr type="secSibSp" for="des" forName="hierChild4" refType="secSibSp"/>
      <dgm:constr type="secSibSp" for="des" forName="hierChild5" refType="secSibSp"/>
      <dgm:constr type="secSibSp" for="des" forName="hierChild6" refType="secSibSp"/>
      <dgm:constr type="secSibSp" for="des" forName="hierChild7" refType="secSibSp"/>
    </dgm:constrLst>
    <dgm:ruleLst/>
    <dgm:forEach name="Name3" axis="ch">
      <dgm:forEach name="Name4" axis="self" ptType="node">
        <dgm:layoutNode name="hierRoot1">
          <dgm:varLst>
            <dgm:hierBranch val="init"/>
          </dgm:varLst>
          <dgm:choose name="Name5">
            <dgm:if name="Name6" func="var" arg="hierBranch" op="equ" val="l">
              <dgm:choose name="Name7">
                <dgm:if name="Name8" axis="ch" ptType="asst" func="cnt" op="gte" val="1">
                  <dgm:alg type="hierRoot">
                    <dgm:param type="hierAlign" val="tR"/>
                  </dgm:alg>
                  <dgm:constrLst>
                    <dgm:constr type="alignOff" val="0.65"/>
                  </dgm:constrLst>
                </dgm:if>
                <dgm:else name="Name9">
                  <dgm:alg type="hierRoot">
                    <dgm:param type="hierAlign" val="tR"/>
                  </dgm:alg>
                  <dgm:constrLst>
                    <dgm:constr type="alignOff" val="0.25"/>
                  </dgm:constrLst>
                </dgm:else>
              </dgm:choose>
            </dgm:if>
            <dgm:if name="Name10" func="var" arg="hierBranch" op="equ" val="r">
              <dgm:choose name="Name11">
                <dgm:if name="Name12" axis="ch" ptType="asst" func="cnt" op="gte" val="1">
                  <dgm:alg type="hierRoot">
                    <dgm:param type="hierAlign" val="tL"/>
                  </dgm:alg>
                  <dgm:constrLst>
                    <dgm:constr type="alignOff" val="0.65"/>
                  </dgm:constrLst>
                </dgm:if>
                <dgm:else name="Name13">
                  <dgm:alg type="hierRoot">
                    <dgm:param type="hierAlign" val="tL"/>
                  </dgm:alg>
                  <dgm:constrLst>
                    <dgm:constr type="alignOff" val="0.25"/>
                  </dgm:constrLst>
                </dgm:else>
              </dgm:choose>
            </dgm:if>
            <dgm:if name="Name14" func="var" arg="hierBranch" op="equ" val="hang">
              <dgm:alg type="hierRoot"/>
              <dgm:constrLst>
                <dgm:constr type="alignOff" val="0.65"/>
              </dgm:constrLst>
            </dgm:if>
            <dgm:else name="Name15">
              <dgm:alg type="hierRoot"/>
              <dgm:constrLst>
                <dgm:constr type="alignOff"/>
                <dgm:constr type="bendDist" for="des" ptType="parTrans" refType="sp" fact="0.5"/>
              </dgm:constrLst>
            </dgm:else>
          </dgm:choose>
          <dgm:shape xmlns:r="http://schemas.openxmlformats.org/officeDocument/2006/relationships" r:blip="">
            <dgm:adjLst/>
          </dgm:shape>
          <dgm:presOf/>
          <dgm:ruleLst/>
          <dgm:layoutNode name="rootComposite1">
            <dgm:alg type="composite"/>
            <dgm:shape xmlns:r="http://schemas.openxmlformats.org/officeDocument/2006/relationships" r:blip="">
              <dgm:adjLst/>
            </dgm:shape>
            <dgm:presOf axis="self" ptType="node" cnt="1"/>
            <dgm:choose name="Name16">
              <dgm:if name="Name17" func="var" arg="hierBranch" op="equ" val="init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8" func="var" arg="hierBranch" op="equ" val="l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if name="Name19" func="var" arg="hierBranch" op="equ" val="r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l" for="ch" forName="rootConnector1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if>
              <dgm:else name="Name20">
                <dgm:constrLst>
                  <dgm:constr type="l" for="ch" forName="rootText1"/>
                  <dgm:constr type="t" for="ch" forName="rootText1"/>
                  <dgm:constr type="w" for="ch" forName="rootText1" refType="w"/>
                  <dgm:constr type="h" for="ch" forName="rootText1" refType="h"/>
                  <dgm:constr type="r" for="ch" forName="rootConnector1" refType="w"/>
                  <dgm:constr type="t" for="ch" forName="rootConnector1"/>
                  <dgm:constr type="w" for="ch" forName="rootConnector1" refType="w" refFor="ch" refForName="rootText1" fact="0.2"/>
                  <dgm:constr type="h" for="ch" forName="rootConnector1" refType="h" refFor="ch" refForName="rootText1"/>
                </dgm:constrLst>
              </dgm:else>
            </dgm:choose>
            <dgm:ruleLst/>
            <dgm:layoutNode name="rootText1" styleLbl="node0">
              <dgm:varLst>
                <dgm:chPref val="3"/>
              </dgm:varLst>
              <dgm:alg type="tx"/>
              <dgm:shape xmlns:r="http://schemas.openxmlformats.org/officeDocument/2006/relationships" type="rect" r:blip="">
                <dgm:adjLst/>
              </dgm:shape>
              <dgm:presOf axis="self" ptType="node" cnt="1"/>
              <dgm:constrLst>
                <dgm:constr type="primFontSz" val="65"/>
                <dgm:constr type="lMarg" refType="primFontSz" fact="0.05"/>
                <dgm:constr type="rMarg" refType="primFontSz" fact="0.05"/>
                <dgm:constr type="tMarg" refType="primFontSz" fact="0.05"/>
                <dgm:constr type="bMarg" refType="primFontSz" fact="0.05"/>
              </dgm:constrLst>
              <dgm:ruleLst>
                <dgm:rule type="primFontSz" val="5" fact="NaN" max="NaN"/>
              </dgm:ruleLst>
            </dgm:layoutNode>
            <dgm:layoutNode name="rootConnector1" moveWith="rootText1">
              <dgm:alg type="sp"/>
              <dgm:shape xmlns:r="http://schemas.openxmlformats.org/officeDocument/2006/relationships" type="rect" r:blip="" hideGeom="1">
                <dgm:adjLst/>
              </dgm:shape>
              <dgm:presOf axis="self" ptType="node" cnt="1"/>
              <dgm:constrLst/>
              <dgm:ruleLst/>
            </dgm:layoutNode>
          </dgm:layoutNode>
          <dgm:layoutNode name="hierChild2">
            <dgm:choose name="Name21">
              <dgm:if name="Name22" func="var" arg="hierBranch" op="equ" val="l">
                <dgm:alg type="hierChild">
                  <dgm:param type="chAlign" val="r"/>
                  <dgm:param type="linDir" val="fromT"/>
                </dgm:alg>
              </dgm:if>
              <dgm:if name="Name23" func="var" arg="hierBranch" op="equ" val="r">
                <dgm:alg type="hierChild">
                  <dgm:param type="chAlign" val="l"/>
                  <dgm:param type="linDir" val="fromT"/>
                </dgm:alg>
              </dgm:if>
              <dgm:if name="Name24" func="var" arg="hierBranch" op="equ" val="hang">
                <dgm:choose name="Name25">
                  <dgm:if name="Name26" func="var" arg="dir" op="equ" val="norm">
                    <dgm:alg type="hierChild">
                      <dgm:param type="chAlign" val="l"/>
                      <dgm:param type="linDir" val="fromL"/>
                      <dgm:param type="secChAlign" val="t"/>
                      <dgm:param type="secLinDir" val="fromT"/>
                    </dgm:alg>
                  </dgm:if>
                  <dgm:else name="Name27">
                    <dgm:alg type="hierChild">
                      <dgm:param type="chAlign" val="l"/>
                      <dgm:param type="linDir" val="fromR"/>
                      <dgm:param type="secChAlign" val="t"/>
                      <dgm:param type="secLinDir" val="fromT"/>
                    </dgm:alg>
                  </dgm:else>
                </dgm:choose>
              </dgm:if>
              <dgm:else name="Name28">
                <dgm:choose name="Name29">
                  <dgm:if name="Name30" func="var" arg="dir" op="equ" val="norm">
                    <dgm:alg type="hierChild"/>
                  </dgm:if>
                  <dgm:else name="Name31">
                    <dgm:alg type="hierChild">
                      <dgm:param type="linDir" val="fromR"/>
                    </dgm:alg>
                  </dgm:else>
                </dgm:choose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a" axis="ch" ptType="nonAsst">
              <dgm:forEach name="Name32" axis="precedSib" ptType="parTrans" st="-1" cnt="1">
                <dgm:choose name="Name33">
                  <dgm:if name="Name34" func="var" arg="hierBranch" op="equ" val="std">
                    <dgm:layoutNode name="Name35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tCtr"/>
                        <dgm:param type="bendPt" val="end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36" func="var" arg="hierBranch" op="equ" val="init">
                    <dgm:layoutNode name="Name37">
                      <dgm:choose name="Name38">
                        <dgm:if name="Name39" axis="self" func="depth" op="lte" val="2">
                          <dgm:alg type="conn">
                            <dgm:param type="connRout" val="bend"/>
                            <dgm:param type="dim" val="1D"/>
                            <dgm:param type="endSty" val="noArr"/>
                            <dgm:param type="begPts" val="bCtr"/>
                            <dgm:param type="endPts" val="tCtr"/>
                            <dgm:param type="bendPt" val="end"/>
                          </dgm:alg>
                        </dgm:if>
                        <dgm:else name="Name40">
                          <dgm:choose name="Name41">
                            <dgm:if name="Name42" axis="par des" func="maxDepth" op="lte" val="1">
                              <dgm:choose name="Name43">
                                <dgm:if name="Name44" axis="par ch" ptType="node asst" func="cnt" op="gte" val="1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</dgm:alg>
                                </dgm:if>
                                <dgm:else name="Name45">
                                  <dgm:alg type="conn">
                                    <dgm:param type="connRout" val="bend"/>
                                    <dgm:param type="dim" val="1D"/>
                                    <dgm:param type="endSty" val="noArr"/>
                                    <dgm:param type="begPts" val="bCtr"/>
                                    <dgm:param type="endPts" val="midL midR"/>
                                    <dgm:param type="srcNode" val="rootConnector"/>
                                  </dgm:alg>
                                </dgm:else>
                              </dgm:choose>
                            </dgm:if>
                            <dgm:else name="Name46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tCtr"/>
                                <dgm:param type="bendPt" val="end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if name="Name47" func="var" arg="hierBranch" op="equ" val="hang">
                    <dgm:layoutNode name="Name48">
                      <dgm:alg type="conn">
                        <dgm:param type="connRout" val="bend"/>
                        <dgm:param type="dim" val="1D"/>
                        <dgm:param type="endSty" val="noArr"/>
                        <dgm:param type="begPts" val="bCtr"/>
                        <dgm:param type="endPts" val="midL midR"/>
                      </dgm:alg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if>
                  <dgm:else name="Name49">
                    <dgm:layoutNode name="Name50">
                      <dgm:choose name="Name51">
                        <dgm:if name="Name52" axis="self" func="depth" op="lte" val="2">
                          <dgm:choose name="Name53">
                            <dgm:if name="Name54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5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1"/>
                              </dgm:alg>
                            </dgm:else>
                          </dgm:choose>
                        </dgm:if>
                        <dgm:else name="Name56">
                          <dgm:choose name="Name57">
                            <dgm:if name="Name58" axis="par ch" ptType="node asst" func="cnt" op="gte" val="1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</dgm:alg>
                            </dgm:if>
                            <dgm:else name="Name59">
                              <dgm:alg type="conn">
                                <dgm:param type="connRout" val="bend"/>
                                <dgm:param type="dim" val="1D"/>
                                <dgm:param type="endSty" val="noArr"/>
                                <dgm:param type="begPts" val="bCtr"/>
                                <dgm:param type="endPts" val="midL midR"/>
                                <dgm:param type="srcNode" val="rootConnector"/>
                              </dgm:alg>
                            </dgm:else>
                          </dgm:choose>
                        </dgm:else>
                      </dgm:choose>
                      <dgm:shape xmlns:r="http://schemas.openxmlformats.org/officeDocument/2006/relationships" type="conn" r:blip="" zOrderOff="-99999">
                        <dgm:adjLst/>
                      </dgm:shape>
                      <dgm:presOf axis="self"/>
                      <dgm:constrLst>
                        <dgm:constr type="begPad"/>
                        <dgm:constr type="endPad"/>
                      </dgm:constrLst>
                      <dgm:ruleLst/>
                    </dgm:layoutNode>
                  </dgm:else>
                </dgm:choose>
              </dgm:forEach>
              <dgm:layoutNode name="hierRoot2">
                <dgm:varLst>
                  <dgm:hierBranch val="init"/>
                </dgm:varLst>
                <dgm:choose name="Name60">
                  <dgm:if name="Name61" func="var" arg="hierBranch" op="equ" val="l">
                    <dgm:choose name="Name62">
                      <dgm:if name="Name63" axis="ch" ptType="asst" func="cnt" op="gte" val="1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4">
                        <dgm:alg type="hierRoot">
                          <dgm:param type="hierAlign" val="tR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5" func="var" arg="hierBranch" op="equ" val="r">
                    <dgm:choose name="Name66">
                      <dgm:if name="Name67" axis="ch" ptType="asst" func="cnt" op="g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68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25"/>
                        </dgm:constrLst>
                      </dgm:else>
                    </dgm:choose>
                  </dgm:if>
                  <dgm:if name="Name69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70" func="var" arg="hierBranch" op="equ" val="init">
                    <dgm:choose name="Name71">
                      <dgm:if name="Name72" axis="des" func="maxDepth" op="lte" val="1">
                        <dgm:choose name="Name73">
                          <dgm:if name="Name74" axis="ch" ptType="asst" func="cnt" op="gte" val="1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65"/>
                            </dgm:constrLst>
                          </dgm:if>
                          <dgm:else name="Name75">
                            <dgm:alg type="hierRoot">
                              <dgm:param type="hierAlign" val="tL"/>
                            </dgm:alg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alignOff" val="0.25"/>
                            </dgm:constrLst>
                          </dgm:else>
                        </dgm:choose>
                      </dgm:if>
                      <dgm:else name="Name76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77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else>
                </dgm:choose>
                <dgm:ruleLst/>
                <dgm:layoutNode name="rootComposite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78">
                    <dgm:if name="Name79" func="var" arg="hierBranch" op="equ" val="init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0" func="var" arg="hierBranch" op="equ" val="l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if name="Name81" func="var" arg="hierBranch" op="equ" val="r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l" for="ch" forName="rootConnector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if>
                    <dgm:else name="Name82">
                      <dgm:constrLst>
                        <dgm:constr type="l" for="ch" forName="rootText"/>
                        <dgm:constr type="t" for="ch" forName="rootText"/>
                        <dgm:constr type="w" for="ch" forName="rootText" refType="w"/>
                        <dgm:constr type="h" for="ch" forName="rootText" refType="h"/>
                        <dgm:constr type="r" for="ch" forName="rootConnector" refType="w"/>
                        <dgm:constr type="t" for="ch" forName="rootConnector"/>
                        <dgm:constr type="w" for="ch" forName="rootConnector" refType="w" refFor="ch" refForName="rootText" fact="0.2"/>
                        <dgm:constr type="h" for="ch" forName="rootConnector" refType="h" refFor="ch" refForName="rootText"/>
                      </dgm:constrLst>
                    </dgm:else>
                  </dgm:choose>
                  <dgm:ruleLst/>
                  <dgm:layoutNode name="rootText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" moveWith="rootText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4">
                  <dgm:choose name="Name83">
                    <dgm:if name="Name84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85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86" func="var" arg="hierBranch" op="equ" val="hang">
                      <dgm:choose name="Name87">
                        <dgm:if name="Name88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89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90" func="var" arg="hierBranch" op="equ" val="std">
                      <dgm:choose name="Name91">
                        <dgm:if name="Name92" func="var" arg="dir" op="equ" val="norm">
                          <dgm:alg type="hierChild"/>
                        </dgm:if>
                        <dgm:else name="Name93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94" func="var" arg="hierBranch" op="equ" val="init">
                      <dgm:choose name="Name95">
                        <dgm:if name="Name96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97">
                          <dgm:choose name="Name98">
                            <dgm:if name="Name99" func="var" arg="dir" op="equ" val="norm">
                              <dgm:alg type="hierChild"/>
                            </dgm:if>
                            <dgm:else name="Name100">
                              <dgm:alg type="hierChild">
                                <dgm:param type="linDir" val="fromR"/>
                              </dgm:alg>
                            </dgm:else>
                          </dgm:choose>
                        </dgm:else>
                      </dgm:choose>
                    </dgm:if>
                    <dgm:else name="Name101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2" ref="rep2a"/>
                </dgm:layoutNode>
                <dgm:layoutNode name="hierChild5">
                  <dgm:choose name="Name103">
                    <dgm:if name="Name104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05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06" ref="rep2b"/>
                </dgm:layoutNode>
              </dgm:layoutNode>
            </dgm:forEach>
          </dgm:layoutNode>
          <dgm:layoutNode name="hierChild3">
            <dgm:choose name="Name107">
              <dgm:if name="Name108" func="var" arg="dir" op="equ" val="norm">
                <dgm:alg type="hierChild">
                  <dgm:param type="chAlign" val="l"/>
                  <dgm:param type="linDir" val="fromL"/>
                  <dgm:param type="secChAlign" val="t"/>
                  <dgm:param type="secLinDir" val="fromT"/>
                </dgm:alg>
              </dgm:if>
              <dgm:else name="Name109">
                <dgm:alg type="hierChild">
                  <dgm:param type="chAlign" val="l"/>
                  <dgm:param type="linDir" val="fromR"/>
                  <dgm:param type="secChAlign" val="t"/>
                  <dgm:param type="secLinDir" val="fromT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2b" axis="ch" ptType="asst">
              <dgm:forEach name="Name110" axis="precedSib" ptType="parTrans" st="-1" cnt="1">
                <dgm:layoutNode name="Name111">
                  <dgm:alg type="conn">
                    <dgm:param type="connRout" val="bend"/>
                    <dgm:param type="dim" val="1D"/>
                    <dgm:param type="endSty" val="noArr"/>
                    <dgm:param type="begPts" val="bCtr"/>
                    <dgm:param type="endPts" val="midL midR"/>
                  </dgm:alg>
                  <dgm:shape xmlns:r="http://schemas.openxmlformats.org/officeDocument/2006/relationships" type="conn" r:blip="" zOrderOff="-99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layoutNode name="hierRoot3">
                <dgm:varLst>
                  <dgm:hierBranch val="init"/>
                </dgm:varLst>
                <dgm:choose name="Name112">
                  <dgm:if name="Name113" func="var" arg="hierBranch" op="equ" val="l">
                    <dgm:alg type="hierRoot">
                      <dgm:param type="hierAlign" val="tR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4" func="var" arg="hierBranch" op="equ" val="r">
                    <dgm:alg type="hierRoot">
                      <dgm:param type="hierAlign" val="tL"/>
                    </dgm:alg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5" func="var" arg="hierBranch" op="equ" val="hang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 val="0.65"/>
                    </dgm:constrLst>
                  </dgm:if>
                  <dgm:if name="Name116" func="var" arg="hierBranch" op="equ" val="std">
                    <dgm:alg type="hierRoot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alignOff"/>
                      <dgm:constr type="bendDist" for="des" ptType="parTrans" refType="sp" fact="0.5"/>
                    </dgm:constrLst>
                  </dgm:if>
                  <dgm:if name="Name117" func="var" arg="hierBranch" op="equ" val="init">
                    <dgm:choose name="Name118">
                      <dgm:if name="Name119" axis="des" func="maxDepth" op="lte" val="1">
                        <dgm:alg type="hierRoot">
                          <dgm:param type="hierAlign" val="tL"/>
                        </dgm:alg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 val="0.65"/>
                        </dgm:constrLst>
                      </dgm:if>
                      <dgm:else name="Name120">
                        <dgm:alg type="hierRoot"/>
                        <dgm:shape xmlns:r="http://schemas.openxmlformats.org/officeDocument/2006/relationships" r:blip="">
                          <dgm:adjLst/>
                        </dgm:shape>
                        <dgm:presOf/>
                        <dgm:constrLst>
                          <dgm:constr type="alignOff"/>
                          <dgm:constr type="bendDist" for="des" ptType="parTrans" refType="sp" fact="0.5"/>
                        </dgm:constrLst>
                      </dgm:else>
                    </dgm:choose>
                  </dgm:if>
                  <dgm:else name="Name121"/>
                </dgm:choose>
                <dgm:ruleLst/>
                <dgm:layoutNode name="rootComposite3">
                  <dgm:alg type="composite"/>
                  <dgm:shape xmlns:r="http://schemas.openxmlformats.org/officeDocument/2006/relationships" r:blip="">
                    <dgm:adjLst/>
                  </dgm:shape>
                  <dgm:presOf axis="self" ptType="node" cnt="1"/>
                  <dgm:choose name="Name122">
                    <dgm:if name="Name123" func="var" arg="hierBranch" op="equ" val="init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4" func="var" arg="hierBranch" op="equ" val="l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if name="Name125" func="var" arg="hierBranch" op="equ" val="r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l" for="ch" forName="rootConnector3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if>
                    <dgm:else name="Name126">
                      <dgm:constrLst>
                        <dgm:constr type="l" for="ch" forName="rootText3"/>
                        <dgm:constr type="t" for="ch" forName="rootText3"/>
                        <dgm:constr type="w" for="ch" forName="rootText3" refType="w"/>
                        <dgm:constr type="h" for="ch" forName="rootText3" refType="h"/>
                        <dgm:constr type="r" for="ch" forName="rootConnector3" refType="w"/>
                        <dgm:constr type="t" for="ch" forName="rootConnector3"/>
                        <dgm:constr type="w" for="ch" forName="rootConnector3" refType="w" refFor="ch" refForName="rootText3" fact="0.2"/>
                        <dgm:constr type="h" for="ch" forName="rootConnector3" refType="h" refFor="ch" refForName="rootText3"/>
                      </dgm:constrLst>
                    </dgm:else>
                  </dgm:choose>
                  <dgm:ruleLst/>
                  <dgm:layoutNode name="rootText3">
                    <dgm:varLst>
                      <dgm:chPref val="3"/>
                    </dgm:varLst>
                    <dgm:alg type="tx"/>
                    <dgm:shape xmlns:r="http://schemas.openxmlformats.org/officeDocument/2006/relationships" type="rect" r:blip="">
                      <dgm:adjLst/>
                    </dgm:shape>
                    <dgm:presOf axis="self" ptType="node" cnt="1"/>
                    <dgm:constrLst>
                      <dgm:constr type="primFontSz" val="65"/>
                      <dgm:constr type="lMarg" refType="primFontSz" fact="0.05"/>
                      <dgm:constr type="rMarg" refType="primFontSz" fact="0.05"/>
                      <dgm:constr type="tMarg" refType="primFontSz" fact="0.05"/>
                      <dgm:constr type="b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rootConnector3" moveWith="rootText1">
                    <dgm:alg type="sp"/>
                    <dgm:shape xmlns:r="http://schemas.openxmlformats.org/officeDocument/2006/relationships" type="rect" r:blip="" hideGeom="1">
                      <dgm:adjLst/>
                    </dgm:shape>
                    <dgm:presOf axis="self" ptType="node" cnt="1"/>
                    <dgm:constrLst/>
                    <dgm:ruleLst/>
                  </dgm:layoutNode>
                </dgm:layoutNode>
                <dgm:layoutNode name="hierChild6">
                  <dgm:choose name="Name127">
                    <dgm:if name="Name128" func="var" arg="hierBranch" op="equ" val="l">
                      <dgm:alg type="hierChild">
                        <dgm:param type="chAlign" val="r"/>
                        <dgm:param type="linDir" val="fromT"/>
                      </dgm:alg>
                    </dgm:if>
                    <dgm:if name="Name129" func="var" arg="hierBranch" op="equ" val="r">
                      <dgm:alg type="hierChild">
                        <dgm:param type="chAlign" val="l"/>
                        <dgm:param type="linDir" val="fromT"/>
                      </dgm:alg>
                    </dgm:if>
                    <dgm:if name="Name130" func="var" arg="hierBranch" op="equ" val="hang">
                      <dgm:choose name="Name131">
                        <dgm:if name="Name132" func="var" arg="dir" op="equ" val="norm">
                          <dgm:alg type="hierChild">
                            <dgm:param type="chAlign" val="l"/>
                            <dgm:param type="linDir" val="fromL"/>
                            <dgm:param type="secChAlign" val="t"/>
                            <dgm:param type="secLinDir" val="fromT"/>
                          </dgm:alg>
                        </dgm:if>
                        <dgm:else name="Name133">
                          <dgm:alg type="hierChild">
                            <dgm:param type="chAlign" val="l"/>
                            <dgm:param type="linDir" val="fromR"/>
                            <dgm:param type="secChAlign" val="t"/>
                            <dgm:param type="secLinDir" val="fromT"/>
                          </dgm:alg>
                        </dgm:else>
                      </dgm:choose>
                    </dgm:if>
                    <dgm:if name="Name134" func="var" arg="hierBranch" op="equ" val="std">
                      <dgm:choose name="Name135">
                        <dgm:if name="Name136" func="var" arg="dir" op="equ" val="norm">
                          <dgm:alg type="hierChild"/>
                        </dgm:if>
                        <dgm:else name="Name137">
                          <dgm:alg type="hierChild">
                            <dgm:param type="linDir" val="fromR"/>
                          </dgm:alg>
                        </dgm:else>
                      </dgm:choose>
                    </dgm:if>
                    <dgm:if name="Name138" func="var" arg="hierBranch" op="equ" val="init">
                      <dgm:choose name="Name139">
                        <dgm:if name="Name140" axis="des" func="maxDepth" op="lte" val="1">
                          <dgm:alg type="hierChild">
                            <dgm:param type="chAlign" val="l"/>
                            <dgm:param type="linDir" val="fromT"/>
                          </dgm:alg>
                        </dgm:if>
                        <dgm:else name="Name141">
                          <dgm:alg type="hierChild"/>
                        </dgm:else>
                      </dgm:choose>
                    </dgm:if>
                    <dgm:else name="Name142"/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3" ref="rep2a"/>
                </dgm:layoutNode>
                <dgm:layoutNode name="hierChild7">
                  <dgm:choose name="Name144">
                    <dgm:if name="Name145" func="var" arg="dir" op="equ" val="norm">
                      <dgm:alg type="hierChild">
                        <dgm:param type="chAlign" val="l"/>
                        <dgm:param type="linDir" val="fromL"/>
                        <dgm:param type="secChAlign" val="t"/>
                        <dgm:param type="secLinDir" val="fromT"/>
                      </dgm:alg>
                    </dgm:if>
                    <dgm:else name="Name146">
                      <dgm:alg type="hierChild">
                        <dgm:param type="chAlign" val="l"/>
                        <dgm:param type="linDir" val="fromR"/>
                        <dgm:param type="secChAlign" val="t"/>
                        <dgm:param type="secLinDir" val="fromT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forEach name="Name147" ref="rep2b"/>
                </dgm:layoutNode>
              </dgm:layoutNode>
            </dgm:forEach>
          </dgm:layoutNode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process5">
  <dgm:title val=""/>
  <dgm:desc val=""/>
  <dgm:catLst>
    <dgm:cat type="process" pri="17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axis="self" func="var" arg="dir" op="equ" val="norm">
        <dgm:alg type="snake">
          <dgm:param type="grDir" val="tL"/>
          <dgm:param type="flowDir" val="row"/>
          <dgm:param type="contDir" val="revDir"/>
          <dgm:param type="bkpt" val="endCnv"/>
        </dgm:alg>
      </dgm:if>
      <dgm:else name="Name2">
        <dgm:alg type="snake">
          <dgm:param type="grDir" val="tR"/>
          <dgm:param type="flowDir" val="row"/>
          <dgm:param type="contDir" val="revDir"/>
          <dgm:param type="bkpt" val="endCnv"/>
        </dgm:alg>
      </dgm:else>
    </dgm:choose>
    <dgm:shape xmlns:r="http://schemas.openxmlformats.org/officeDocument/2006/relationships" r:blip="">
      <dgm:adjLst/>
    </dgm:shape>
    <dgm:presOf/>
    <dgm:constrLst>
      <dgm:constr type="w" for="ch" ptType="node" refType="w"/>
      <dgm:constr type="w" for="ch" forName="sibTrans" refType="w" refFor="ch" refPtType="node" op="equ" fact="0.4"/>
      <dgm:constr type="sp" refType="w" refFor="ch" refForName="sibTrans" op="equ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h" refType="w" fact="0.6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forEach name="sibTransForEach" axis="followSib" ptType="sibTrans" cnt="1">
        <dgm:layoutNode name="sibTrans">
          <dgm:alg type="conn">
            <dgm:param type="begPts" val="auto"/>
            <dgm:param type="endPts" val="auto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h" refType="w" fact="0.62"/>
            <dgm:constr type="connDist"/>
          </dgm:constrLst>
          <dgm:ruleLst/>
          <dgm:layoutNode name="connectorText">
            <dgm:alg type="tx">
              <dgm:param type="autoTxRot" val="upr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6FE55AAC-310B-FE5A-108C-0EF60D573C8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Υπότιτλος 2">
            <a:extLst>
              <a:ext uri="{FF2B5EF4-FFF2-40B4-BE49-F238E27FC236}">
                <a16:creationId xmlns:a16="http://schemas.microsoft.com/office/drawing/2014/main" id="{7F91A17C-2CCF-0B0A-B321-4143731B2A0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l-GR"/>
              <a:t>Κάντε κλικ για να επεξεργαστείτε τον υπότιτλο του υποδείγματος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B966A044-BAC2-039E-56CA-F8387BE29A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D94C0E9E-D5A1-E2D7-C177-CD930DD6B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E25568B8-4479-725D-2BEC-907E30CBC1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94620516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περιεχό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62D18DC0-CC11-246A-C8D0-E8F1FCADF3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DDFE6410-CF67-95E2-83CF-0665E31A41E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EBA2A339-6D79-6024-3D4A-9413D490E2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591574D7-AB94-69CE-DB79-3A73B8443B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F25B41AC-8B77-7503-5329-0AE34B4393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5488167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62086912-547F-9A0B-2F85-C9FEBE328C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κειμένου 2">
            <a:extLst>
              <a:ext uri="{FF2B5EF4-FFF2-40B4-BE49-F238E27FC236}">
                <a16:creationId xmlns:a16="http://schemas.microsoft.com/office/drawing/2014/main" id="{D14805A3-E77B-55FC-E47C-B281D38F02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l-GR"/>
              <a:t>Στυλ κειμένου υποδείγματος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66C1F20A-6211-E07B-3277-1426DEFAEE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5CFBF17E-B498-B5A0-7C19-62031FB4B3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A900225C-90E4-5491-0E92-1B83D85D63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7533024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005A2F14-D707-EF19-2AD2-C2DC56A81A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F9AD4224-6975-C3E7-FBC7-F2C6AEEAEFD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περιεχομένου 3">
            <a:extLst>
              <a:ext uri="{FF2B5EF4-FFF2-40B4-BE49-F238E27FC236}">
                <a16:creationId xmlns:a16="http://schemas.microsoft.com/office/drawing/2014/main" id="{1E1744EF-B754-6E3E-1196-BE3907515A9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5" name="Θέση ημερομηνίας 4">
            <a:extLst>
              <a:ext uri="{FF2B5EF4-FFF2-40B4-BE49-F238E27FC236}">
                <a16:creationId xmlns:a16="http://schemas.microsoft.com/office/drawing/2014/main" id="{1484F515-1C94-080F-56AD-24AF3D797F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6" name="Θέση υποσέλιδου 5">
            <a:extLst>
              <a:ext uri="{FF2B5EF4-FFF2-40B4-BE49-F238E27FC236}">
                <a16:creationId xmlns:a16="http://schemas.microsoft.com/office/drawing/2014/main" id="{188A8171-0F5E-47FB-6B2F-4D6D5BD7AE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Θέση αριθμού διαφάνειας 6">
            <a:extLst>
              <a:ext uri="{FF2B5EF4-FFF2-40B4-BE49-F238E27FC236}">
                <a16:creationId xmlns:a16="http://schemas.microsoft.com/office/drawing/2014/main" id="{209EE36D-F97B-4BF6-2034-29529C345F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46580875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A78EB2E2-DF53-3DA9-20A8-18841A96CE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κειμένου 2">
            <a:extLst>
              <a:ext uri="{FF2B5EF4-FFF2-40B4-BE49-F238E27FC236}">
                <a16:creationId xmlns:a16="http://schemas.microsoft.com/office/drawing/2014/main" id="{DFFE52C7-F656-9983-59ED-CCE54FA9C63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/>
              <a:t>Στυλ κειμένου υποδείγματος</a:t>
            </a:r>
          </a:p>
        </p:txBody>
      </p:sp>
      <p:sp>
        <p:nvSpPr>
          <p:cNvPr id="4" name="Θέση περιεχομένου 3">
            <a:extLst>
              <a:ext uri="{FF2B5EF4-FFF2-40B4-BE49-F238E27FC236}">
                <a16:creationId xmlns:a16="http://schemas.microsoft.com/office/drawing/2014/main" id="{8166D291-462F-D967-896C-3562DA4273D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5" name="Θέση κειμένου 4">
            <a:extLst>
              <a:ext uri="{FF2B5EF4-FFF2-40B4-BE49-F238E27FC236}">
                <a16:creationId xmlns:a16="http://schemas.microsoft.com/office/drawing/2014/main" id="{1833F809-A320-320C-6B7E-7C44561D4A2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/>
              <a:t>Στυλ κειμένου υποδείγματος</a:t>
            </a:r>
          </a:p>
        </p:txBody>
      </p:sp>
      <p:sp>
        <p:nvSpPr>
          <p:cNvPr id="6" name="Θέση περιεχομένου 5">
            <a:extLst>
              <a:ext uri="{FF2B5EF4-FFF2-40B4-BE49-F238E27FC236}">
                <a16:creationId xmlns:a16="http://schemas.microsoft.com/office/drawing/2014/main" id="{7C5EDBBD-3F14-F03D-8271-593BB3663D1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7" name="Θέση ημερομηνίας 6">
            <a:extLst>
              <a:ext uri="{FF2B5EF4-FFF2-40B4-BE49-F238E27FC236}">
                <a16:creationId xmlns:a16="http://schemas.microsoft.com/office/drawing/2014/main" id="{01239FC3-E7BF-3F26-EB7A-34CBA0FFCE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8" name="Θέση υποσέλιδου 7">
            <a:extLst>
              <a:ext uri="{FF2B5EF4-FFF2-40B4-BE49-F238E27FC236}">
                <a16:creationId xmlns:a16="http://schemas.microsoft.com/office/drawing/2014/main" id="{45201E6F-44D0-EA40-D36C-F208A4BABA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Θέση αριθμού διαφάνειας 8">
            <a:extLst>
              <a:ext uri="{FF2B5EF4-FFF2-40B4-BE49-F238E27FC236}">
                <a16:creationId xmlns:a16="http://schemas.microsoft.com/office/drawing/2014/main" id="{68AFE470-6E8F-A043-3BF5-106CA49741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887970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DA275FAA-3766-B556-A287-CAE4C506D6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ημερομηνίας 2">
            <a:extLst>
              <a:ext uri="{FF2B5EF4-FFF2-40B4-BE49-F238E27FC236}">
                <a16:creationId xmlns:a16="http://schemas.microsoft.com/office/drawing/2014/main" id="{005FB559-B856-4661-9637-EFB0A94177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4" name="Θέση υποσέλιδου 3">
            <a:extLst>
              <a:ext uri="{FF2B5EF4-FFF2-40B4-BE49-F238E27FC236}">
                <a16:creationId xmlns:a16="http://schemas.microsoft.com/office/drawing/2014/main" id="{E583CCC2-0B19-19D3-32C8-D72DF4B78E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Θέση αριθμού διαφάνειας 4">
            <a:extLst>
              <a:ext uri="{FF2B5EF4-FFF2-40B4-BE49-F238E27FC236}">
                <a16:creationId xmlns:a16="http://schemas.microsoft.com/office/drawing/2014/main" id="{9EFD156D-1DE7-4BBB-62A6-A0CCE39DE2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4067368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Θέση ημερομηνίας 1">
            <a:extLst>
              <a:ext uri="{FF2B5EF4-FFF2-40B4-BE49-F238E27FC236}">
                <a16:creationId xmlns:a16="http://schemas.microsoft.com/office/drawing/2014/main" id="{B77D7BB4-DE0E-8FAE-F373-7E91674A39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3" name="Θέση υποσέλιδου 2">
            <a:extLst>
              <a:ext uri="{FF2B5EF4-FFF2-40B4-BE49-F238E27FC236}">
                <a16:creationId xmlns:a16="http://schemas.microsoft.com/office/drawing/2014/main" id="{D098AF1B-8AF5-819D-DD39-7A6CC6B079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Θέση αριθμού διαφάνειας 3">
            <a:extLst>
              <a:ext uri="{FF2B5EF4-FFF2-40B4-BE49-F238E27FC236}">
                <a16:creationId xmlns:a16="http://schemas.microsoft.com/office/drawing/2014/main" id="{7ECA153A-E361-BEF7-702D-14D28C80F6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7482875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615CAEF1-BDB1-FF19-4CC4-00C110E93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766F3A0F-33F3-4406-D76C-C7A3695CFC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κειμένου 3">
            <a:extLst>
              <a:ext uri="{FF2B5EF4-FFF2-40B4-BE49-F238E27FC236}">
                <a16:creationId xmlns:a16="http://schemas.microsoft.com/office/drawing/2014/main" id="{66F34CD7-6D21-578E-ABCF-83AB2BF4729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l-GR"/>
              <a:t>Στυλ κειμένου υποδείγματος</a:t>
            </a:r>
          </a:p>
        </p:txBody>
      </p:sp>
      <p:sp>
        <p:nvSpPr>
          <p:cNvPr id="5" name="Θέση ημερομηνίας 4">
            <a:extLst>
              <a:ext uri="{FF2B5EF4-FFF2-40B4-BE49-F238E27FC236}">
                <a16:creationId xmlns:a16="http://schemas.microsoft.com/office/drawing/2014/main" id="{9190A243-2C18-1480-29A9-2D33AD3F0C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6" name="Θέση υποσέλιδου 5">
            <a:extLst>
              <a:ext uri="{FF2B5EF4-FFF2-40B4-BE49-F238E27FC236}">
                <a16:creationId xmlns:a16="http://schemas.microsoft.com/office/drawing/2014/main" id="{CA853469-531C-D0F1-EAD2-D730FF2DE1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Θέση αριθμού διαφάνειας 6">
            <a:extLst>
              <a:ext uri="{FF2B5EF4-FFF2-40B4-BE49-F238E27FC236}">
                <a16:creationId xmlns:a16="http://schemas.microsoft.com/office/drawing/2014/main" id="{D40FE60F-4526-923F-7964-6F8C316A1C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8397825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A6C1D989-0043-2D66-736D-8D9EF76D2C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εικόνας 2">
            <a:extLst>
              <a:ext uri="{FF2B5EF4-FFF2-40B4-BE49-F238E27FC236}">
                <a16:creationId xmlns:a16="http://schemas.microsoft.com/office/drawing/2014/main" id="{D32262D5-DFDD-4B06-F6BE-9DD1B215093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Θέση κειμένου 3">
            <a:extLst>
              <a:ext uri="{FF2B5EF4-FFF2-40B4-BE49-F238E27FC236}">
                <a16:creationId xmlns:a16="http://schemas.microsoft.com/office/drawing/2014/main" id="{183F16E4-2111-FD9D-EEE4-04F35222EEF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l-GR"/>
              <a:t>Στυλ κειμένου υποδείγματος</a:t>
            </a:r>
          </a:p>
        </p:txBody>
      </p:sp>
      <p:sp>
        <p:nvSpPr>
          <p:cNvPr id="5" name="Θέση ημερομηνίας 4">
            <a:extLst>
              <a:ext uri="{FF2B5EF4-FFF2-40B4-BE49-F238E27FC236}">
                <a16:creationId xmlns:a16="http://schemas.microsoft.com/office/drawing/2014/main" id="{C30FD13F-BA06-A577-5042-EEA7224EA0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6" name="Θέση υποσέλιδου 5">
            <a:extLst>
              <a:ext uri="{FF2B5EF4-FFF2-40B4-BE49-F238E27FC236}">
                <a16:creationId xmlns:a16="http://schemas.microsoft.com/office/drawing/2014/main" id="{F25861A2-475E-C344-20ED-F5A550579E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Θέση αριθμού διαφάνειας 6">
            <a:extLst>
              <a:ext uri="{FF2B5EF4-FFF2-40B4-BE49-F238E27FC236}">
                <a16:creationId xmlns:a16="http://schemas.microsoft.com/office/drawing/2014/main" id="{C3752BBF-F0D6-E644-B0B1-2911776B00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4731719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6A0E611A-635F-7573-F4CA-B7D15A3040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κατακόρυφου κειμένου 2">
            <a:extLst>
              <a:ext uri="{FF2B5EF4-FFF2-40B4-BE49-F238E27FC236}">
                <a16:creationId xmlns:a16="http://schemas.microsoft.com/office/drawing/2014/main" id="{E228960A-8ED6-BAEB-094B-2FEC92D0453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33624B91-8CCA-B700-01B6-7B1A901DF0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97A934D3-F65D-8076-BB9F-6690F030E5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37A920A3-1A6C-4EB7-1F57-1F5A116FD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949126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Κατακόρυφος τίτλος 1">
            <a:extLst>
              <a:ext uri="{FF2B5EF4-FFF2-40B4-BE49-F238E27FC236}">
                <a16:creationId xmlns:a16="http://schemas.microsoft.com/office/drawing/2014/main" id="{40D5E265-2471-5BFD-ABBD-238A935156D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κατακόρυφου κειμένου 2">
            <a:extLst>
              <a:ext uri="{FF2B5EF4-FFF2-40B4-BE49-F238E27FC236}">
                <a16:creationId xmlns:a16="http://schemas.microsoft.com/office/drawing/2014/main" id="{371E06CE-5ECD-F361-CF87-08954E87B61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78E4935F-EB44-43B6-C4FD-7D656B4FD2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73E18EAF-81F8-5381-3332-418D22CA32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46467EE1-8718-96B8-9EF2-4129D11480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39069690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l-GR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E19ADAF-BD37-2DBA-38B5-C7C9377D038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l-G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3634886-A88A-A7B3-E307-67675E72BB2D}"/>
              </a:ext>
            </a:extLst>
          </p:cNvPr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488ACB-1FF8-4357-8C5F-D2E6D5282FF0}" type="slidenum">
              <a:rPr lang="el-GR" altLang="el-GR"/>
              <a:pPr>
                <a:defRPr/>
              </a:pPr>
              <a:t>‹#›</a:t>
            </a:fld>
            <a:endParaRPr lang="el-GR" altLang="el-GR"/>
          </a:p>
        </p:txBody>
      </p:sp>
      <p:sp>
        <p:nvSpPr>
          <p:cNvPr id="5" name="Rectangle 14">
            <a:extLst>
              <a:ext uri="{FF2B5EF4-FFF2-40B4-BE49-F238E27FC236}">
                <a16:creationId xmlns:a16="http://schemas.microsoft.com/office/drawing/2014/main" id="{2564317D-F20F-BA23-96E3-F0818479962D}"/>
              </a:ext>
            </a:extLst>
          </p:cNvPr>
          <p:cNvSpPr>
            <a:spLocks noGrp="1" noChangeArrowheads="1"/>
          </p:cNvSpPr>
          <p:nvPr>
            <p:ph type="ftr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4477949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Θέση τίτλου 1">
            <a:extLst>
              <a:ext uri="{FF2B5EF4-FFF2-40B4-BE49-F238E27FC236}">
                <a16:creationId xmlns:a16="http://schemas.microsoft.com/office/drawing/2014/main" id="{6E37BE63-0538-9151-0A3F-BA9F5431AD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/>
              <a:t>Κάντε κλικ για να επεξεργαστείτε τον τίτλο υποδείγματος</a:t>
            </a:r>
          </a:p>
        </p:txBody>
      </p:sp>
      <p:sp>
        <p:nvSpPr>
          <p:cNvPr id="3" name="Θέση κειμένου 2">
            <a:extLst>
              <a:ext uri="{FF2B5EF4-FFF2-40B4-BE49-F238E27FC236}">
                <a16:creationId xmlns:a16="http://schemas.microsoft.com/office/drawing/2014/main" id="{8D829E83-B4FE-459B-BE22-1B5E993162A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/>
              <a:t>Στυλ κειμένου υποδείγματος</a:t>
            </a:r>
          </a:p>
          <a:p>
            <a:pPr lvl="1"/>
            <a:r>
              <a:rPr lang="el-GR"/>
              <a:t>Δεύτερο επίπεδο</a:t>
            </a:r>
          </a:p>
          <a:p>
            <a:pPr lvl="2"/>
            <a:r>
              <a:rPr lang="el-GR"/>
              <a:t>Τρίτο επίπεδο</a:t>
            </a:r>
          </a:p>
          <a:p>
            <a:pPr lvl="3"/>
            <a:r>
              <a:rPr lang="el-GR"/>
              <a:t>Τέταρτο επίπεδο</a:t>
            </a:r>
          </a:p>
          <a:p>
            <a:pPr lvl="4"/>
            <a:r>
              <a:rPr lang="el-GR"/>
              <a:t>Πέμπτο επίπεδο</a:t>
            </a:r>
          </a:p>
        </p:txBody>
      </p:sp>
      <p:sp>
        <p:nvSpPr>
          <p:cNvPr id="4" name="Θέση ημερομηνίας 3">
            <a:extLst>
              <a:ext uri="{FF2B5EF4-FFF2-40B4-BE49-F238E27FC236}">
                <a16:creationId xmlns:a16="http://schemas.microsoft.com/office/drawing/2014/main" id="{D62B63BD-E118-A817-D564-C99CDE3D10C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5220DD2C-A251-A741-B8B8-E47104393DB6}" type="datetimeFigureOut">
              <a:rPr lang="el-GR" smtClean="0"/>
              <a:t>10/1/2026</a:t>
            </a:fld>
            <a:endParaRPr lang="el-GR"/>
          </a:p>
        </p:txBody>
      </p:sp>
      <p:sp>
        <p:nvSpPr>
          <p:cNvPr id="5" name="Θέση υποσέλιδου 4">
            <a:extLst>
              <a:ext uri="{FF2B5EF4-FFF2-40B4-BE49-F238E27FC236}">
                <a16:creationId xmlns:a16="http://schemas.microsoft.com/office/drawing/2014/main" id="{B35B3325-34DB-0349-91F8-16D2C54AF0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l-GR"/>
          </a:p>
        </p:txBody>
      </p:sp>
      <p:sp>
        <p:nvSpPr>
          <p:cNvPr id="6" name="Θέση αριθμού διαφάνειας 5">
            <a:extLst>
              <a:ext uri="{FF2B5EF4-FFF2-40B4-BE49-F238E27FC236}">
                <a16:creationId xmlns:a16="http://schemas.microsoft.com/office/drawing/2014/main" id="{78FB9706-7868-7900-83EE-E40C336290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20FAFB8-EE36-2A48-91A6-638236F8F4E4}" type="slidenum">
              <a:rPr lang="el-GR" smtClean="0"/>
              <a:t>‹#›</a:t>
            </a:fld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812861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6.xml"/><Relationship Id="rId7" Type="http://schemas.microsoft.com/office/2007/relationships/diagramDrawing" Target="../diagrams/drawing6.xml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6.xml"/><Relationship Id="rId5" Type="http://schemas.openxmlformats.org/officeDocument/2006/relationships/diagramQuickStyle" Target="../diagrams/quickStyle6.xml"/><Relationship Id="rId4" Type="http://schemas.openxmlformats.org/officeDocument/2006/relationships/diagramLayout" Target="../diagrams/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9.xml"/><Relationship Id="rId2" Type="http://schemas.openxmlformats.org/officeDocument/2006/relationships/diagramData" Target="../diagrams/data9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9.xml"/><Relationship Id="rId5" Type="http://schemas.openxmlformats.org/officeDocument/2006/relationships/diagramColors" Target="../diagrams/colors9.xml"/><Relationship Id="rId4" Type="http://schemas.openxmlformats.org/officeDocument/2006/relationships/diagramQuickStyle" Target="../diagrams/quickStyle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927C905D-89C2-17DC-F431-4018016A2A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 b="1" dirty="0">
                <a:solidFill>
                  <a:schemeClr val="bg1"/>
                </a:solidFill>
              </a:rPr>
              <a:t>ΙΚΤΕΡΟΣ-ΑΣΚΙΤΗΣ</a:t>
            </a:r>
            <a:r>
              <a:rPr lang="en-US" sz="4800" b="1" dirty="0">
                <a:solidFill>
                  <a:schemeClr val="bg1"/>
                </a:solidFill>
              </a:rPr>
              <a:t>-</a:t>
            </a:r>
            <a:r>
              <a:rPr lang="el-GR" sz="4800" b="1" dirty="0">
                <a:solidFill>
                  <a:schemeClr val="bg1"/>
                </a:solidFill>
              </a:rPr>
              <a:t>ΚΙΡΡΩΣΗ ΗΠΑΤΟΣ-ΠΥΛΑΙΑ ΥΠΕΡΤΑΣΗ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2AD044C9-C6D0-E775-58C0-9EF157506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l-GR" sz="1800" dirty="0">
                <a:solidFill>
                  <a:schemeClr val="tx2"/>
                </a:solidFill>
              </a:rPr>
              <a:t>Δημήτριος Καραγιαννάκης</a:t>
            </a:r>
          </a:p>
          <a:p>
            <a:pPr marL="0" indent="0">
              <a:buNone/>
            </a:pPr>
            <a:r>
              <a:rPr lang="el-GR" sz="1800" dirty="0" err="1">
                <a:solidFill>
                  <a:schemeClr val="tx2"/>
                </a:solidFill>
              </a:rPr>
              <a:t>Επίκ</a:t>
            </a:r>
            <a:r>
              <a:rPr lang="el-GR" sz="1800" dirty="0">
                <a:solidFill>
                  <a:schemeClr val="tx2"/>
                </a:solidFill>
              </a:rPr>
              <a:t>. Καθηγητής Παθολογίας</a:t>
            </a:r>
          </a:p>
          <a:p>
            <a:pPr marL="0" indent="0">
              <a:buNone/>
            </a:pPr>
            <a:r>
              <a:rPr lang="el-GR" sz="1800" dirty="0">
                <a:solidFill>
                  <a:schemeClr val="tx2"/>
                </a:solidFill>
              </a:rPr>
              <a:t>Ιατρική Σχολή ΕΚΠΑ</a:t>
            </a:r>
          </a:p>
        </p:txBody>
      </p:sp>
    </p:spTree>
    <p:extLst>
      <p:ext uri="{BB962C8B-B14F-4D97-AF65-F5344CB8AC3E}">
        <p14:creationId xmlns:p14="http://schemas.microsoft.com/office/powerpoint/2010/main" val="166354154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A66EB1F3-BEAB-3A7C-B8C1-6913BEEA8C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Ίκτερος</a:t>
            </a:r>
          </a:p>
        </p:txBody>
      </p:sp>
      <p:graphicFrame>
        <p:nvGraphicFramePr>
          <p:cNvPr id="5" name="Θέση περιεχομένου 2">
            <a:extLst>
              <a:ext uri="{FF2B5EF4-FFF2-40B4-BE49-F238E27FC236}">
                <a16:creationId xmlns:a16="http://schemas.microsoft.com/office/drawing/2014/main" id="{3189CC47-3715-E77A-6C9A-BDFC59CC01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7143803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3509657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025AC678-D3C2-6FEE-FF8E-F6EF4722CC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Χολερυθρ</a:t>
            </a:r>
            <a:r>
              <a:rPr lang="en-US" sz="4800">
                <a:solidFill>
                  <a:schemeClr val="bg1"/>
                </a:solidFill>
              </a:rPr>
              <a:t>ί</a:t>
            </a:r>
            <a:r>
              <a:rPr lang="el-GR" sz="4800">
                <a:solidFill>
                  <a:schemeClr val="bg1"/>
                </a:solidFill>
              </a:rPr>
              <a:t>νη </a:t>
            </a:r>
          </a:p>
        </p:txBody>
      </p:sp>
      <p:graphicFrame>
        <p:nvGraphicFramePr>
          <p:cNvPr id="5" name="Θέση περιεχομένου 2">
            <a:extLst>
              <a:ext uri="{FF2B5EF4-FFF2-40B4-BE49-F238E27FC236}">
                <a16:creationId xmlns:a16="http://schemas.microsoft.com/office/drawing/2014/main" id="{31863B16-D446-853D-88B1-D569DC433D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89102675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45911738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Θέση περιεχομένου 4" descr="Εικόνα που περιέχει σκίτσο/σχέδιο, διάγραμμα, ζωγραφιά, σκελετός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3AA56AC4-356D-D2B1-C5BF-91DC1E9C87C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69534" y="643466"/>
            <a:ext cx="7452932" cy="5571067"/>
          </a:xfrm>
          <a:prstGeom prst="rect">
            <a:avLst/>
          </a:prstGeom>
        </p:spPr>
      </p:pic>
      <p:sp>
        <p:nvSpPr>
          <p:cNvPr id="2" name="Οβάλ 1">
            <a:extLst>
              <a:ext uri="{FF2B5EF4-FFF2-40B4-BE49-F238E27FC236}">
                <a16:creationId xmlns:a16="http://schemas.microsoft.com/office/drawing/2014/main" id="{AA3CAFB1-4F87-0EA5-3304-9E967300FB25}"/>
              </a:ext>
            </a:extLst>
          </p:cNvPr>
          <p:cNvSpPr/>
          <p:nvPr/>
        </p:nvSpPr>
        <p:spPr>
          <a:xfrm>
            <a:off x="5143500" y="3022600"/>
            <a:ext cx="2400300" cy="654050"/>
          </a:xfrm>
          <a:prstGeom prst="ellipse">
            <a:avLst/>
          </a:prstGeom>
          <a:noFill/>
          <a:ln w="47625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3" name="Ορθογώνιο 2">
            <a:extLst>
              <a:ext uri="{FF2B5EF4-FFF2-40B4-BE49-F238E27FC236}">
                <a16:creationId xmlns:a16="http://schemas.microsoft.com/office/drawing/2014/main" id="{11268B6C-BC4B-E8F7-5B5C-8E14FE469754}"/>
              </a:ext>
            </a:extLst>
          </p:cNvPr>
          <p:cNvSpPr/>
          <p:nvPr/>
        </p:nvSpPr>
        <p:spPr>
          <a:xfrm>
            <a:off x="3454400" y="4648200"/>
            <a:ext cx="984250" cy="711200"/>
          </a:xfrm>
          <a:prstGeom prst="rect">
            <a:avLst/>
          </a:prstGeom>
          <a:noFill/>
          <a:ln w="53975">
            <a:solidFill>
              <a:srgbClr val="00B05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4" name="Ορθογώνιο 3">
            <a:extLst>
              <a:ext uri="{FF2B5EF4-FFF2-40B4-BE49-F238E27FC236}">
                <a16:creationId xmlns:a16="http://schemas.microsoft.com/office/drawing/2014/main" id="{9A6C6F80-142C-BEB2-9E2B-C0051FBE6B09}"/>
              </a:ext>
            </a:extLst>
          </p:cNvPr>
          <p:cNvSpPr/>
          <p:nvPr/>
        </p:nvSpPr>
        <p:spPr>
          <a:xfrm>
            <a:off x="5600700" y="4972050"/>
            <a:ext cx="939800" cy="234950"/>
          </a:xfrm>
          <a:prstGeom prst="rect">
            <a:avLst/>
          </a:prstGeom>
          <a:noFill/>
          <a:ln w="57150">
            <a:solidFill>
              <a:srgbClr val="7030A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cxnSp>
        <p:nvCxnSpPr>
          <p:cNvPr id="7" name="Ευθεία γραμμή σύνδεσης 6">
            <a:extLst>
              <a:ext uri="{FF2B5EF4-FFF2-40B4-BE49-F238E27FC236}">
                <a16:creationId xmlns:a16="http://schemas.microsoft.com/office/drawing/2014/main" id="{80425487-A9DF-387A-195F-05B8BE3E80E0}"/>
              </a:ext>
            </a:extLst>
          </p:cNvPr>
          <p:cNvCxnSpPr>
            <a:cxnSpLocks/>
          </p:cNvCxnSpPr>
          <p:nvPr/>
        </p:nvCxnSpPr>
        <p:spPr>
          <a:xfrm>
            <a:off x="7473950" y="5657850"/>
            <a:ext cx="1346200" cy="0"/>
          </a:xfrm>
          <a:prstGeom prst="line">
            <a:avLst/>
          </a:prstGeom>
          <a:ln w="44450">
            <a:solidFill>
              <a:srgbClr val="FFC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8" name="Εικόνα 7">
            <a:extLst>
              <a:ext uri="{FF2B5EF4-FFF2-40B4-BE49-F238E27FC236}">
                <a16:creationId xmlns:a16="http://schemas.microsoft.com/office/drawing/2014/main" id="{D6AFE3E8-D1F3-DFBB-4442-72094E8908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9745" y="6074661"/>
            <a:ext cx="1532721" cy="53915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AF32195C-0167-02F1-1C59-F2BAA0EE719F}"/>
              </a:ext>
            </a:extLst>
          </p:cNvPr>
          <p:cNvSpPr txBox="1"/>
          <p:nvPr/>
        </p:nvSpPr>
        <p:spPr>
          <a:xfrm>
            <a:off x="3289300" y="5568950"/>
            <a:ext cx="17081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b="1" dirty="0" err="1">
                <a:solidFill>
                  <a:srgbClr val="FF0000"/>
                </a:solidFill>
              </a:rPr>
              <a:t>Υδατοδιαλυτή</a:t>
            </a:r>
            <a:endParaRPr lang="el-GR" b="1" dirty="0">
              <a:solidFill>
                <a:srgbClr val="FF0000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47608AD-14D0-88F3-F38B-35CAA69DC876}"/>
              </a:ext>
            </a:extLst>
          </p:cNvPr>
          <p:cNvSpPr txBox="1"/>
          <p:nvPr/>
        </p:nvSpPr>
        <p:spPr>
          <a:xfrm>
            <a:off x="3454400" y="3022600"/>
            <a:ext cx="16129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b="1" dirty="0">
                <a:solidFill>
                  <a:srgbClr val="FF0000"/>
                </a:solidFill>
              </a:rPr>
              <a:t>Λιποδιαλυτή</a:t>
            </a:r>
          </a:p>
        </p:txBody>
      </p:sp>
    </p:spTree>
    <p:extLst>
      <p:ext uri="{BB962C8B-B14F-4D97-AF65-F5344CB8AC3E}">
        <p14:creationId xmlns:p14="http://schemas.microsoft.com/office/powerpoint/2010/main" val="191585016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A4CD0BE3-ADF0-6340-53F2-013831208E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Φυσιολογικές Τιμές</a:t>
            </a:r>
          </a:p>
        </p:txBody>
      </p:sp>
      <p:graphicFrame>
        <p:nvGraphicFramePr>
          <p:cNvPr id="5" name="Θέση περιεχομένου 2">
            <a:extLst>
              <a:ext uri="{FF2B5EF4-FFF2-40B4-BE49-F238E27FC236}">
                <a16:creationId xmlns:a16="http://schemas.microsoft.com/office/drawing/2014/main" id="{DB6F86C5-C0CF-605E-ED4D-DDF636E329F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09147023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643398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12188952" cy="3490956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Εικόνα 4" descr="Εικόνα που περιέχει κοντινή λήψη, δέρμα, φρύδι, άτομο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594D52B5-AE1F-30EB-9499-D99A0064E8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3561" b="20843"/>
          <a:stretch>
            <a:fillRect/>
          </a:stretch>
        </p:blipFill>
        <p:spPr>
          <a:xfrm>
            <a:off x="6803647" y="2709171"/>
            <a:ext cx="4730214" cy="1439657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176C7FE4-D63B-4D9A-47E0-C69B7394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841249"/>
            <a:ext cx="5692953" cy="2587131"/>
          </a:xfrm>
        </p:spPr>
        <p:txBody>
          <a:bodyPr anchor="b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Ίκτερος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0C639278-00F2-F244-1311-5D82A57866C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6383" y="3566810"/>
            <a:ext cx="5692953" cy="2651110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l-GR" sz="1800">
                <a:solidFill>
                  <a:schemeClr val="tx2"/>
                </a:solidFill>
              </a:rPr>
              <a:t>Η αναζήτηση ενεργείται πάντοτε σε άπλετο φως ημέρας, επειδή κάτω από το τεχνητό φωτισμό είναι πιθανό, ακόμα και έντονος ίκτερος να μη διαγνωστεί </a:t>
            </a:r>
            <a:endParaRPr lang="en-US" sz="1800">
              <a:solidFill>
                <a:schemeClr val="tx2"/>
              </a:solidFill>
            </a:endParaRPr>
          </a:p>
          <a:p>
            <a:endParaRPr lang="el-GR" sz="18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804661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F9866A9-B167-4D75-8F7F-360025AD6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-7167"/>
            <a:ext cx="12188952" cy="3490956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C2DD07C1-6CFB-48E5-AD0E-AC091042BB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F9A8FC0F-BD29-4D9A-ABF1-D75E3A2691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Εικόνα 4" descr="Εικόνα που περιέχει κοντινή λήψη, εκκλησιαστικό όργανο, δέρμα, ίριδα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BC351D08-58AA-9FA5-BC39-9E95C50594F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571" b="1"/>
          <a:stretch>
            <a:fillRect/>
          </a:stretch>
        </p:blipFill>
        <p:spPr>
          <a:xfrm>
            <a:off x="6803647" y="1830025"/>
            <a:ext cx="4730214" cy="319795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5D7829AA-9EB8-1BD8-117E-578AE5A26C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1014574"/>
            <a:ext cx="5633531" cy="2226769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Υπίκτερος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EB790AFE-57AD-8A2C-C449-B8E50CFA230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9708" y="3640633"/>
            <a:ext cx="5631417" cy="2487212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r>
              <a:rPr lang="en-US" sz="2400" kern="1200">
                <a:solidFill>
                  <a:schemeClr val="tx2"/>
                </a:solidFill>
                <a:latin typeface="+mn-lt"/>
                <a:ea typeface="+mn-ea"/>
                <a:cs typeface="+mn-cs"/>
              </a:rPr>
              <a:t>Ηπιότερος ίκτερος ο οποίος αναζητείται ευκολότερα στον σκληρό χιτώνα του οφθαλμού </a:t>
            </a:r>
          </a:p>
        </p:txBody>
      </p:sp>
    </p:spTree>
    <p:extLst>
      <p:ext uri="{BB962C8B-B14F-4D97-AF65-F5344CB8AC3E}">
        <p14:creationId xmlns:p14="http://schemas.microsoft.com/office/powerpoint/2010/main" val="138650098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F93C4320-3372-263E-BF9A-5AE0DE178D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Αύξηση της χολερυθρίνης του αίματος	</a:t>
            </a:r>
          </a:p>
        </p:txBody>
      </p:sp>
      <p:graphicFrame>
        <p:nvGraphicFramePr>
          <p:cNvPr id="5" name="Θέση περιεχομένου 2">
            <a:extLst>
              <a:ext uri="{FF2B5EF4-FFF2-40B4-BE49-F238E27FC236}">
                <a16:creationId xmlns:a16="http://schemas.microsoft.com/office/drawing/2014/main" id="{2A94A2C6-6CE1-4FC1-64A5-B1DCC2D5796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13915536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5511642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F39E434B-F5C6-89A6-DCA7-B57DD3E157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Τι προκαλεί αύξηση της χολερυθρίνης</a:t>
            </a:r>
            <a:r>
              <a:rPr lang="en-US" dirty="0"/>
              <a:t>;</a:t>
            </a:r>
            <a:endParaRPr lang="el-GR" dirty="0"/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D1189E9B-3989-ADF6-3CE9-D6E565EE926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690688"/>
            <a:ext cx="6477000" cy="4603786"/>
          </a:xfrm>
        </p:spPr>
        <p:txBody>
          <a:bodyPr>
            <a:normAutofit fontScale="85000" lnSpcReduction="20000"/>
          </a:bodyPr>
          <a:lstStyle/>
          <a:p>
            <a:pPr marL="514350" indent="-514350">
              <a:buFont typeface="+mj-lt"/>
              <a:buAutoNum type="arabicPeriod"/>
            </a:pPr>
            <a:r>
              <a:rPr lang="el-GR" dirty="0"/>
              <a:t>    παραγωγή </a:t>
            </a:r>
            <a:r>
              <a:rPr lang="el-GR" dirty="0" err="1"/>
              <a:t>χολερυθρίνης</a:t>
            </a:r>
            <a:endParaRPr lang="el-GR" dirty="0"/>
          </a:p>
          <a:p>
            <a:pPr marL="514350" indent="-514350">
              <a:buFont typeface="+mj-lt"/>
              <a:buAutoNum type="arabicPeriod"/>
            </a:pPr>
            <a:endParaRPr lang="el-GR" dirty="0"/>
          </a:p>
          <a:p>
            <a:pPr marL="514350" indent="-514350">
              <a:buFont typeface="+mj-lt"/>
              <a:buAutoNum type="arabicPeriod"/>
            </a:pPr>
            <a:r>
              <a:rPr lang="el-GR" dirty="0"/>
              <a:t>     πρόσληψη χολερυθρίνης από τα ηπατικά κύτταρα </a:t>
            </a:r>
          </a:p>
          <a:p>
            <a:pPr marL="514350" indent="-514350">
              <a:buFont typeface="+mj-lt"/>
              <a:buAutoNum type="arabicPeriod"/>
            </a:pPr>
            <a:endParaRPr lang="el-GR" dirty="0"/>
          </a:p>
          <a:p>
            <a:pPr marL="514350" indent="-514350">
              <a:buFont typeface="+mj-lt"/>
              <a:buAutoNum type="arabicPeriod"/>
            </a:pPr>
            <a:endParaRPr lang="el-GR" dirty="0"/>
          </a:p>
          <a:p>
            <a:pPr marL="514350" indent="-514350">
              <a:buFont typeface="+mj-lt"/>
              <a:buAutoNum type="arabicPeriod"/>
            </a:pPr>
            <a:r>
              <a:rPr lang="el-GR" dirty="0"/>
              <a:t>Διαταραχή στην ενδοηπατική σύζευξη</a:t>
            </a:r>
          </a:p>
          <a:p>
            <a:pPr marL="514350" indent="-514350">
              <a:buFont typeface="+mj-lt"/>
              <a:buAutoNum type="arabicPeriod"/>
            </a:pPr>
            <a:endParaRPr lang="el-GR" dirty="0"/>
          </a:p>
          <a:p>
            <a:pPr marL="514350" indent="-514350">
              <a:buFont typeface="+mj-lt"/>
              <a:buAutoNum type="arabicPeriod"/>
            </a:pPr>
            <a:r>
              <a:rPr lang="el-GR" dirty="0"/>
              <a:t>Διαταραχή στην απέκκριση χολερυθρίνης εντός του δικτύου των χοληφόρων </a:t>
            </a:r>
          </a:p>
          <a:p>
            <a:pPr marL="514350" indent="-514350">
              <a:buFont typeface="+mj-lt"/>
              <a:buAutoNum type="arabicPeriod"/>
            </a:pPr>
            <a:endParaRPr lang="el-GR" dirty="0"/>
          </a:p>
          <a:p>
            <a:pPr marL="514350" indent="-514350">
              <a:buFont typeface="+mj-lt"/>
              <a:buAutoNum type="arabicPeriod"/>
            </a:pPr>
            <a:r>
              <a:rPr lang="el-GR" dirty="0" err="1"/>
              <a:t>Ένδο</a:t>
            </a:r>
            <a:r>
              <a:rPr lang="el-GR" dirty="0"/>
              <a:t>/Έξω – ηπατική απόφραξη των χοληφόρων </a:t>
            </a:r>
          </a:p>
          <a:p>
            <a:pPr marL="514350" indent="-514350">
              <a:buFont typeface="+mj-lt"/>
              <a:buAutoNum type="arabicPeriod"/>
            </a:pPr>
            <a:endParaRPr lang="el-GR" dirty="0"/>
          </a:p>
        </p:txBody>
      </p:sp>
      <p:sp>
        <p:nvSpPr>
          <p:cNvPr id="4" name="Επάνω βέλος 3">
            <a:extLst>
              <a:ext uri="{FF2B5EF4-FFF2-40B4-BE49-F238E27FC236}">
                <a16:creationId xmlns:a16="http://schemas.microsoft.com/office/drawing/2014/main" id="{821513EE-FCA0-B227-4EB7-341D30979EB8}"/>
              </a:ext>
            </a:extLst>
          </p:cNvPr>
          <p:cNvSpPr/>
          <p:nvPr/>
        </p:nvSpPr>
        <p:spPr>
          <a:xfrm>
            <a:off x="1262912" y="1559922"/>
            <a:ext cx="425302" cy="425302"/>
          </a:xfrm>
          <a:prstGeom prst="up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5" name="Κάτω βέλος 4">
            <a:extLst>
              <a:ext uri="{FF2B5EF4-FFF2-40B4-BE49-F238E27FC236}">
                <a16:creationId xmlns:a16="http://schemas.microsoft.com/office/drawing/2014/main" id="{E522BE7D-E64C-FB90-70A9-9055B369CA59}"/>
              </a:ext>
            </a:extLst>
          </p:cNvPr>
          <p:cNvSpPr/>
          <p:nvPr/>
        </p:nvSpPr>
        <p:spPr>
          <a:xfrm>
            <a:off x="1262912" y="2288047"/>
            <a:ext cx="467832" cy="425302"/>
          </a:xfrm>
          <a:prstGeom prst="down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8" name="Δεξιό άγκιστρο 7">
            <a:extLst>
              <a:ext uri="{FF2B5EF4-FFF2-40B4-BE49-F238E27FC236}">
                <a16:creationId xmlns:a16="http://schemas.microsoft.com/office/drawing/2014/main" id="{D06BE25B-9C33-53DE-DD0E-C830BB309A72}"/>
              </a:ext>
            </a:extLst>
          </p:cNvPr>
          <p:cNvSpPr/>
          <p:nvPr/>
        </p:nvSpPr>
        <p:spPr>
          <a:xfrm>
            <a:off x="7689112" y="1612900"/>
            <a:ext cx="1812850" cy="1280151"/>
          </a:xfrm>
          <a:prstGeom prst="rightBrace">
            <a:avLst>
              <a:gd name="adj1" fmla="val 8333"/>
              <a:gd name="adj2" fmla="val 46204"/>
            </a:avLst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9" name="Δεξιό άγκιστρο 8">
            <a:extLst>
              <a:ext uri="{FF2B5EF4-FFF2-40B4-BE49-F238E27FC236}">
                <a16:creationId xmlns:a16="http://schemas.microsoft.com/office/drawing/2014/main" id="{F8CCDE42-623A-B635-92C9-E400649BDF80}"/>
              </a:ext>
            </a:extLst>
          </p:cNvPr>
          <p:cNvSpPr/>
          <p:nvPr/>
        </p:nvSpPr>
        <p:spPr>
          <a:xfrm>
            <a:off x="7708604" y="3844498"/>
            <a:ext cx="1825255" cy="2347598"/>
          </a:xfrm>
          <a:prstGeom prst="rightBrac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162F8F1-84AF-43A9-D01B-5CC76A5E1EAF}"/>
              </a:ext>
            </a:extLst>
          </p:cNvPr>
          <p:cNvSpPr txBox="1"/>
          <p:nvPr/>
        </p:nvSpPr>
        <p:spPr>
          <a:xfrm>
            <a:off x="9909544" y="1772573"/>
            <a:ext cx="228245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2400" dirty="0"/>
              <a:t>Ελεύθερης-Έμμεσης χολερυθρίνης</a:t>
            </a:r>
          </a:p>
        </p:txBody>
      </p:sp>
      <p:sp>
        <p:nvSpPr>
          <p:cNvPr id="11" name="Επάνω βέλος 10">
            <a:extLst>
              <a:ext uri="{FF2B5EF4-FFF2-40B4-BE49-F238E27FC236}">
                <a16:creationId xmlns:a16="http://schemas.microsoft.com/office/drawing/2014/main" id="{499B757C-2C07-CDE4-9D37-8EBC0C5E8178}"/>
              </a:ext>
            </a:extLst>
          </p:cNvPr>
          <p:cNvSpPr/>
          <p:nvPr/>
        </p:nvSpPr>
        <p:spPr>
          <a:xfrm>
            <a:off x="9501962" y="1833193"/>
            <a:ext cx="391632" cy="667505"/>
          </a:xfrm>
          <a:prstGeom prst="up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12" name="Επάνω βέλος 11">
            <a:extLst>
              <a:ext uri="{FF2B5EF4-FFF2-40B4-BE49-F238E27FC236}">
                <a16:creationId xmlns:a16="http://schemas.microsoft.com/office/drawing/2014/main" id="{89000343-EAF3-8AC8-AA52-655D17817156}"/>
              </a:ext>
            </a:extLst>
          </p:cNvPr>
          <p:cNvSpPr/>
          <p:nvPr/>
        </p:nvSpPr>
        <p:spPr>
          <a:xfrm>
            <a:off x="9501962" y="4251256"/>
            <a:ext cx="425302" cy="678597"/>
          </a:xfrm>
          <a:prstGeom prst="up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l-GR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D10C39D-D555-4FF4-90CA-B0F8274C8E50}"/>
              </a:ext>
            </a:extLst>
          </p:cNvPr>
          <p:cNvSpPr txBox="1"/>
          <p:nvPr/>
        </p:nvSpPr>
        <p:spPr>
          <a:xfrm>
            <a:off x="9927264" y="4187300"/>
            <a:ext cx="208398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2400" dirty="0"/>
              <a:t>Συζευγμένης-Άμεσης χολερυθρίνης </a:t>
            </a:r>
          </a:p>
        </p:txBody>
      </p:sp>
    </p:spTree>
    <p:extLst>
      <p:ext uri="{BB962C8B-B14F-4D97-AF65-F5344CB8AC3E}">
        <p14:creationId xmlns:p14="http://schemas.microsoft.com/office/powerpoint/2010/main" val="38634707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Τίτλος 1">
            <a:extLst>
              <a:ext uri="{FF2B5EF4-FFF2-40B4-BE49-F238E27FC236}">
                <a16:creationId xmlns:a16="http://schemas.microsoft.com/office/drawing/2014/main" id="{DBB569CB-63DA-37F2-C275-7520D63CAF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l-GR" sz="4000"/>
              <a:t>Αίτια αιμολυτικού ίκτερου 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9CB5A49A-D315-9419-EE34-534D298804A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l-GR" sz="2400">
                <a:solidFill>
                  <a:schemeClr val="tx1">
                    <a:alpha val="55000"/>
                  </a:schemeClr>
                </a:solidFill>
              </a:rPr>
              <a:t>Α. Συγγενή </a:t>
            </a:r>
          </a:p>
          <a:p>
            <a:pPr lvl="1"/>
            <a:r>
              <a:rPr lang="el-GR">
                <a:solidFill>
                  <a:schemeClr val="tx1">
                    <a:alpha val="55000"/>
                  </a:schemeClr>
                </a:solidFill>
              </a:rPr>
              <a:t>Οικογενής σφαιροκυττάρωση </a:t>
            </a:r>
          </a:p>
          <a:p>
            <a:pPr lvl="1"/>
            <a:r>
              <a:rPr lang="el-GR">
                <a:solidFill>
                  <a:schemeClr val="tx1">
                    <a:alpha val="55000"/>
                  </a:schemeClr>
                </a:solidFill>
              </a:rPr>
              <a:t>Θαλασσαιμικά σύνδρομα</a:t>
            </a:r>
          </a:p>
          <a:p>
            <a:pPr lvl="1"/>
            <a:r>
              <a:rPr lang="el-GR">
                <a:solidFill>
                  <a:schemeClr val="tx1">
                    <a:alpha val="55000"/>
                  </a:schemeClr>
                </a:solidFill>
              </a:rPr>
              <a:t>Δρεπανοκυτταρική αναιμία και λοιπές αιμοσφαιρινοπάθειες</a:t>
            </a:r>
          </a:p>
          <a:p>
            <a:pPr lvl="1"/>
            <a:r>
              <a:rPr lang="el-GR">
                <a:solidFill>
                  <a:schemeClr val="tx1">
                    <a:alpha val="55000"/>
                  </a:schemeClr>
                </a:solidFill>
              </a:rPr>
              <a:t>Κληρονομικές ενζυμοπάθειες των ερυθροκυττάρων</a:t>
            </a:r>
          </a:p>
          <a:p>
            <a:pPr lvl="1"/>
            <a:r>
              <a:rPr lang="el-GR">
                <a:solidFill>
                  <a:schemeClr val="tx1">
                    <a:alpha val="55000"/>
                  </a:schemeClr>
                </a:solidFill>
              </a:rPr>
              <a:t>Κληρονομική ελλιπτοκυττάρωση </a:t>
            </a:r>
          </a:p>
        </p:txBody>
      </p:sp>
    </p:spTree>
    <p:extLst>
      <p:ext uri="{BB962C8B-B14F-4D97-AF65-F5344CB8AC3E}">
        <p14:creationId xmlns:p14="http://schemas.microsoft.com/office/powerpoint/2010/main" val="201145118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5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33248BFF-3DFE-D639-CD3B-D72761AC33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Αίτια αιμολυτικού ίκτερου 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7A49FE04-BD82-4A76-ECBC-DCC7A36619F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r>
              <a:rPr lang="el-GR" sz="1700">
                <a:solidFill>
                  <a:schemeClr val="tx2"/>
                </a:solidFill>
              </a:rPr>
              <a:t>Β. Επίκτητα</a:t>
            </a:r>
          </a:p>
          <a:p>
            <a:pPr marL="0" indent="0">
              <a:buNone/>
            </a:pPr>
            <a:endParaRPr lang="el-GR" sz="1700">
              <a:solidFill>
                <a:schemeClr val="tx2"/>
              </a:solidFill>
            </a:endParaRPr>
          </a:p>
          <a:p>
            <a:pPr lvl="1"/>
            <a:r>
              <a:rPr lang="el-GR" sz="1700">
                <a:solidFill>
                  <a:schemeClr val="tx2"/>
                </a:solidFill>
              </a:rPr>
              <a:t>Αυτοάνοση αιμολυτική αναιμία</a:t>
            </a:r>
          </a:p>
          <a:p>
            <a:pPr lvl="2"/>
            <a:r>
              <a:rPr lang="el-GR" sz="1700">
                <a:solidFill>
                  <a:schemeClr val="tx2"/>
                </a:solidFill>
              </a:rPr>
              <a:t>Ιδιοπαθής </a:t>
            </a:r>
          </a:p>
          <a:p>
            <a:pPr lvl="2"/>
            <a:r>
              <a:rPr lang="el-GR" sz="1700">
                <a:solidFill>
                  <a:schemeClr val="tx2"/>
                </a:solidFill>
              </a:rPr>
              <a:t>Δευτεροπαθής</a:t>
            </a:r>
            <a:r>
              <a:rPr lang="en-US" sz="1700">
                <a:solidFill>
                  <a:schemeClr val="tx2"/>
                </a:solidFill>
              </a:rPr>
              <a:t>: </a:t>
            </a:r>
            <a:r>
              <a:rPr lang="el-GR" sz="1700">
                <a:solidFill>
                  <a:schemeClr val="tx2"/>
                </a:solidFill>
              </a:rPr>
              <a:t>ΧΛΛ, Λεμφώματα, ΣΕΛ, Νεοπλασίες, Φάρμακα, από Ψυχροσυγκολλητίνες, (μυκόπλασμα, αδενικός πυρετός, παροξυσμική αιμοσφαιρινουρία από ψύχος</a:t>
            </a:r>
            <a:br>
              <a:rPr lang="el-GR" sz="1700">
                <a:solidFill>
                  <a:schemeClr val="tx2"/>
                </a:solidFill>
              </a:rPr>
            </a:br>
            <a:r>
              <a:rPr lang="el-GR" sz="1700">
                <a:solidFill>
                  <a:schemeClr val="tx2"/>
                </a:solidFill>
              </a:rPr>
              <a:t>), Αιμολυτική νόσος των νεογνών</a:t>
            </a:r>
          </a:p>
          <a:p>
            <a:pPr marL="914400" lvl="2" indent="0">
              <a:buNone/>
            </a:pPr>
            <a:endParaRPr lang="el-GR" sz="1700">
              <a:solidFill>
                <a:schemeClr val="tx2"/>
              </a:solidFill>
            </a:endParaRPr>
          </a:p>
          <a:p>
            <a:pPr lvl="1"/>
            <a:r>
              <a:rPr lang="el-GR" sz="1700">
                <a:solidFill>
                  <a:schemeClr val="tx2"/>
                </a:solidFill>
              </a:rPr>
              <a:t>Μηχανικά αίτια (τεχνητές βαλβίδες), υπερσπληνισμός</a:t>
            </a:r>
          </a:p>
          <a:p>
            <a:pPr marL="457200" lvl="1" indent="0">
              <a:buNone/>
            </a:pPr>
            <a:endParaRPr lang="el-GR" sz="1700">
              <a:solidFill>
                <a:schemeClr val="tx2"/>
              </a:solidFill>
            </a:endParaRPr>
          </a:p>
          <a:p>
            <a:pPr lvl="1"/>
            <a:r>
              <a:rPr lang="el-GR" sz="1700">
                <a:solidFill>
                  <a:schemeClr val="tx2"/>
                </a:solidFill>
              </a:rPr>
              <a:t>Παροξυσμική νυκτερινή αιμοσφαιρινουρία</a:t>
            </a:r>
          </a:p>
          <a:p>
            <a:pPr marL="457200" lvl="1" indent="0">
              <a:buNone/>
            </a:pPr>
            <a:endParaRPr lang="el-GR" sz="1700">
              <a:solidFill>
                <a:schemeClr val="tx2"/>
              </a:solidFill>
            </a:endParaRPr>
          </a:p>
          <a:p>
            <a:pPr lvl="1"/>
            <a:r>
              <a:rPr lang="el-GR" sz="1700">
                <a:solidFill>
                  <a:schemeClr val="tx2"/>
                </a:solidFill>
              </a:rPr>
              <a:t>Λοιμώδη και άλλα τοξικά αίτια </a:t>
            </a:r>
          </a:p>
          <a:p>
            <a:pPr lvl="2"/>
            <a:endParaRPr lang="el-GR" sz="1700">
              <a:solidFill>
                <a:schemeClr val="tx2"/>
              </a:solidFill>
            </a:endParaRPr>
          </a:p>
          <a:p>
            <a:pPr lvl="2"/>
            <a:endParaRPr lang="el-GR" sz="17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881900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D98DCB39-7163-1C18-6D5F-383D3FB2BF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Διαταραχές πρόσληψης, σύζευξης, απέκκρισης χολερυθρίνης</a:t>
            </a:r>
            <a:br>
              <a:rPr lang="el-GR" sz="4800">
                <a:solidFill>
                  <a:schemeClr val="bg1"/>
                </a:solidFill>
              </a:rPr>
            </a:br>
            <a:endParaRPr lang="el-GR" sz="4800">
              <a:solidFill>
                <a:schemeClr val="bg1"/>
              </a:solidFill>
            </a:endParaRPr>
          </a:p>
        </p:txBody>
      </p:sp>
      <p:graphicFrame>
        <p:nvGraphicFramePr>
          <p:cNvPr id="5" name="Θέση περιεχομένου 2">
            <a:extLst>
              <a:ext uri="{FF2B5EF4-FFF2-40B4-BE49-F238E27FC236}">
                <a16:creationId xmlns:a16="http://schemas.microsoft.com/office/drawing/2014/main" id="{1B721DF4-734B-C059-3324-D2BCB6D7A4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17082336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61315365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9">
            <a:extLst>
              <a:ext uri="{FF2B5EF4-FFF2-40B4-BE49-F238E27FC236}">
                <a16:creationId xmlns:a16="http://schemas.microsoft.com/office/drawing/2014/main" id="{637B2035-1FCB-439A-B421-095E136C7E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1">
            <a:extLst>
              <a:ext uri="{FF2B5EF4-FFF2-40B4-BE49-F238E27FC236}">
                <a16:creationId xmlns:a16="http://schemas.microsoft.com/office/drawing/2014/main" id="{B39A1F5A-E57E-4178-8F57-A18DC747E5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6291618" cy="5097980"/>
          </a:xfrm>
          <a:custGeom>
            <a:avLst/>
            <a:gdLst>
              <a:gd name="connsiteX0" fmla="*/ 0 w 6530408"/>
              <a:gd name="connsiteY0" fmla="*/ 0 h 5753325"/>
              <a:gd name="connsiteX1" fmla="*/ 6438980 w 6530408"/>
              <a:gd name="connsiteY1" fmla="*/ 0 h 5753325"/>
              <a:gd name="connsiteX2" fmla="*/ 6439047 w 6530408"/>
              <a:gd name="connsiteY2" fmla="*/ 147 h 5753325"/>
              <a:gd name="connsiteX3" fmla="*/ 6443456 w 6530408"/>
              <a:gd name="connsiteY3" fmla="*/ 130105 h 5753325"/>
              <a:gd name="connsiteX4" fmla="*/ 6447632 w 6530408"/>
              <a:gd name="connsiteY4" fmla="*/ 170016 h 5753325"/>
              <a:gd name="connsiteX5" fmla="*/ 6465936 w 6530408"/>
              <a:gd name="connsiteY5" fmla="*/ 274847 h 5753325"/>
              <a:gd name="connsiteX6" fmla="*/ 6506836 w 6530408"/>
              <a:gd name="connsiteY6" fmla="*/ 331778 h 5753325"/>
              <a:gd name="connsiteX7" fmla="*/ 6530408 w 6530408"/>
              <a:gd name="connsiteY7" fmla="*/ 427517 h 5753325"/>
              <a:gd name="connsiteX8" fmla="*/ 6516105 w 6530408"/>
              <a:gd name="connsiteY8" fmla="*/ 476071 h 5753325"/>
              <a:gd name="connsiteX9" fmla="*/ 6488360 w 6530408"/>
              <a:gd name="connsiteY9" fmla="*/ 535865 h 5753325"/>
              <a:gd name="connsiteX10" fmla="*/ 6492864 w 6530408"/>
              <a:gd name="connsiteY10" fmla="*/ 615799 h 5753325"/>
              <a:gd name="connsiteX11" fmla="*/ 6459988 w 6530408"/>
              <a:gd name="connsiteY11" fmla="*/ 707628 h 5753325"/>
              <a:gd name="connsiteX12" fmla="*/ 6453989 w 6530408"/>
              <a:gd name="connsiteY12" fmla="*/ 711876 h 5753325"/>
              <a:gd name="connsiteX13" fmla="*/ 6453209 w 6530408"/>
              <a:gd name="connsiteY13" fmla="*/ 719127 h 5753325"/>
              <a:gd name="connsiteX14" fmla="*/ 6457662 w 6530408"/>
              <a:gd name="connsiteY14" fmla="*/ 723331 h 5753325"/>
              <a:gd name="connsiteX15" fmla="*/ 6447445 w 6530408"/>
              <a:gd name="connsiteY15" fmla="*/ 780003 h 5753325"/>
              <a:gd name="connsiteX16" fmla="*/ 6426552 w 6530408"/>
              <a:gd name="connsiteY16" fmla="*/ 845805 h 5753325"/>
              <a:gd name="connsiteX17" fmla="*/ 6434072 w 6530408"/>
              <a:gd name="connsiteY17" fmla="*/ 910733 h 5753325"/>
              <a:gd name="connsiteX18" fmla="*/ 6432570 w 6530408"/>
              <a:gd name="connsiteY18" fmla="*/ 983394 h 5753325"/>
              <a:gd name="connsiteX19" fmla="*/ 6431878 w 6530408"/>
              <a:gd name="connsiteY19" fmla="*/ 1026728 h 5753325"/>
              <a:gd name="connsiteX20" fmla="*/ 6414269 w 6530408"/>
              <a:gd name="connsiteY20" fmla="*/ 1151111 h 5753325"/>
              <a:gd name="connsiteX21" fmla="*/ 6371722 w 6530408"/>
              <a:gd name="connsiteY21" fmla="*/ 1318080 h 5753325"/>
              <a:gd name="connsiteX22" fmla="*/ 6356023 w 6530408"/>
              <a:gd name="connsiteY22" fmla="*/ 1356227 h 5753325"/>
              <a:gd name="connsiteX23" fmla="*/ 6356157 w 6530408"/>
              <a:gd name="connsiteY23" fmla="*/ 1361967 h 5753325"/>
              <a:gd name="connsiteX24" fmla="*/ 6350613 w 6530408"/>
              <a:gd name="connsiteY24" fmla="*/ 1393569 h 5753325"/>
              <a:gd name="connsiteX25" fmla="*/ 6357062 w 6530408"/>
              <a:gd name="connsiteY25" fmla="*/ 1444071 h 5753325"/>
              <a:gd name="connsiteX26" fmla="*/ 6364832 w 6530408"/>
              <a:gd name="connsiteY26" fmla="*/ 1478763 h 5753325"/>
              <a:gd name="connsiteX27" fmla="*/ 6369745 w 6530408"/>
              <a:gd name="connsiteY27" fmla="*/ 1495680 h 5753325"/>
              <a:gd name="connsiteX28" fmla="*/ 6370898 w 6530408"/>
              <a:gd name="connsiteY28" fmla="*/ 1513331 h 5753325"/>
              <a:gd name="connsiteX29" fmla="*/ 6368801 w 6530408"/>
              <a:gd name="connsiteY29" fmla="*/ 1527414 h 5753325"/>
              <a:gd name="connsiteX30" fmla="*/ 6359177 w 6530408"/>
              <a:gd name="connsiteY30" fmla="*/ 1639513 h 5753325"/>
              <a:gd name="connsiteX31" fmla="*/ 6299489 w 6530408"/>
              <a:gd name="connsiteY31" fmla="*/ 1784860 h 5753325"/>
              <a:gd name="connsiteX32" fmla="*/ 6267878 w 6530408"/>
              <a:gd name="connsiteY32" fmla="*/ 1858572 h 5753325"/>
              <a:gd name="connsiteX33" fmla="*/ 6251146 w 6530408"/>
              <a:gd name="connsiteY33" fmla="*/ 1926167 h 5753325"/>
              <a:gd name="connsiteX34" fmla="*/ 6210686 w 6530408"/>
              <a:gd name="connsiteY34" fmla="*/ 2014834 h 5753325"/>
              <a:gd name="connsiteX35" fmla="*/ 6106652 w 6530408"/>
              <a:gd name="connsiteY35" fmla="*/ 2150572 h 5753325"/>
              <a:gd name="connsiteX36" fmla="*/ 6097813 w 6530408"/>
              <a:gd name="connsiteY36" fmla="*/ 2172208 h 5753325"/>
              <a:gd name="connsiteX37" fmla="*/ 6095990 w 6530408"/>
              <a:gd name="connsiteY37" fmla="*/ 2181185 h 5753325"/>
              <a:gd name="connsiteX38" fmla="*/ 6090126 w 6530408"/>
              <a:gd name="connsiteY38" fmla="*/ 2192533 h 5753325"/>
              <a:gd name="connsiteX39" fmla="*/ 6089503 w 6530408"/>
              <a:gd name="connsiteY39" fmla="*/ 2192543 h 5753325"/>
              <a:gd name="connsiteX40" fmla="*/ 6084946 w 6530408"/>
              <a:gd name="connsiteY40" fmla="*/ 2203694 h 5753325"/>
              <a:gd name="connsiteX41" fmla="*/ 5987861 w 6530408"/>
              <a:gd name="connsiteY41" fmla="*/ 2304868 h 5753325"/>
              <a:gd name="connsiteX42" fmla="*/ 5973439 w 6530408"/>
              <a:gd name="connsiteY42" fmla="*/ 2385635 h 5753325"/>
              <a:gd name="connsiteX43" fmla="*/ 5916727 w 6530408"/>
              <a:gd name="connsiteY43" fmla="*/ 2458777 h 5753325"/>
              <a:gd name="connsiteX44" fmla="*/ 5856524 w 6530408"/>
              <a:gd name="connsiteY44" fmla="*/ 2583281 h 5753325"/>
              <a:gd name="connsiteX45" fmla="*/ 5838091 w 6530408"/>
              <a:gd name="connsiteY45" fmla="*/ 2753474 h 5753325"/>
              <a:gd name="connsiteX46" fmla="*/ 5777471 w 6530408"/>
              <a:gd name="connsiteY46" fmla="*/ 2901570 h 5753325"/>
              <a:gd name="connsiteX47" fmla="*/ 5723992 w 6530408"/>
              <a:gd name="connsiteY47" fmla="*/ 2998752 h 5753325"/>
              <a:gd name="connsiteX48" fmla="*/ 5557886 w 6530408"/>
              <a:gd name="connsiteY48" fmla="*/ 3329735 h 5753325"/>
              <a:gd name="connsiteX49" fmla="*/ 5471501 w 6530408"/>
              <a:gd name="connsiteY49" fmla="*/ 3462221 h 5753325"/>
              <a:gd name="connsiteX50" fmla="*/ 5465154 w 6530408"/>
              <a:gd name="connsiteY50" fmla="*/ 3541065 h 5753325"/>
              <a:gd name="connsiteX51" fmla="*/ 5437889 w 6530408"/>
              <a:gd name="connsiteY51" fmla="*/ 3559927 h 5753325"/>
              <a:gd name="connsiteX52" fmla="*/ 5432770 w 6530408"/>
              <a:gd name="connsiteY52" fmla="*/ 3562948 h 5753325"/>
              <a:gd name="connsiteX53" fmla="*/ 5406795 w 6530408"/>
              <a:gd name="connsiteY53" fmla="*/ 3578594 h 5753325"/>
              <a:gd name="connsiteX54" fmla="*/ 5381495 w 6530408"/>
              <a:gd name="connsiteY54" fmla="*/ 3599883 h 5753325"/>
              <a:gd name="connsiteX55" fmla="*/ 5363689 w 6530408"/>
              <a:gd name="connsiteY55" fmla="*/ 3633299 h 5753325"/>
              <a:gd name="connsiteX56" fmla="*/ 5291870 w 6530408"/>
              <a:gd name="connsiteY56" fmla="*/ 3799039 h 5753325"/>
              <a:gd name="connsiteX57" fmla="*/ 5241600 w 6530408"/>
              <a:gd name="connsiteY57" fmla="*/ 3894238 h 5753325"/>
              <a:gd name="connsiteX58" fmla="*/ 5211041 w 6530408"/>
              <a:gd name="connsiteY58" fmla="*/ 3924184 h 5753325"/>
              <a:gd name="connsiteX59" fmla="*/ 5176073 w 6530408"/>
              <a:gd name="connsiteY59" fmla="*/ 3970179 h 5753325"/>
              <a:gd name="connsiteX60" fmla="*/ 5172826 w 6530408"/>
              <a:gd name="connsiteY60" fmla="*/ 3991773 h 5753325"/>
              <a:gd name="connsiteX61" fmla="*/ 5157053 w 6530408"/>
              <a:gd name="connsiteY61" fmla="*/ 3997708 h 5753325"/>
              <a:gd name="connsiteX62" fmla="*/ 5127922 w 6530408"/>
              <a:gd name="connsiteY62" fmla="*/ 4022660 h 5753325"/>
              <a:gd name="connsiteX63" fmla="*/ 5020872 w 6530408"/>
              <a:gd name="connsiteY63" fmla="*/ 4075951 h 5753325"/>
              <a:gd name="connsiteX64" fmla="*/ 4991410 w 6530408"/>
              <a:gd name="connsiteY64" fmla="*/ 4087598 h 5753325"/>
              <a:gd name="connsiteX65" fmla="*/ 4930112 w 6530408"/>
              <a:gd name="connsiteY65" fmla="*/ 4138459 h 5753325"/>
              <a:gd name="connsiteX66" fmla="*/ 4834224 w 6530408"/>
              <a:gd name="connsiteY66" fmla="*/ 4231643 h 5753325"/>
              <a:gd name="connsiteX67" fmla="*/ 4812599 w 6530408"/>
              <a:gd name="connsiteY67" fmla="*/ 4249449 h 5753325"/>
              <a:gd name="connsiteX68" fmla="*/ 4789188 w 6530408"/>
              <a:gd name="connsiteY68" fmla="*/ 4256678 h 5753325"/>
              <a:gd name="connsiteX69" fmla="*/ 4779554 w 6530408"/>
              <a:gd name="connsiteY69" fmla="*/ 4251313 h 5753325"/>
              <a:gd name="connsiteX70" fmla="*/ 4766885 w 6530408"/>
              <a:gd name="connsiteY70" fmla="*/ 4259812 h 5753325"/>
              <a:gd name="connsiteX71" fmla="*/ 4762510 w 6530408"/>
              <a:gd name="connsiteY71" fmla="*/ 4260383 h 5753325"/>
              <a:gd name="connsiteX72" fmla="*/ 4738416 w 6530408"/>
              <a:gd name="connsiteY72" fmla="*/ 4265355 h 5753325"/>
              <a:gd name="connsiteX73" fmla="*/ 4712007 w 6530408"/>
              <a:gd name="connsiteY73" fmla="*/ 4317892 h 5753325"/>
              <a:gd name="connsiteX74" fmla="*/ 4658930 w 6530408"/>
              <a:gd name="connsiteY74" fmla="*/ 4348041 h 5753325"/>
              <a:gd name="connsiteX75" fmla="*/ 4443526 w 6530408"/>
              <a:gd name="connsiteY75" fmla="*/ 4507851 h 5753325"/>
              <a:gd name="connsiteX76" fmla="*/ 4289766 w 6530408"/>
              <a:gd name="connsiteY76" fmla="*/ 4711450 h 5753325"/>
              <a:gd name="connsiteX77" fmla="*/ 4150870 w 6530408"/>
              <a:gd name="connsiteY77" fmla="*/ 4818480 h 5753325"/>
              <a:gd name="connsiteX78" fmla="*/ 4006639 w 6530408"/>
              <a:gd name="connsiteY78" fmla="*/ 4933815 h 5753325"/>
              <a:gd name="connsiteX79" fmla="*/ 3298210 w 6530408"/>
              <a:gd name="connsiteY79" fmla="*/ 5070790 h 5753325"/>
              <a:gd name="connsiteX80" fmla="*/ 2947678 w 6530408"/>
              <a:gd name="connsiteY80" fmla="*/ 5117869 h 5753325"/>
              <a:gd name="connsiteX81" fmla="*/ 2822169 w 6530408"/>
              <a:gd name="connsiteY81" fmla="*/ 5129396 h 5753325"/>
              <a:gd name="connsiteX82" fmla="*/ 2538773 w 6530408"/>
              <a:gd name="connsiteY82" fmla="*/ 5313397 h 5753325"/>
              <a:gd name="connsiteX83" fmla="*/ 2014500 w 6530408"/>
              <a:gd name="connsiteY83" fmla="*/ 5519744 h 5753325"/>
              <a:gd name="connsiteX84" fmla="*/ 1934391 w 6530408"/>
              <a:gd name="connsiteY84" fmla="*/ 5591335 h 5753325"/>
              <a:gd name="connsiteX85" fmla="*/ 1892550 w 6530408"/>
              <a:gd name="connsiteY85" fmla="*/ 5649708 h 5753325"/>
              <a:gd name="connsiteX86" fmla="*/ 1854769 w 6530408"/>
              <a:gd name="connsiteY86" fmla="*/ 5647691 h 5753325"/>
              <a:gd name="connsiteX87" fmla="*/ 1809461 w 6530408"/>
              <a:gd name="connsiteY87" fmla="*/ 5648628 h 5753325"/>
              <a:gd name="connsiteX88" fmla="*/ 1745150 w 6530408"/>
              <a:gd name="connsiteY88" fmla="*/ 5693879 h 5753325"/>
              <a:gd name="connsiteX89" fmla="*/ 1713375 w 6530408"/>
              <a:gd name="connsiteY89" fmla="*/ 5684672 h 5753325"/>
              <a:gd name="connsiteX90" fmla="*/ 1707808 w 6530408"/>
              <a:gd name="connsiteY90" fmla="*/ 5682611 h 5753325"/>
              <a:gd name="connsiteX91" fmla="*/ 1679313 w 6530408"/>
              <a:gd name="connsiteY91" fmla="*/ 5672360 h 5753325"/>
              <a:gd name="connsiteX92" fmla="*/ 1646933 w 6530408"/>
              <a:gd name="connsiteY92" fmla="*/ 5666227 h 5753325"/>
              <a:gd name="connsiteX93" fmla="*/ 1610055 w 6530408"/>
              <a:gd name="connsiteY93" fmla="*/ 5673643 h 5753325"/>
              <a:gd name="connsiteX94" fmla="*/ 1437641 w 6530408"/>
              <a:gd name="connsiteY94" fmla="*/ 5723266 h 5753325"/>
              <a:gd name="connsiteX95" fmla="*/ 1332869 w 6530408"/>
              <a:gd name="connsiteY95" fmla="*/ 5744752 h 5753325"/>
              <a:gd name="connsiteX96" fmla="*/ 1290525 w 6530408"/>
              <a:gd name="connsiteY96" fmla="*/ 5740036 h 5753325"/>
              <a:gd name="connsiteX97" fmla="*/ 1233107 w 6530408"/>
              <a:gd name="connsiteY97" fmla="*/ 5742106 h 5753325"/>
              <a:gd name="connsiteX98" fmla="*/ 1214532 w 6530408"/>
              <a:gd name="connsiteY98" fmla="*/ 5753325 h 5753325"/>
              <a:gd name="connsiteX99" fmla="*/ 1199955 w 6530408"/>
              <a:gd name="connsiteY99" fmla="*/ 5744831 h 5753325"/>
              <a:gd name="connsiteX100" fmla="*/ 1162337 w 6530408"/>
              <a:gd name="connsiteY100" fmla="*/ 5738048 h 5753325"/>
              <a:gd name="connsiteX101" fmla="*/ 1053457 w 6530408"/>
              <a:gd name="connsiteY101" fmla="*/ 5688676 h 5753325"/>
              <a:gd name="connsiteX102" fmla="*/ 1025798 w 6530408"/>
              <a:gd name="connsiteY102" fmla="*/ 5673166 h 5753325"/>
              <a:gd name="connsiteX103" fmla="*/ 947900 w 6530408"/>
              <a:gd name="connsiteY103" fmla="*/ 5657848 h 5753325"/>
              <a:gd name="connsiteX104" fmla="*/ 815627 w 6530408"/>
              <a:gd name="connsiteY104" fmla="*/ 5642557 h 5753325"/>
              <a:gd name="connsiteX105" fmla="*/ 788251 w 6530408"/>
              <a:gd name="connsiteY105" fmla="*/ 5637065 h 5753325"/>
              <a:gd name="connsiteX106" fmla="*/ 767822 w 6530408"/>
              <a:gd name="connsiteY106" fmla="*/ 5623450 h 5753325"/>
              <a:gd name="connsiteX107" fmla="*/ 765791 w 6530408"/>
              <a:gd name="connsiteY107" fmla="*/ 5612539 h 5753325"/>
              <a:gd name="connsiteX108" fmla="*/ 751230 w 6530408"/>
              <a:gd name="connsiteY108" fmla="*/ 5608092 h 5753325"/>
              <a:gd name="connsiteX109" fmla="*/ 748008 w 6530408"/>
              <a:gd name="connsiteY109" fmla="*/ 5605052 h 5753325"/>
              <a:gd name="connsiteX110" fmla="*/ 728871 w 6530408"/>
              <a:gd name="connsiteY110" fmla="*/ 5589469 h 5753325"/>
              <a:gd name="connsiteX111" fmla="*/ 671898 w 6530408"/>
              <a:gd name="connsiteY111" fmla="*/ 5602363 h 5753325"/>
              <a:gd name="connsiteX112" fmla="*/ 615065 w 6530408"/>
              <a:gd name="connsiteY112" fmla="*/ 5580257 h 5753325"/>
              <a:gd name="connsiteX113" fmla="*/ 355785 w 6530408"/>
              <a:gd name="connsiteY113" fmla="*/ 5514383 h 5753325"/>
              <a:gd name="connsiteX114" fmla="*/ 102269 w 6530408"/>
              <a:gd name="connsiteY114" fmla="*/ 5524347 h 5753325"/>
              <a:gd name="connsiteX115" fmla="*/ 13160 w 6530408"/>
              <a:gd name="connsiteY115" fmla="*/ 5514159 h 5753325"/>
              <a:gd name="connsiteX116" fmla="*/ 0 w 6530408"/>
              <a:gd name="connsiteY116" fmla="*/ 5511735 h 5753325"/>
              <a:gd name="connsiteX0" fmla="*/ 0 w 6530408"/>
              <a:gd name="connsiteY0" fmla="*/ 0 h 5753325"/>
              <a:gd name="connsiteX1" fmla="*/ 6438980 w 6530408"/>
              <a:gd name="connsiteY1" fmla="*/ 0 h 5753325"/>
              <a:gd name="connsiteX2" fmla="*/ 6439047 w 6530408"/>
              <a:gd name="connsiteY2" fmla="*/ 147 h 5753325"/>
              <a:gd name="connsiteX3" fmla="*/ 6443456 w 6530408"/>
              <a:gd name="connsiteY3" fmla="*/ 130105 h 5753325"/>
              <a:gd name="connsiteX4" fmla="*/ 6447632 w 6530408"/>
              <a:gd name="connsiteY4" fmla="*/ 170016 h 5753325"/>
              <a:gd name="connsiteX5" fmla="*/ 6465936 w 6530408"/>
              <a:gd name="connsiteY5" fmla="*/ 274847 h 5753325"/>
              <a:gd name="connsiteX6" fmla="*/ 6506836 w 6530408"/>
              <a:gd name="connsiteY6" fmla="*/ 331778 h 5753325"/>
              <a:gd name="connsiteX7" fmla="*/ 6530408 w 6530408"/>
              <a:gd name="connsiteY7" fmla="*/ 427517 h 5753325"/>
              <a:gd name="connsiteX8" fmla="*/ 6488360 w 6530408"/>
              <a:gd name="connsiteY8" fmla="*/ 535865 h 5753325"/>
              <a:gd name="connsiteX9" fmla="*/ 6492864 w 6530408"/>
              <a:gd name="connsiteY9" fmla="*/ 615799 h 5753325"/>
              <a:gd name="connsiteX10" fmla="*/ 6459988 w 6530408"/>
              <a:gd name="connsiteY10" fmla="*/ 707628 h 5753325"/>
              <a:gd name="connsiteX11" fmla="*/ 6453989 w 6530408"/>
              <a:gd name="connsiteY11" fmla="*/ 711876 h 5753325"/>
              <a:gd name="connsiteX12" fmla="*/ 6453209 w 6530408"/>
              <a:gd name="connsiteY12" fmla="*/ 719127 h 5753325"/>
              <a:gd name="connsiteX13" fmla="*/ 6457662 w 6530408"/>
              <a:gd name="connsiteY13" fmla="*/ 723331 h 5753325"/>
              <a:gd name="connsiteX14" fmla="*/ 6447445 w 6530408"/>
              <a:gd name="connsiteY14" fmla="*/ 780003 h 5753325"/>
              <a:gd name="connsiteX15" fmla="*/ 6426552 w 6530408"/>
              <a:gd name="connsiteY15" fmla="*/ 845805 h 5753325"/>
              <a:gd name="connsiteX16" fmla="*/ 6434072 w 6530408"/>
              <a:gd name="connsiteY16" fmla="*/ 910733 h 5753325"/>
              <a:gd name="connsiteX17" fmla="*/ 6432570 w 6530408"/>
              <a:gd name="connsiteY17" fmla="*/ 983394 h 5753325"/>
              <a:gd name="connsiteX18" fmla="*/ 6431878 w 6530408"/>
              <a:gd name="connsiteY18" fmla="*/ 1026728 h 5753325"/>
              <a:gd name="connsiteX19" fmla="*/ 6414269 w 6530408"/>
              <a:gd name="connsiteY19" fmla="*/ 1151111 h 5753325"/>
              <a:gd name="connsiteX20" fmla="*/ 6371722 w 6530408"/>
              <a:gd name="connsiteY20" fmla="*/ 1318080 h 5753325"/>
              <a:gd name="connsiteX21" fmla="*/ 6356023 w 6530408"/>
              <a:gd name="connsiteY21" fmla="*/ 1356227 h 5753325"/>
              <a:gd name="connsiteX22" fmla="*/ 6356157 w 6530408"/>
              <a:gd name="connsiteY22" fmla="*/ 1361967 h 5753325"/>
              <a:gd name="connsiteX23" fmla="*/ 6350613 w 6530408"/>
              <a:gd name="connsiteY23" fmla="*/ 1393569 h 5753325"/>
              <a:gd name="connsiteX24" fmla="*/ 6357062 w 6530408"/>
              <a:gd name="connsiteY24" fmla="*/ 1444071 h 5753325"/>
              <a:gd name="connsiteX25" fmla="*/ 6364832 w 6530408"/>
              <a:gd name="connsiteY25" fmla="*/ 1478763 h 5753325"/>
              <a:gd name="connsiteX26" fmla="*/ 6369745 w 6530408"/>
              <a:gd name="connsiteY26" fmla="*/ 1495680 h 5753325"/>
              <a:gd name="connsiteX27" fmla="*/ 6370898 w 6530408"/>
              <a:gd name="connsiteY27" fmla="*/ 1513331 h 5753325"/>
              <a:gd name="connsiteX28" fmla="*/ 6368801 w 6530408"/>
              <a:gd name="connsiteY28" fmla="*/ 1527414 h 5753325"/>
              <a:gd name="connsiteX29" fmla="*/ 6359177 w 6530408"/>
              <a:gd name="connsiteY29" fmla="*/ 1639513 h 5753325"/>
              <a:gd name="connsiteX30" fmla="*/ 6299489 w 6530408"/>
              <a:gd name="connsiteY30" fmla="*/ 1784860 h 5753325"/>
              <a:gd name="connsiteX31" fmla="*/ 6267878 w 6530408"/>
              <a:gd name="connsiteY31" fmla="*/ 1858572 h 5753325"/>
              <a:gd name="connsiteX32" fmla="*/ 6251146 w 6530408"/>
              <a:gd name="connsiteY32" fmla="*/ 1926167 h 5753325"/>
              <a:gd name="connsiteX33" fmla="*/ 6210686 w 6530408"/>
              <a:gd name="connsiteY33" fmla="*/ 2014834 h 5753325"/>
              <a:gd name="connsiteX34" fmla="*/ 6106652 w 6530408"/>
              <a:gd name="connsiteY34" fmla="*/ 2150572 h 5753325"/>
              <a:gd name="connsiteX35" fmla="*/ 6097813 w 6530408"/>
              <a:gd name="connsiteY35" fmla="*/ 2172208 h 5753325"/>
              <a:gd name="connsiteX36" fmla="*/ 6095990 w 6530408"/>
              <a:gd name="connsiteY36" fmla="*/ 2181185 h 5753325"/>
              <a:gd name="connsiteX37" fmla="*/ 6090126 w 6530408"/>
              <a:gd name="connsiteY37" fmla="*/ 2192533 h 5753325"/>
              <a:gd name="connsiteX38" fmla="*/ 6089503 w 6530408"/>
              <a:gd name="connsiteY38" fmla="*/ 2192543 h 5753325"/>
              <a:gd name="connsiteX39" fmla="*/ 6084946 w 6530408"/>
              <a:gd name="connsiteY39" fmla="*/ 2203694 h 5753325"/>
              <a:gd name="connsiteX40" fmla="*/ 5987861 w 6530408"/>
              <a:gd name="connsiteY40" fmla="*/ 2304868 h 5753325"/>
              <a:gd name="connsiteX41" fmla="*/ 5973439 w 6530408"/>
              <a:gd name="connsiteY41" fmla="*/ 2385635 h 5753325"/>
              <a:gd name="connsiteX42" fmla="*/ 5916727 w 6530408"/>
              <a:gd name="connsiteY42" fmla="*/ 2458777 h 5753325"/>
              <a:gd name="connsiteX43" fmla="*/ 5856524 w 6530408"/>
              <a:gd name="connsiteY43" fmla="*/ 2583281 h 5753325"/>
              <a:gd name="connsiteX44" fmla="*/ 5838091 w 6530408"/>
              <a:gd name="connsiteY44" fmla="*/ 2753474 h 5753325"/>
              <a:gd name="connsiteX45" fmla="*/ 5777471 w 6530408"/>
              <a:gd name="connsiteY45" fmla="*/ 2901570 h 5753325"/>
              <a:gd name="connsiteX46" fmla="*/ 5723992 w 6530408"/>
              <a:gd name="connsiteY46" fmla="*/ 2998752 h 5753325"/>
              <a:gd name="connsiteX47" fmla="*/ 5557886 w 6530408"/>
              <a:gd name="connsiteY47" fmla="*/ 3329735 h 5753325"/>
              <a:gd name="connsiteX48" fmla="*/ 5471501 w 6530408"/>
              <a:gd name="connsiteY48" fmla="*/ 3462221 h 5753325"/>
              <a:gd name="connsiteX49" fmla="*/ 5465154 w 6530408"/>
              <a:gd name="connsiteY49" fmla="*/ 3541065 h 5753325"/>
              <a:gd name="connsiteX50" fmla="*/ 5437889 w 6530408"/>
              <a:gd name="connsiteY50" fmla="*/ 3559927 h 5753325"/>
              <a:gd name="connsiteX51" fmla="*/ 5432770 w 6530408"/>
              <a:gd name="connsiteY51" fmla="*/ 3562948 h 5753325"/>
              <a:gd name="connsiteX52" fmla="*/ 5406795 w 6530408"/>
              <a:gd name="connsiteY52" fmla="*/ 3578594 h 5753325"/>
              <a:gd name="connsiteX53" fmla="*/ 5381495 w 6530408"/>
              <a:gd name="connsiteY53" fmla="*/ 3599883 h 5753325"/>
              <a:gd name="connsiteX54" fmla="*/ 5363689 w 6530408"/>
              <a:gd name="connsiteY54" fmla="*/ 3633299 h 5753325"/>
              <a:gd name="connsiteX55" fmla="*/ 5291870 w 6530408"/>
              <a:gd name="connsiteY55" fmla="*/ 3799039 h 5753325"/>
              <a:gd name="connsiteX56" fmla="*/ 5241600 w 6530408"/>
              <a:gd name="connsiteY56" fmla="*/ 3894238 h 5753325"/>
              <a:gd name="connsiteX57" fmla="*/ 5211041 w 6530408"/>
              <a:gd name="connsiteY57" fmla="*/ 3924184 h 5753325"/>
              <a:gd name="connsiteX58" fmla="*/ 5176073 w 6530408"/>
              <a:gd name="connsiteY58" fmla="*/ 3970179 h 5753325"/>
              <a:gd name="connsiteX59" fmla="*/ 5172826 w 6530408"/>
              <a:gd name="connsiteY59" fmla="*/ 3991773 h 5753325"/>
              <a:gd name="connsiteX60" fmla="*/ 5157053 w 6530408"/>
              <a:gd name="connsiteY60" fmla="*/ 3997708 h 5753325"/>
              <a:gd name="connsiteX61" fmla="*/ 5127922 w 6530408"/>
              <a:gd name="connsiteY61" fmla="*/ 4022660 h 5753325"/>
              <a:gd name="connsiteX62" fmla="*/ 5020872 w 6530408"/>
              <a:gd name="connsiteY62" fmla="*/ 4075951 h 5753325"/>
              <a:gd name="connsiteX63" fmla="*/ 4991410 w 6530408"/>
              <a:gd name="connsiteY63" fmla="*/ 4087598 h 5753325"/>
              <a:gd name="connsiteX64" fmla="*/ 4930112 w 6530408"/>
              <a:gd name="connsiteY64" fmla="*/ 4138459 h 5753325"/>
              <a:gd name="connsiteX65" fmla="*/ 4834224 w 6530408"/>
              <a:gd name="connsiteY65" fmla="*/ 4231643 h 5753325"/>
              <a:gd name="connsiteX66" fmla="*/ 4812599 w 6530408"/>
              <a:gd name="connsiteY66" fmla="*/ 4249449 h 5753325"/>
              <a:gd name="connsiteX67" fmla="*/ 4789188 w 6530408"/>
              <a:gd name="connsiteY67" fmla="*/ 4256678 h 5753325"/>
              <a:gd name="connsiteX68" fmla="*/ 4779554 w 6530408"/>
              <a:gd name="connsiteY68" fmla="*/ 4251313 h 5753325"/>
              <a:gd name="connsiteX69" fmla="*/ 4766885 w 6530408"/>
              <a:gd name="connsiteY69" fmla="*/ 4259812 h 5753325"/>
              <a:gd name="connsiteX70" fmla="*/ 4762510 w 6530408"/>
              <a:gd name="connsiteY70" fmla="*/ 4260383 h 5753325"/>
              <a:gd name="connsiteX71" fmla="*/ 4738416 w 6530408"/>
              <a:gd name="connsiteY71" fmla="*/ 4265355 h 5753325"/>
              <a:gd name="connsiteX72" fmla="*/ 4712007 w 6530408"/>
              <a:gd name="connsiteY72" fmla="*/ 4317892 h 5753325"/>
              <a:gd name="connsiteX73" fmla="*/ 4658930 w 6530408"/>
              <a:gd name="connsiteY73" fmla="*/ 4348041 h 5753325"/>
              <a:gd name="connsiteX74" fmla="*/ 4443526 w 6530408"/>
              <a:gd name="connsiteY74" fmla="*/ 4507851 h 5753325"/>
              <a:gd name="connsiteX75" fmla="*/ 4289766 w 6530408"/>
              <a:gd name="connsiteY75" fmla="*/ 4711450 h 5753325"/>
              <a:gd name="connsiteX76" fmla="*/ 4150870 w 6530408"/>
              <a:gd name="connsiteY76" fmla="*/ 4818480 h 5753325"/>
              <a:gd name="connsiteX77" fmla="*/ 4006639 w 6530408"/>
              <a:gd name="connsiteY77" fmla="*/ 4933815 h 5753325"/>
              <a:gd name="connsiteX78" fmla="*/ 3298210 w 6530408"/>
              <a:gd name="connsiteY78" fmla="*/ 5070790 h 5753325"/>
              <a:gd name="connsiteX79" fmla="*/ 2947678 w 6530408"/>
              <a:gd name="connsiteY79" fmla="*/ 5117869 h 5753325"/>
              <a:gd name="connsiteX80" fmla="*/ 2822169 w 6530408"/>
              <a:gd name="connsiteY80" fmla="*/ 5129396 h 5753325"/>
              <a:gd name="connsiteX81" fmla="*/ 2538773 w 6530408"/>
              <a:gd name="connsiteY81" fmla="*/ 5313397 h 5753325"/>
              <a:gd name="connsiteX82" fmla="*/ 2014500 w 6530408"/>
              <a:gd name="connsiteY82" fmla="*/ 5519744 h 5753325"/>
              <a:gd name="connsiteX83" fmla="*/ 1934391 w 6530408"/>
              <a:gd name="connsiteY83" fmla="*/ 5591335 h 5753325"/>
              <a:gd name="connsiteX84" fmla="*/ 1892550 w 6530408"/>
              <a:gd name="connsiteY84" fmla="*/ 5649708 h 5753325"/>
              <a:gd name="connsiteX85" fmla="*/ 1854769 w 6530408"/>
              <a:gd name="connsiteY85" fmla="*/ 5647691 h 5753325"/>
              <a:gd name="connsiteX86" fmla="*/ 1809461 w 6530408"/>
              <a:gd name="connsiteY86" fmla="*/ 5648628 h 5753325"/>
              <a:gd name="connsiteX87" fmla="*/ 1745150 w 6530408"/>
              <a:gd name="connsiteY87" fmla="*/ 5693879 h 5753325"/>
              <a:gd name="connsiteX88" fmla="*/ 1713375 w 6530408"/>
              <a:gd name="connsiteY88" fmla="*/ 5684672 h 5753325"/>
              <a:gd name="connsiteX89" fmla="*/ 1707808 w 6530408"/>
              <a:gd name="connsiteY89" fmla="*/ 5682611 h 5753325"/>
              <a:gd name="connsiteX90" fmla="*/ 1679313 w 6530408"/>
              <a:gd name="connsiteY90" fmla="*/ 5672360 h 5753325"/>
              <a:gd name="connsiteX91" fmla="*/ 1646933 w 6530408"/>
              <a:gd name="connsiteY91" fmla="*/ 5666227 h 5753325"/>
              <a:gd name="connsiteX92" fmla="*/ 1610055 w 6530408"/>
              <a:gd name="connsiteY92" fmla="*/ 5673643 h 5753325"/>
              <a:gd name="connsiteX93" fmla="*/ 1437641 w 6530408"/>
              <a:gd name="connsiteY93" fmla="*/ 5723266 h 5753325"/>
              <a:gd name="connsiteX94" fmla="*/ 1332869 w 6530408"/>
              <a:gd name="connsiteY94" fmla="*/ 5744752 h 5753325"/>
              <a:gd name="connsiteX95" fmla="*/ 1290525 w 6530408"/>
              <a:gd name="connsiteY95" fmla="*/ 5740036 h 5753325"/>
              <a:gd name="connsiteX96" fmla="*/ 1233107 w 6530408"/>
              <a:gd name="connsiteY96" fmla="*/ 5742106 h 5753325"/>
              <a:gd name="connsiteX97" fmla="*/ 1214532 w 6530408"/>
              <a:gd name="connsiteY97" fmla="*/ 5753325 h 5753325"/>
              <a:gd name="connsiteX98" fmla="*/ 1199955 w 6530408"/>
              <a:gd name="connsiteY98" fmla="*/ 5744831 h 5753325"/>
              <a:gd name="connsiteX99" fmla="*/ 1162337 w 6530408"/>
              <a:gd name="connsiteY99" fmla="*/ 5738048 h 5753325"/>
              <a:gd name="connsiteX100" fmla="*/ 1053457 w 6530408"/>
              <a:gd name="connsiteY100" fmla="*/ 5688676 h 5753325"/>
              <a:gd name="connsiteX101" fmla="*/ 1025798 w 6530408"/>
              <a:gd name="connsiteY101" fmla="*/ 5673166 h 5753325"/>
              <a:gd name="connsiteX102" fmla="*/ 947900 w 6530408"/>
              <a:gd name="connsiteY102" fmla="*/ 5657848 h 5753325"/>
              <a:gd name="connsiteX103" fmla="*/ 815627 w 6530408"/>
              <a:gd name="connsiteY103" fmla="*/ 5642557 h 5753325"/>
              <a:gd name="connsiteX104" fmla="*/ 788251 w 6530408"/>
              <a:gd name="connsiteY104" fmla="*/ 5637065 h 5753325"/>
              <a:gd name="connsiteX105" fmla="*/ 767822 w 6530408"/>
              <a:gd name="connsiteY105" fmla="*/ 5623450 h 5753325"/>
              <a:gd name="connsiteX106" fmla="*/ 765791 w 6530408"/>
              <a:gd name="connsiteY106" fmla="*/ 5612539 h 5753325"/>
              <a:gd name="connsiteX107" fmla="*/ 751230 w 6530408"/>
              <a:gd name="connsiteY107" fmla="*/ 5608092 h 5753325"/>
              <a:gd name="connsiteX108" fmla="*/ 748008 w 6530408"/>
              <a:gd name="connsiteY108" fmla="*/ 5605052 h 5753325"/>
              <a:gd name="connsiteX109" fmla="*/ 728871 w 6530408"/>
              <a:gd name="connsiteY109" fmla="*/ 5589469 h 5753325"/>
              <a:gd name="connsiteX110" fmla="*/ 671898 w 6530408"/>
              <a:gd name="connsiteY110" fmla="*/ 5602363 h 5753325"/>
              <a:gd name="connsiteX111" fmla="*/ 615065 w 6530408"/>
              <a:gd name="connsiteY111" fmla="*/ 5580257 h 5753325"/>
              <a:gd name="connsiteX112" fmla="*/ 355785 w 6530408"/>
              <a:gd name="connsiteY112" fmla="*/ 5514383 h 5753325"/>
              <a:gd name="connsiteX113" fmla="*/ 102269 w 6530408"/>
              <a:gd name="connsiteY113" fmla="*/ 5524347 h 5753325"/>
              <a:gd name="connsiteX114" fmla="*/ 13160 w 6530408"/>
              <a:gd name="connsiteY114" fmla="*/ 5514159 h 5753325"/>
              <a:gd name="connsiteX115" fmla="*/ 0 w 6530408"/>
              <a:gd name="connsiteY115" fmla="*/ 5511735 h 5753325"/>
              <a:gd name="connsiteX116" fmla="*/ 0 w 6530408"/>
              <a:gd name="connsiteY116" fmla="*/ 0 h 5753325"/>
              <a:gd name="connsiteX0" fmla="*/ 0 w 6506836"/>
              <a:gd name="connsiteY0" fmla="*/ 0 h 5753325"/>
              <a:gd name="connsiteX1" fmla="*/ 6438980 w 6506836"/>
              <a:gd name="connsiteY1" fmla="*/ 0 h 5753325"/>
              <a:gd name="connsiteX2" fmla="*/ 6439047 w 6506836"/>
              <a:gd name="connsiteY2" fmla="*/ 147 h 5753325"/>
              <a:gd name="connsiteX3" fmla="*/ 6443456 w 6506836"/>
              <a:gd name="connsiteY3" fmla="*/ 130105 h 5753325"/>
              <a:gd name="connsiteX4" fmla="*/ 6447632 w 6506836"/>
              <a:gd name="connsiteY4" fmla="*/ 170016 h 5753325"/>
              <a:gd name="connsiteX5" fmla="*/ 6465936 w 6506836"/>
              <a:gd name="connsiteY5" fmla="*/ 274847 h 5753325"/>
              <a:gd name="connsiteX6" fmla="*/ 6506836 w 6506836"/>
              <a:gd name="connsiteY6" fmla="*/ 331778 h 5753325"/>
              <a:gd name="connsiteX7" fmla="*/ 6488360 w 6506836"/>
              <a:gd name="connsiteY7" fmla="*/ 535865 h 5753325"/>
              <a:gd name="connsiteX8" fmla="*/ 6492864 w 6506836"/>
              <a:gd name="connsiteY8" fmla="*/ 615799 h 5753325"/>
              <a:gd name="connsiteX9" fmla="*/ 6459988 w 6506836"/>
              <a:gd name="connsiteY9" fmla="*/ 707628 h 5753325"/>
              <a:gd name="connsiteX10" fmla="*/ 6453989 w 6506836"/>
              <a:gd name="connsiteY10" fmla="*/ 711876 h 5753325"/>
              <a:gd name="connsiteX11" fmla="*/ 6453209 w 6506836"/>
              <a:gd name="connsiteY11" fmla="*/ 719127 h 5753325"/>
              <a:gd name="connsiteX12" fmla="*/ 6457662 w 6506836"/>
              <a:gd name="connsiteY12" fmla="*/ 723331 h 5753325"/>
              <a:gd name="connsiteX13" fmla="*/ 6447445 w 6506836"/>
              <a:gd name="connsiteY13" fmla="*/ 780003 h 5753325"/>
              <a:gd name="connsiteX14" fmla="*/ 6426552 w 6506836"/>
              <a:gd name="connsiteY14" fmla="*/ 845805 h 5753325"/>
              <a:gd name="connsiteX15" fmla="*/ 6434072 w 6506836"/>
              <a:gd name="connsiteY15" fmla="*/ 910733 h 5753325"/>
              <a:gd name="connsiteX16" fmla="*/ 6432570 w 6506836"/>
              <a:gd name="connsiteY16" fmla="*/ 983394 h 5753325"/>
              <a:gd name="connsiteX17" fmla="*/ 6431878 w 6506836"/>
              <a:gd name="connsiteY17" fmla="*/ 1026728 h 5753325"/>
              <a:gd name="connsiteX18" fmla="*/ 6414269 w 6506836"/>
              <a:gd name="connsiteY18" fmla="*/ 1151111 h 5753325"/>
              <a:gd name="connsiteX19" fmla="*/ 6371722 w 6506836"/>
              <a:gd name="connsiteY19" fmla="*/ 1318080 h 5753325"/>
              <a:gd name="connsiteX20" fmla="*/ 6356023 w 6506836"/>
              <a:gd name="connsiteY20" fmla="*/ 1356227 h 5753325"/>
              <a:gd name="connsiteX21" fmla="*/ 6356157 w 6506836"/>
              <a:gd name="connsiteY21" fmla="*/ 1361967 h 5753325"/>
              <a:gd name="connsiteX22" fmla="*/ 6350613 w 6506836"/>
              <a:gd name="connsiteY22" fmla="*/ 1393569 h 5753325"/>
              <a:gd name="connsiteX23" fmla="*/ 6357062 w 6506836"/>
              <a:gd name="connsiteY23" fmla="*/ 1444071 h 5753325"/>
              <a:gd name="connsiteX24" fmla="*/ 6364832 w 6506836"/>
              <a:gd name="connsiteY24" fmla="*/ 1478763 h 5753325"/>
              <a:gd name="connsiteX25" fmla="*/ 6369745 w 6506836"/>
              <a:gd name="connsiteY25" fmla="*/ 1495680 h 5753325"/>
              <a:gd name="connsiteX26" fmla="*/ 6370898 w 6506836"/>
              <a:gd name="connsiteY26" fmla="*/ 1513331 h 5753325"/>
              <a:gd name="connsiteX27" fmla="*/ 6368801 w 6506836"/>
              <a:gd name="connsiteY27" fmla="*/ 1527414 h 5753325"/>
              <a:gd name="connsiteX28" fmla="*/ 6359177 w 6506836"/>
              <a:gd name="connsiteY28" fmla="*/ 1639513 h 5753325"/>
              <a:gd name="connsiteX29" fmla="*/ 6299489 w 6506836"/>
              <a:gd name="connsiteY29" fmla="*/ 1784860 h 5753325"/>
              <a:gd name="connsiteX30" fmla="*/ 6267878 w 6506836"/>
              <a:gd name="connsiteY30" fmla="*/ 1858572 h 5753325"/>
              <a:gd name="connsiteX31" fmla="*/ 6251146 w 6506836"/>
              <a:gd name="connsiteY31" fmla="*/ 1926167 h 5753325"/>
              <a:gd name="connsiteX32" fmla="*/ 6210686 w 6506836"/>
              <a:gd name="connsiteY32" fmla="*/ 2014834 h 5753325"/>
              <a:gd name="connsiteX33" fmla="*/ 6106652 w 6506836"/>
              <a:gd name="connsiteY33" fmla="*/ 2150572 h 5753325"/>
              <a:gd name="connsiteX34" fmla="*/ 6097813 w 6506836"/>
              <a:gd name="connsiteY34" fmla="*/ 2172208 h 5753325"/>
              <a:gd name="connsiteX35" fmla="*/ 6095990 w 6506836"/>
              <a:gd name="connsiteY35" fmla="*/ 2181185 h 5753325"/>
              <a:gd name="connsiteX36" fmla="*/ 6090126 w 6506836"/>
              <a:gd name="connsiteY36" fmla="*/ 2192533 h 5753325"/>
              <a:gd name="connsiteX37" fmla="*/ 6089503 w 6506836"/>
              <a:gd name="connsiteY37" fmla="*/ 2192543 h 5753325"/>
              <a:gd name="connsiteX38" fmla="*/ 6084946 w 6506836"/>
              <a:gd name="connsiteY38" fmla="*/ 2203694 h 5753325"/>
              <a:gd name="connsiteX39" fmla="*/ 5987861 w 6506836"/>
              <a:gd name="connsiteY39" fmla="*/ 2304868 h 5753325"/>
              <a:gd name="connsiteX40" fmla="*/ 5973439 w 6506836"/>
              <a:gd name="connsiteY40" fmla="*/ 2385635 h 5753325"/>
              <a:gd name="connsiteX41" fmla="*/ 5916727 w 6506836"/>
              <a:gd name="connsiteY41" fmla="*/ 2458777 h 5753325"/>
              <a:gd name="connsiteX42" fmla="*/ 5856524 w 6506836"/>
              <a:gd name="connsiteY42" fmla="*/ 2583281 h 5753325"/>
              <a:gd name="connsiteX43" fmla="*/ 5838091 w 6506836"/>
              <a:gd name="connsiteY43" fmla="*/ 2753474 h 5753325"/>
              <a:gd name="connsiteX44" fmla="*/ 5777471 w 6506836"/>
              <a:gd name="connsiteY44" fmla="*/ 2901570 h 5753325"/>
              <a:gd name="connsiteX45" fmla="*/ 5723992 w 6506836"/>
              <a:gd name="connsiteY45" fmla="*/ 2998752 h 5753325"/>
              <a:gd name="connsiteX46" fmla="*/ 5557886 w 6506836"/>
              <a:gd name="connsiteY46" fmla="*/ 3329735 h 5753325"/>
              <a:gd name="connsiteX47" fmla="*/ 5471501 w 6506836"/>
              <a:gd name="connsiteY47" fmla="*/ 3462221 h 5753325"/>
              <a:gd name="connsiteX48" fmla="*/ 5465154 w 6506836"/>
              <a:gd name="connsiteY48" fmla="*/ 3541065 h 5753325"/>
              <a:gd name="connsiteX49" fmla="*/ 5437889 w 6506836"/>
              <a:gd name="connsiteY49" fmla="*/ 3559927 h 5753325"/>
              <a:gd name="connsiteX50" fmla="*/ 5432770 w 6506836"/>
              <a:gd name="connsiteY50" fmla="*/ 3562948 h 5753325"/>
              <a:gd name="connsiteX51" fmla="*/ 5406795 w 6506836"/>
              <a:gd name="connsiteY51" fmla="*/ 3578594 h 5753325"/>
              <a:gd name="connsiteX52" fmla="*/ 5381495 w 6506836"/>
              <a:gd name="connsiteY52" fmla="*/ 3599883 h 5753325"/>
              <a:gd name="connsiteX53" fmla="*/ 5363689 w 6506836"/>
              <a:gd name="connsiteY53" fmla="*/ 3633299 h 5753325"/>
              <a:gd name="connsiteX54" fmla="*/ 5291870 w 6506836"/>
              <a:gd name="connsiteY54" fmla="*/ 3799039 h 5753325"/>
              <a:gd name="connsiteX55" fmla="*/ 5241600 w 6506836"/>
              <a:gd name="connsiteY55" fmla="*/ 3894238 h 5753325"/>
              <a:gd name="connsiteX56" fmla="*/ 5211041 w 6506836"/>
              <a:gd name="connsiteY56" fmla="*/ 3924184 h 5753325"/>
              <a:gd name="connsiteX57" fmla="*/ 5176073 w 6506836"/>
              <a:gd name="connsiteY57" fmla="*/ 3970179 h 5753325"/>
              <a:gd name="connsiteX58" fmla="*/ 5172826 w 6506836"/>
              <a:gd name="connsiteY58" fmla="*/ 3991773 h 5753325"/>
              <a:gd name="connsiteX59" fmla="*/ 5157053 w 6506836"/>
              <a:gd name="connsiteY59" fmla="*/ 3997708 h 5753325"/>
              <a:gd name="connsiteX60" fmla="*/ 5127922 w 6506836"/>
              <a:gd name="connsiteY60" fmla="*/ 4022660 h 5753325"/>
              <a:gd name="connsiteX61" fmla="*/ 5020872 w 6506836"/>
              <a:gd name="connsiteY61" fmla="*/ 4075951 h 5753325"/>
              <a:gd name="connsiteX62" fmla="*/ 4991410 w 6506836"/>
              <a:gd name="connsiteY62" fmla="*/ 4087598 h 5753325"/>
              <a:gd name="connsiteX63" fmla="*/ 4930112 w 6506836"/>
              <a:gd name="connsiteY63" fmla="*/ 4138459 h 5753325"/>
              <a:gd name="connsiteX64" fmla="*/ 4834224 w 6506836"/>
              <a:gd name="connsiteY64" fmla="*/ 4231643 h 5753325"/>
              <a:gd name="connsiteX65" fmla="*/ 4812599 w 6506836"/>
              <a:gd name="connsiteY65" fmla="*/ 4249449 h 5753325"/>
              <a:gd name="connsiteX66" fmla="*/ 4789188 w 6506836"/>
              <a:gd name="connsiteY66" fmla="*/ 4256678 h 5753325"/>
              <a:gd name="connsiteX67" fmla="*/ 4779554 w 6506836"/>
              <a:gd name="connsiteY67" fmla="*/ 4251313 h 5753325"/>
              <a:gd name="connsiteX68" fmla="*/ 4766885 w 6506836"/>
              <a:gd name="connsiteY68" fmla="*/ 4259812 h 5753325"/>
              <a:gd name="connsiteX69" fmla="*/ 4762510 w 6506836"/>
              <a:gd name="connsiteY69" fmla="*/ 4260383 h 5753325"/>
              <a:gd name="connsiteX70" fmla="*/ 4738416 w 6506836"/>
              <a:gd name="connsiteY70" fmla="*/ 4265355 h 5753325"/>
              <a:gd name="connsiteX71" fmla="*/ 4712007 w 6506836"/>
              <a:gd name="connsiteY71" fmla="*/ 4317892 h 5753325"/>
              <a:gd name="connsiteX72" fmla="*/ 4658930 w 6506836"/>
              <a:gd name="connsiteY72" fmla="*/ 4348041 h 5753325"/>
              <a:gd name="connsiteX73" fmla="*/ 4443526 w 6506836"/>
              <a:gd name="connsiteY73" fmla="*/ 4507851 h 5753325"/>
              <a:gd name="connsiteX74" fmla="*/ 4289766 w 6506836"/>
              <a:gd name="connsiteY74" fmla="*/ 4711450 h 5753325"/>
              <a:gd name="connsiteX75" fmla="*/ 4150870 w 6506836"/>
              <a:gd name="connsiteY75" fmla="*/ 4818480 h 5753325"/>
              <a:gd name="connsiteX76" fmla="*/ 4006639 w 6506836"/>
              <a:gd name="connsiteY76" fmla="*/ 4933815 h 5753325"/>
              <a:gd name="connsiteX77" fmla="*/ 3298210 w 6506836"/>
              <a:gd name="connsiteY77" fmla="*/ 5070790 h 5753325"/>
              <a:gd name="connsiteX78" fmla="*/ 2947678 w 6506836"/>
              <a:gd name="connsiteY78" fmla="*/ 5117869 h 5753325"/>
              <a:gd name="connsiteX79" fmla="*/ 2822169 w 6506836"/>
              <a:gd name="connsiteY79" fmla="*/ 5129396 h 5753325"/>
              <a:gd name="connsiteX80" fmla="*/ 2538773 w 6506836"/>
              <a:gd name="connsiteY80" fmla="*/ 5313397 h 5753325"/>
              <a:gd name="connsiteX81" fmla="*/ 2014500 w 6506836"/>
              <a:gd name="connsiteY81" fmla="*/ 5519744 h 5753325"/>
              <a:gd name="connsiteX82" fmla="*/ 1934391 w 6506836"/>
              <a:gd name="connsiteY82" fmla="*/ 5591335 h 5753325"/>
              <a:gd name="connsiteX83" fmla="*/ 1892550 w 6506836"/>
              <a:gd name="connsiteY83" fmla="*/ 5649708 h 5753325"/>
              <a:gd name="connsiteX84" fmla="*/ 1854769 w 6506836"/>
              <a:gd name="connsiteY84" fmla="*/ 5647691 h 5753325"/>
              <a:gd name="connsiteX85" fmla="*/ 1809461 w 6506836"/>
              <a:gd name="connsiteY85" fmla="*/ 5648628 h 5753325"/>
              <a:gd name="connsiteX86" fmla="*/ 1745150 w 6506836"/>
              <a:gd name="connsiteY86" fmla="*/ 5693879 h 5753325"/>
              <a:gd name="connsiteX87" fmla="*/ 1713375 w 6506836"/>
              <a:gd name="connsiteY87" fmla="*/ 5684672 h 5753325"/>
              <a:gd name="connsiteX88" fmla="*/ 1707808 w 6506836"/>
              <a:gd name="connsiteY88" fmla="*/ 5682611 h 5753325"/>
              <a:gd name="connsiteX89" fmla="*/ 1679313 w 6506836"/>
              <a:gd name="connsiteY89" fmla="*/ 5672360 h 5753325"/>
              <a:gd name="connsiteX90" fmla="*/ 1646933 w 6506836"/>
              <a:gd name="connsiteY90" fmla="*/ 5666227 h 5753325"/>
              <a:gd name="connsiteX91" fmla="*/ 1610055 w 6506836"/>
              <a:gd name="connsiteY91" fmla="*/ 5673643 h 5753325"/>
              <a:gd name="connsiteX92" fmla="*/ 1437641 w 6506836"/>
              <a:gd name="connsiteY92" fmla="*/ 5723266 h 5753325"/>
              <a:gd name="connsiteX93" fmla="*/ 1332869 w 6506836"/>
              <a:gd name="connsiteY93" fmla="*/ 5744752 h 5753325"/>
              <a:gd name="connsiteX94" fmla="*/ 1290525 w 6506836"/>
              <a:gd name="connsiteY94" fmla="*/ 5740036 h 5753325"/>
              <a:gd name="connsiteX95" fmla="*/ 1233107 w 6506836"/>
              <a:gd name="connsiteY95" fmla="*/ 5742106 h 5753325"/>
              <a:gd name="connsiteX96" fmla="*/ 1214532 w 6506836"/>
              <a:gd name="connsiteY96" fmla="*/ 5753325 h 5753325"/>
              <a:gd name="connsiteX97" fmla="*/ 1199955 w 6506836"/>
              <a:gd name="connsiteY97" fmla="*/ 5744831 h 5753325"/>
              <a:gd name="connsiteX98" fmla="*/ 1162337 w 6506836"/>
              <a:gd name="connsiteY98" fmla="*/ 5738048 h 5753325"/>
              <a:gd name="connsiteX99" fmla="*/ 1053457 w 6506836"/>
              <a:gd name="connsiteY99" fmla="*/ 5688676 h 5753325"/>
              <a:gd name="connsiteX100" fmla="*/ 1025798 w 6506836"/>
              <a:gd name="connsiteY100" fmla="*/ 5673166 h 5753325"/>
              <a:gd name="connsiteX101" fmla="*/ 947900 w 6506836"/>
              <a:gd name="connsiteY101" fmla="*/ 5657848 h 5753325"/>
              <a:gd name="connsiteX102" fmla="*/ 815627 w 6506836"/>
              <a:gd name="connsiteY102" fmla="*/ 5642557 h 5753325"/>
              <a:gd name="connsiteX103" fmla="*/ 788251 w 6506836"/>
              <a:gd name="connsiteY103" fmla="*/ 5637065 h 5753325"/>
              <a:gd name="connsiteX104" fmla="*/ 767822 w 6506836"/>
              <a:gd name="connsiteY104" fmla="*/ 5623450 h 5753325"/>
              <a:gd name="connsiteX105" fmla="*/ 765791 w 6506836"/>
              <a:gd name="connsiteY105" fmla="*/ 5612539 h 5753325"/>
              <a:gd name="connsiteX106" fmla="*/ 751230 w 6506836"/>
              <a:gd name="connsiteY106" fmla="*/ 5608092 h 5753325"/>
              <a:gd name="connsiteX107" fmla="*/ 748008 w 6506836"/>
              <a:gd name="connsiteY107" fmla="*/ 5605052 h 5753325"/>
              <a:gd name="connsiteX108" fmla="*/ 728871 w 6506836"/>
              <a:gd name="connsiteY108" fmla="*/ 5589469 h 5753325"/>
              <a:gd name="connsiteX109" fmla="*/ 671898 w 6506836"/>
              <a:gd name="connsiteY109" fmla="*/ 5602363 h 5753325"/>
              <a:gd name="connsiteX110" fmla="*/ 615065 w 6506836"/>
              <a:gd name="connsiteY110" fmla="*/ 5580257 h 5753325"/>
              <a:gd name="connsiteX111" fmla="*/ 355785 w 6506836"/>
              <a:gd name="connsiteY111" fmla="*/ 5514383 h 5753325"/>
              <a:gd name="connsiteX112" fmla="*/ 102269 w 6506836"/>
              <a:gd name="connsiteY112" fmla="*/ 5524347 h 5753325"/>
              <a:gd name="connsiteX113" fmla="*/ 13160 w 6506836"/>
              <a:gd name="connsiteY113" fmla="*/ 5514159 h 5753325"/>
              <a:gd name="connsiteX114" fmla="*/ 0 w 6506836"/>
              <a:gd name="connsiteY114" fmla="*/ 5511735 h 5753325"/>
              <a:gd name="connsiteX115" fmla="*/ 0 w 6506836"/>
              <a:gd name="connsiteY115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465936 w 6492864"/>
              <a:gd name="connsiteY5" fmla="*/ 274847 h 5753325"/>
              <a:gd name="connsiteX6" fmla="*/ 6488360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396598 w 6492864"/>
              <a:gd name="connsiteY5" fmla="*/ 274847 h 5753325"/>
              <a:gd name="connsiteX6" fmla="*/ 6488360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396598 w 6492864"/>
              <a:gd name="connsiteY5" fmla="*/ 274847 h 5753325"/>
              <a:gd name="connsiteX6" fmla="*/ 6375685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62955"/>
              <a:gd name="connsiteY0" fmla="*/ 0 h 5753325"/>
              <a:gd name="connsiteX1" fmla="*/ 6438980 w 6462955"/>
              <a:gd name="connsiteY1" fmla="*/ 0 h 5753325"/>
              <a:gd name="connsiteX2" fmla="*/ 6439047 w 6462955"/>
              <a:gd name="connsiteY2" fmla="*/ 147 h 5753325"/>
              <a:gd name="connsiteX3" fmla="*/ 6443456 w 6462955"/>
              <a:gd name="connsiteY3" fmla="*/ 130105 h 5753325"/>
              <a:gd name="connsiteX4" fmla="*/ 6447632 w 6462955"/>
              <a:gd name="connsiteY4" fmla="*/ 170016 h 5753325"/>
              <a:gd name="connsiteX5" fmla="*/ 6396598 w 6462955"/>
              <a:gd name="connsiteY5" fmla="*/ 274847 h 5753325"/>
              <a:gd name="connsiteX6" fmla="*/ 6375685 w 6462955"/>
              <a:gd name="connsiteY6" fmla="*/ 535865 h 5753325"/>
              <a:gd name="connsiteX7" fmla="*/ 6354187 w 6462955"/>
              <a:gd name="connsiteY7" fmla="*/ 615799 h 5753325"/>
              <a:gd name="connsiteX8" fmla="*/ 6459988 w 6462955"/>
              <a:gd name="connsiteY8" fmla="*/ 707628 h 5753325"/>
              <a:gd name="connsiteX9" fmla="*/ 6453989 w 6462955"/>
              <a:gd name="connsiteY9" fmla="*/ 711876 h 5753325"/>
              <a:gd name="connsiteX10" fmla="*/ 6453209 w 6462955"/>
              <a:gd name="connsiteY10" fmla="*/ 719127 h 5753325"/>
              <a:gd name="connsiteX11" fmla="*/ 6457662 w 6462955"/>
              <a:gd name="connsiteY11" fmla="*/ 723331 h 5753325"/>
              <a:gd name="connsiteX12" fmla="*/ 6447445 w 6462955"/>
              <a:gd name="connsiteY12" fmla="*/ 780003 h 5753325"/>
              <a:gd name="connsiteX13" fmla="*/ 6426552 w 6462955"/>
              <a:gd name="connsiteY13" fmla="*/ 845805 h 5753325"/>
              <a:gd name="connsiteX14" fmla="*/ 6434072 w 6462955"/>
              <a:gd name="connsiteY14" fmla="*/ 910733 h 5753325"/>
              <a:gd name="connsiteX15" fmla="*/ 6432570 w 6462955"/>
              <a:gd name="connsiteY15" fmla="*/ 983394 h 5753325"/>
              <a:gd name="connsiteX16" fmla="*/ 6431878 w 6462955"/>
              <a:gd name="connsiteY16" fmla="*/ 1026728 h 5753325"/>
              <a:gd name="connsiteX17" fmla="*/ 6414269 w 6462955"/>
              <a:gd name="connsiteY17" fmla="*/ 1151111 h 5753325"/>
              <a:gd name="connsiteX18" fmla="*/ 6371722 w 6462955"/>
              <a:gd name="connsiteY18" fmla="*/ 1318080 h 5753325"/>
              <a:gd name="connsiteX19" fmla="*/ 6356023 w 6462955"/>
              <a:gd name="connsiteY19" fmla="*/ 1356227 h 5753325"/>
              <a:gd name="connsiteX20" fmla="*/ 6356157 w 6462955"/>
              <a:gd name="connsiteY20" fmla="*/ 1361967 h 5753325"/>
              <a:gd name="connsiteX21" fmla="*/ 6350613 w 6462955"/>
              <a:gd name="connsiteY21" fmla="*/ 1393569 h 5753325"/>
              <a:gd name="connsiteX22" fmla="*/ 6357062 w 6462955"/>
              <a:gd name="connsiteY22" fmla="*/ 1444071 h 5753325"/>
              <a:gd name="connsiteX23" fmla="*/ 6364832 w 6462955"/>
              <a:gd name="connsiteY23" fmla="*/ 1478763 h 5753325"/>
              <a:gd name="connsiteX24" fmla="*/ 6369745 w 6462955"/>
              <a:gd name="connsiteY24" fmla="*/ 1495680 h 5753325"/>
              <a:gd name="connsiteX25" fmla="*/ 6370898 w 6462955"/>
              <a:gd name="connsiteY25" fmla="*/ 1513331 h 5753325"/>
              <a:gd name="connsiteX26" fmla="*/ 6368801 w 6462955"/>
              <a:gd name="connsiteY26" fmla="*/ 1527414 h 5753325"/>
              <a:gd name="connsiteX27" fmla="*/ 6359177 w 6462955"/>
              <a:gd name="connsiteY27" fmla="*/ 1639513 h 5753325"/>
              <a:gd name="connsiteX28" fmla="*/ 6299489 w 6462955"/>
              <a:gd name="connsiteY28" fmla="*/ 1784860 h 5753325"/>
              <a:gd name="connsiteX29" fmla="*/ 6267878 w 6462955"/>
              <a:gd name="connsiteY29" fmla="*/ 1858572 h 5753325"/>
              <a:gd name="connsiteX30" fmla="*/ 6251146 w 6462955"/>
              <a:gd name="connsiteY30" fmla="*/ 1926167 h 5753325"/>
              <a:gd name="connsiteX31" fmla="*/ 6210686 w 6462955"/>
              <a:gd name="connsiteY31" fmla="*/ 2014834 h 5753325"/>
              <a:gd name="connsiteX32" fmla="*/ 6106652 w 6462955"/>
              <a:gd name="connsiteY32" fmla="*/ 2150572 h 5753325"/>
              <a:gd name="connsiteX33" fmla="*/ 6097813 w 6462955"/>
              <a:gd name="connsiteY33" fmla="*/ 2172208 h 5753325"/>
              <a:gd name="connsiteX34" fmla="*/ 6095990 w 6462955"/>
              <a:gd name="connsiteY34" fmla="*/ 2181185 h 5753325"/>
              <a:gd name="connsiteX35" fmla="*/ 6090126 w 6462955"/>
              <a:gd name="connsiteY35" fmla="*/ 2192533 h 5753325"/>
              <a:gd name="connsiteX36" fmla="*/ 6089503 w 6462955"/>
              <a:gd name="connsiteY36" fmla="*/ 2192543 h 5753325"/>
              <a:gd name="connsiteX37" fmla="*/ 6084946 w 6462955"/>
              <a:gd name="connsiteY37" fmla="*/ 2203694 h 5753325"/>
              <a:gd name="connsiteX38" fmla="*/ 5987861 w 6462955"/>
              <a:gd name="connsiteY38" fmla="*/ 2304868 h 5753325"/>
              <a:gd name="connsiteX39" fmla="*/ 5973439 w 6462955"/>
              <a:gd name="connsiteY39" fmla="*/ 2385635 h 5753325"/>
              <a:gd name="connsiteX40" fmla="*/ 5916727 w 6462955"/>
              <a:gd name="connsiteY40" fmla="*/ 2458777 h 5753325"/>
              <a:gd name="connsiteX41" fmla="*/ 5856524 w 6462955"/>
              <a:gd name="connsiteY41" fmla="*/ 2583281 h 5753325"/>
              <a:gd name="connsiteX42" fmla="*/ 5838091 w 6462955"/>
              <a:gd name="connsiteY42" fmla="*/ 2753474 h 5753325"/>
              <a:gd name="connsiteX43" fmla="*/ 5777471 w 6462955"/>
              <a:gd name="connsiteY43" fmla="*/ 2901570 h 5753325"/>
              <a:gd name="connsiteX44" fmla="*/ 5723992 w 6462955"/>
              <a:gd name="connsiteY44" fmla="*/ 2998752 h 5753325"/>
              <a:gd name="connsiteX45" fmla="*/ 5557886 w 6462955"/>
              <a:gd name="connsiteY45" fmla="*/ 3329735 h 5753325"/>
              <a:gd name="connsiteX46" fmla="*/ 5471501 w 6462955"/>
              <a:gd name="connsiteY46" fmla="*/ 3462221 h 5753325"/>
              <a:gd name="connsiteX47" fmla="*/ 5465154 w 6462955"/>
              <a:gd name="connsiteY47" fmla="*/ 3541065 h 5753325"/>
              <a:gd name="connsiteX48" fmla="*/ 5437889 w 6462955"/>
              <a:gd name="connsiteY48" fmla="*/ 3559927 h 5753325"/>
              <a:gd name="connsiteX49" fmla="*/ 5432770 w 6462955"/>
              <a:gd name="connsiteY49" fmla="*/ 3562948 h 5753325"/>
              <a:gd name="connsiteX50" fmla="*/ 5406795 w 6462955"/>
              <a:gd name="connsiteY50" fmla="*/ 3578594 h 5753325"/>
              <a:gd name="connsiteX51" fmla="*/ 5381495 w 6462955"/>
              <a:gd name="connsiteY51" fmla="*/ 3599883 h 5753325"/>
              <a:gd name="connsiteX52" fmla="*/ 5363689 w 6462955"/>
              <a:gd name="connsiteY52" fmla="*/ 3633299 h 5753325"/>
              <a:gd name="connsiteX53" fmla="*/ 5291870 w 6462955"/>
              <a:gd name="connsiteY53" fmla="*/ 3799039 h 5753325"/>
              <a:gd name="connsiteX54" fmla="*/ 5241600 w 6462955"/>
              <a:gd name="connsiteY54" fmla="*/ 3894238 h 5753325"/>
              <a:gd name="connsiteX55" fmla="*/ 5211041 w 6462955"/>
              <a:gd name="connsiteY55" fmla="*/ 3924184 h 5753325"/>
              <a:gd name="connsiteX56" fmla="*/ 5176073 w 6462955"/>
              <a:gd name="connsiteY56" fmla="*/ 3970179 h 5753325"/>
              <a:gd name="connsiteX57" fmla="*/ 5172826 w 6462955"/>
              <a:gd name="connsiteY57" fmla="*/ 3991773 h 5753325"/>
              <a:gd name="connsiteX58" fmla="*/ 5157053 w 6462955"/>
              <a:gd name="connsiteY58" fmla="*/ 3997708 h 5753325"/>
              <a:gd name="connsiteX59" fmla="*/ 5127922 w 6462955"/>
              <a:gd name="connsiteY59" fmla="*/ 4022660 h 5753325"/>
              <a:gd name="connsiteX60" fmla="*/ 5020872 w 6462955"/>
              <a:gd name="connsiteY60" fmla="*/ 4075951 h 5753325"/>
              <a:gd name="connsiteX61" fmla="*/ 4991410 w 6462955"/>
              <a:gd name="connsiteY61" fmla="*/ 4087598 h 5753325"/>
              <a:gd name="connsiteX62" fmla="*/ 4930112 w 6462955"/>
              <a:gd name="connsiteY62" fmla="*/ 4138459 h 5753325"/>
              <a:gd name="connsiteX63" fmla="*/ 4834224 w 6462955"/>
              <a:gd name="connsiteY63" fmla="*/ 4231643 h 5753325"/>
              <a:gd name="connsiteX64" fmla="*/ 4812599 w 6462955"/>
              <a:gd name="connsiteY64" fmla="*/ 4249449 h 5753325"/>
              <a:gd name="connsiteX65" fmla="*/ 4789188 w 6462955"/>
              <a:gd name="connsiteY65" fmla="*/ 4256678 h 5753325"/>
              <a:gd name="connsiteX66" fmla="*/ 4779554 w 6462955"/>
              <a:gd name="connsiteY66" fmla="*/ 4251313 h 5753325"/>
              <a:gd name="connsiteX67" fmla="*/ 4766885 w 6462955"/>
              <a:gd name="connsiteY67" fmla="*/ 4259812 h 5753325"/>
              <a:gd name="connsiteX68" fmla="*/ 4762510 w 6462955"/>
              <a:gd name="connsiteY68" fmla="*/ 4260383 h 5753325"/>
              <a:gd name="connsiteX69" fmla="*/ 4738416 w 6462955"/>
              <a:gd name="connsiteY69" fmla="*/ 4265355 h 5753325"/>
              <a:gd name="connsiteX70" fmla="*/ 4712007 w 6462955"/>
              <a:gd name="connsiteY70" fmla="*/ 4317892 h 5753325"/>
              <a:gd name="connsiteX71" fmla="*/ 4658930 w 6462955"/>
              <a:gd name="connsiteY71" fmla="*/ 4348041 h 5753325"/>
              <a:gd name="connsiteX72" fmla="*/ 4443526 w 6462955"/>
              <a:gd name="connsiteY72" fmla="*/ 4507851 h 5753325"/>
              <a:gd name="connsiteX73" fmla="*/ 4289766 w 6462955"/>
              <a:gd name="connsiteY73" fmla="*/ 4711450 h 5753325"/>
              <a:gd name="connsiteX74" fmla="*/ 4150870 w 6462955"/>
              <a:gd name="connsiteY74" fmla="*/ 4818480 h 5753325"/>
              <a:gd name="connsiteX75" fmla="*/ 4006639 w 6462955"/>
              <a:gd name="connsiteY75" fmla="*/ 4933815 h 5753325"/>
              <a:gd name="connsiteX76" fmla="*/ 3298210 w 6462955"/>
              <a:gd name="connsiteY76" fmla="*/ 5070790 h 5753325"/>
              <a:gd name="connsiteX77" fmla="*/ 2947678 w 6462955"/>
              <a:gd name="connsiteY77" fmla="*/ 5117869 h 5753325"/>
              <a:gd name="connsiteX78" fmla="*/ 2822169 w 6462955"/>
              <a:gd name="connsiteY78" fmla="*/ 5129396 h 5753325"/>
              <a:gd name="connsiteX79" fmla="*/ 2538773 w 6462955"/>
              <a:gd name="connsiteY79" fmla="*/ 5313397 h 5753325"/>
              <a:gd name="connsiteX80" fmla="*/ 2014500 w 6462955"/>
              <a:gd name="connsiteY80" fmla="*/ 5519744 h 5753325"/>
              <a:gd name="connsiteX81" fmla="*/ 1934391 w 6462955"/>
              <a:gd name="connsiteY81" fmla="*/ 5591335 h 5753325"/>
              <a:gd name="connsiteX82" fmla="*/ 1892550 w 6462955"/>
              <a:gd name="connsiteY82" fmla="*/ 5649708 h 5753325"/>
              <a:gd name="connsiteX83" fmla="*/ 1854769 w 6462955"/>
              <a:gd name="connsiteY83" fmla="*/ 5647691 h 5753325"/>
              <a:gd name="connsiteX84" fmla="*/ 1809461 w 6462955"/>
              <a:gd name="connsiteY84" fmla="*/ 5648628 h 5753325"/>
              <a:gd name="connsiteX85" fmla="*/ 1745150 w 6462955"/>
              <a:gd name="connsiteY85" fmla="*/ 5693879 h 5753325"/>
              <a:gd name="connsiteX86" fmla="*/ 1713375 w 6462955"/>
              <a:gd name="connsiteY86" fmla="*/ 5684672 h 5753325"/>
              <a:gd name="connsiteX87" fmla="*/ 1707808 w 6462955"/>
              <a:gd name="connsiteY87" fmla="*/ 5682611 h 5753325"/>
              <a:gd name="connsiteX88" fmla="*/ 1679313 w 6462955"/>
              <a:gd name="connsiteY88" fmla="*/ 5672360 h 5753325"/>
              <a:gd name="connsiteX89" fmla="*/ 1646933 w 6462955"/>
              <a:gd name="connsiteY89" fmla="*/ 5666227 h 5753325"/>
              <a:gd name="connsiteX90" fmla="*/ 1610055 w 6462955"/>
              <a:gd name="connsiteY90" fmla="*/ 5673643 h 5753325"/>
              <a:gd name="connsiteX91" fmla="*/ 1437641 w 6462955"/>
              <a:gd name="connsiteY91" fmla="*/ 5723266 h 5753325"/>
              <a:gd name="connsiteX92" fmla="*/ 1332869 w 6462955"/>
              <a:gd name="connsiteY92" fmla="*/ 5744752 h 5753325"/>
              <a:gd name="connsiteX93" fmla="*/ 1290525 w 6462955"/>
              <a:gd name="connsiteY93" fmla="*/ 5740036 h 5753325"/>
              <a:gd name="connsiteX94" fmla="*/ 1233107 w 6462955"/>
              <a:gd name="connsiteY94" fmla="*/ 5742106 h 5753325"/>
              <a:gd name="connsiteX95" fmla="*/ 1214532 w 6462955"/>
              <a:gd name="connsiteY95" fmla="*/ 5753325 h 5753325"/>
              <a:gd name="connsiteX96" fmla="*/ 1199955 w 6462955"/>
              <a:gd name="connsiteY96" fmla="*/ 5744831 h 5753325"/>
              <a:gd name="connsiteX97" fmla="*/ 1162337 w 6462955"/>
              <a:gd name="connsiteY97" fmla="*/ 5738048 h 5753325"/>
              <a:gd name="connsiteX98" fmla="*/ 1053457 w 6462955"/>
              <a:gd name="connsiteY98" fmla="*/ 5688676 h 5753325"/>
              <a:gd name="connsiteX99" fmla="*/ 1025798 w 6462955"/>
              <a:gd name="connsiteY99" fmla="*/ 5673166 h 5753325"/>
              <a:gd name="connsiteX100" fmla="*/ 947900 w 6462955"/>
              <a:gd name="connsiteY100" fmla="*/ 5657848 h 5753325"/>
              <a:gd name="connsiteX101" fmla="*/ 815627 w 6462955"/>
              <a:gd name="connsiteY101" fmla="*/ 5642557 h 5753325"/>
              <a:gd name="connsiteX102" fmla="*/ 788251 w 6462955"/>
              <a:gd name="connsiteY102" fmla="*/ 5637065 h 5753325"/>
              <a:gd name="connsiteX103" fmla="*/ 767822 w 6462955"/>
              <a:gd name="connsiteY103" fmla="*/ 5623450 h 5753325"/>
              <a:gd name="connsiteX104" fmla="*/ 765791 w 6462955"/>
              <a:gd name="connsiteY104" fmla="*/ 5612539 h 5753325"/>
              <a:gd name="connsiteX105" fmla="*/ 751230 w 6462955"/>
              <a:gd name="connsiteY105" fmla="*/ 5608092 h 5753325"/>
              <a:gd name="connsiteX106" fmla="*/ 748008 w 6462955"/>
              <a:gd name="connsiteY106" fmla="*/ 5605052 h 5753325"/>
              <a:gd name="connsiteX107" fmla="*/ 728871 w 6462955"/>
              <a:gd name="connsiteY107" fmla="*/ 5589469 h 5753325"/>
              <a:gd name="connsiteX108" fmla="*/ 671898 w 6462955"/>
              <a:gd name="connsiteY108" fmla="*/ 5602363 h 5753325"/>
              <a:gd name="connsiteX109" fmla="*/ 615065 w 6462955"/>
              <a:gd name="connsiteY109" fmla="*/ 5580257 h 5753325"/>
              <a:gd name="connsiteX110" fmla="*/ 355785 w 6462955"/>
              <a:gd name="connsiteY110" fmla="*/ 5514383 h 5753325"/>
              <a:gd name="connsiteX111" fmla="*/ 102269 w 6462955"/>
              <a:gd name="connsiteY111" fmla="*/ 5524347 h 5753325"/>
              <a:gd name="connsiteX112" fmla="*/ 13160 w 6462955"/>
              <a:gd name="connsiteY112" fmla="*/ 5514159 h 5753325"/>
              <a:gd name="connsiteX113" fmla="*/ 0 w 6462955"/>
              <a:gd name="connsiteY113" fmla="*/ 5511735 h 5753325"/>
              <a:gd name="connsiteX114" fmla="*/ 0 w 6462955"/>
              <a:gd name="connsiteY114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453989 w 6459988"/>
              <a:gd name="connsiteY9" fmla="*/ 711876 h 5753325"/>
              <a:gd name="connsiteX10" fmla="*/ 6453209 w 6459988"/>
              <a:gd name="connsiteY10" fmla="*/ 719127 h 5753325"/>
              <a:gd name="connsiteX11" fmla="*/ 6344988 w 6459988"/>
              <a:gd name="connsiteY11" fmla="*/ 697330 h 5753325"/>
              <a:gd name="connsiteX12" fmla="*/ 6447445 w 6459988"/>
              <a:gd name="connsiteY12" fmla="*/ 780003 h 5753325"/>
              <a:gd name="connsiteX13" fmla="*/ 6426552 w 6459988"/>
              <a:gd name="connsiteY13" fmla="*/ 845805 h 5753325"/>
              <a:gd name="connsiteX14" fmla="*/ 6434072 w 6459988"/>
              <a:gd name="connsiteY14" fmla="*/ 910733 h 5753325"/>
              <a:gd name="connsiteX15" fmla="*/ 6432570 w 6459988"/>
              <a:gd name="connsiteY15" fmla="*/ 983394 h 5753325"/>
              <a:gd name="connsiteX16" fmla="*/ 6431878 w 6459988"/>
              <a:gd name="connsiteY16" fmla="*/ 1026728 h 5753325"/>
              <a:gd name="connsiteX17" fmla="*/ 6414269 w 6459988"/>
              <a:gd name="connsiteY17" fmla="*/ 1151111 h 5753325"/>
              <a:gd name="connsiteX18" fmla="*/ 6371722 w 6459988"/>
              <a:gd name="connsiteY18" fmla="*/ 1318080 h 5753325"/>
              <a:gd name="connsiteX19" fmla="*/ 6356023 w 6459988"/>
              <a:gd name="connsiteY19" fmla="*/ 1356227 h 5753325"/>
              <a:gd name="connsiteX20" fmla="*/ 6356157 w 6459988"/>
              <a:gd name="connsiteY20" fmla="*/ 1361967 h 5753325"/>
              <a:gd name="connsiteX21" fmla="*/ 6350613 w 6459988"/>
              <a:gd name="connsiteY21" fmla="*/ 1393569 h 5753325"/>
              <a:gd name="connsiteX22" fmla="*/ 6357062 w 6459988"/>
              <a:gd name="connsiteY22" fmla="*/ 1444071 h 5753325"/>
              <a:gd name="connsiteX23" fmla="*/ 6364832 w 6459988"/>
              <a:gd name="connsiteY23" fmla="*/ 1478763 h 5753325"/>
              <a:gd name="connsiteX24" fmla="*/ 6369745 w 6459988"/>
              <a:gd name="connsiteY24" fmla="*/ 1495680 h 5753325"/>
              <a:gd name="connsiteX25" fmla="*/ 6370898 w 6459988"/>
              <a:gd name="connsiteY25" fmla="*/ 1513331 h 5753325"/>
              <a:gd name="connsiteX26" fmla="*/ 6368801 w 6459988"/>
              <a:gd name="connsiteY26" fmla="*/ 1527414 h 5753325"/>
              <a:gd name="connsiteX27" fmla="*/ 6359177 w 6459988"/>
              <a:gd name="connsiteY27" fmla="*/ 1639513 h 5753325"/>
              <a:gd name="connsiteX28" fmla="*/ 6299489 w 6459988"/>
              <a:gd name="connsiteY28" fmla="*/ 1784860 h 5753325"/>
              <a:gd name="connsiteX29" fmla="*/ 6267878 w 6459988"/>
              <a:gd name="connsiteY29" fmla="*/ 1858572 h 5753325"/>
              <a:gd name="connsiteX30" fmla="*/ 6251146 w 6459988"/>
              <a:gd name="connsiteY30" fmla="*/ 1926167 h 5753325"/>
              <a:gd name="connsiteX31" fmla="*/ 6210686 w 6459988"/>
              <a:gd name="connsiteY31" fmla="*/ 2014834 h 5753325"/>
              <a:gd name="connsiteX32" fmla="*/ 6106652 w 6459988"/>
              <a:gd name="connsiteY32" fmla="*/ 2150572 h 5753325"/>
              <a:gd name="connsiteX33" fmla="*/ 6097813 w 6459988"/>
              <a:gd name="connsiteY33" fmla="*/ 2172208 h 5753325"/>
              <a:gd name="connsiteX34" fmla="*/ 6095990 w 6459988"/>
              <a:gd name="connsiteY34" fmla="*/ 2181185 h 5753325"/>
              <a:gd name="connsiteX35" fmla="*/ 6090126 w 6459988"/>
              <a:gd name="connsiteY35" fmla="*/ 2192533 h 5753325"/>
              <a:gd name="connsiteX36" fmla="*/ 6089503 w 6459988"/>
              <a:gd name="connsiteY36" fmla="*/ 2192543 h 5753325"/>
              <a:gd name="connsiteX37" fmla="*/ 6084946 w 6459988"/>
              <a:gd name="connsiteY37" fmla="*/ 2203694 h 5753325"/>
              <a:gd name="connsiteX38" fmla="*/ 5987861 w 6459988"/>
              <a:gd name="connsiteY38" fmla="*/ 2304868 h 5753325"/>
              <a:gd name="connsiteX39" fmla="*/ 5973439 w 6459988"/>
              <a:gd name="connsiteY39" fmla="*/ 2385635 h 5753325"/>
              <a:gd name="connsiteX40" fmla="*/ 5916727 w 6459988"/>
              <a:gd name="connsiteY40" fmla="*/ 2458777 h 5753325"/>
              <a:gd name="connsiteX41" fmla="*/ 5856524 w 6459988"/>
              <a:gd name="connsiteY41" fmla="*/ 2583281 h 5753325"/>
              <a:gd name="connsiteX42" fmla="*/ 5838091 w 6459988"/>
              <a:gd name="connsiteY42" fmla="*/ 2753474 h 5753325"/>
              <a:gd name="connsiteX43" fmla="*/ 5777471 w 6459988"/>
              <a:gd name="connsiteY43" fmla="*/ 2901570 h 5753325"/>
              <a:gd name="connsiteX44" fmla="*/ 5723992 w 6459988"/>
              <a:gd name="connsiteY44" fmla="*/ 2998752 h 5753325"/>
              <a:gd name="connsiteX45" fmla="*/ 5557886 w 6459988"/>
              <a:gd name="connsiteY45" fmla="*/ 3329735 h 5753325"/>
              <a:gd name="connsiteX46" fmla="*/ 5471501 w 6459988"/>
              <a:gd name="connsiteY46" fmla="*/ 3462221 h 5753325"/>
              <a:gd name="connsiteX47" fmla="*/ 5465154 w 6459988"/>
              <a:gd name="connsiteY47" fmla="*/ 3541065 h 5753325"/>
              <a:gd name="connsiteX48" fmla="*/ 5437889 w 6459988"/>
              <a:gd name="connsiteY48" fmla="*/ 3559927 h 5753325"/>
              <a:gd name="connsiteX49" fmla="*/ 5432770 w 6459988"/>
              <a:gd name="connsiteY49" fmla="*/ 3562948 h 5753325"/>
              <a:gd name="connsiteX50" fmla="*/ 5406795 w 6459988"/>
              <a:gd name="connsiteY50" fmla="*/ 3578594 h 5753325"/>
              <a:gd name="connsiteX51" fmla="*/ 5381495 w 6459988"/>
              <a:gd name="connsiteY51" fmla="*/ 3599883 h 5753325"/>
              <a:gd name="connsiteX52" fmla="*/ 5363689 w 6459988"/>
              <a:gd name="connsiteY52" fmla="*/ 3633299 h 5753325"/>
              <a:gd name="connsiteX53" fmla="*/ 5291870 w 6459988"/>
              <a:gd name="connsiteY53" fmla="*/ 3799039 h 5753325"/>
              <a:gd name="connsiteX54" fmla="*/ 5241600 w 6459988"/>
              <a:gd name="connsiteY54" fmla="*/ 3894238 h 5753325"/>
              <a:gd name="connsiteX55" fmla="*/ 5211041 w 6459988"/>
              <a:gd name="connsiteY55" fmla="*/ 3924184 h 5753325"/>
              <a:gd name="connsiteX56" fmla="*/ 5176073 w 6459988"/>
              <a:gd name="connsiteY56" fmla="*/ 3970179 h 5753325"/>
              <a:gd name="connsiteX57" fmla="*/ 5172826 w 6459988"/>
              <a:gd name="connsiteY57" fmla="*/ 3991773 h 5753325"/>
              <a:gd name="connsiteX58" fmla="*/ 5157053 w 6459988"/>
              <a:gd name="connsiteY58" fmla="*/ 3997708 h 5753325"/>
              <a:gd name="connsiteX59" fmla="*/ 5127922 w 6459988"/>
              <a:gd name="connsiteY59" fmla="*/ 4022660 h 5753325"/>
              <a:gd name="connsiteX60" fmla="*/ 5020872 w 6459988"/>
              <a:gd name="connsiteY60" fmla="*/ 4075951 h 5753325"/>
              <a:gd name="connsiteX61" fmla="*/ 4991410 w 6459988"/>
              <a:gd name="connsiteY61" fmla="*/ 4087598 h 5753325"/>
              <a:gd name="connsiteX62" fmla="*/ 4930112 w 6459988"/>
              <a:gd name="connsiteY62" fmla="*/ 4138459 h 5753325"/>
              <a:gd name="connsiteX63" fmla="*/ 4834224 w 6459988"/>
              <a:gd name="connsiteY63" fmla="*/ 4231643 h 5753325"/>
              <a:gd name="connsiteX64" fmla="*/ 4812599 w 6459988"/>
              <a:gd name="connsiteY64" fmla="*/ 4249449 h 5753325"/>
              <a:gd name="connsiteX65" fmla="*/ 4789188 w 6459988"/>
              <a:gd name="connsiteY65" fmla="*/ 4256678 h 5753325"/>
              <a:gd name="connsiteX66" fmla="*/ 4779554 w 6459988"/>
              <a:gd name="connsiteY66" fmla="*/ 4251313 h 5753325"/>
              <a:gd name="connsiteX67" fmla="*/ 4766885 w 6459988"/>
              <a:gd name="connsiteY67" fmla="*/ 4259812 h 5753325"/>
              <a:gd name="connsiteX68" fmla="*/ 4762510 w 6459988"/>
              <a:gd name="connsiteY68" fmla="*/ 4260383 h 5753325"/>
              <a:gd name="connsiteX69" fmla="*/ 4738416 w 6459988"/>
              <a:gd name="connsiteY69" fmla="*/ 4265355 h 5753325"/>
              <a:gd name="connsiteX70" fmla="*/ 4712007 w 6459988"/>
              <a:gd name="connsiteY70" fmla="*/ 4317892 h 5753325"/>
              <a:gd name="connsiteX71" fmla="*/ 4658930 w 6459988"/>
              <a:gd name="connsiteY71" fmla="*/ 4348041 h 5753325"/>
              <a:gd name="connsiteX72" fmla="*/ 4443526 w 6459988"/>
              <a:gd name="connsiteY72" fmla="*/ 4507851 h 5753325"/>
              <a:gd name="connsiteX73" fmla="*/ 4289766 w 6459988"/>
              <a:gd name="connsiteY73" fmla="*/ 4711450 h 5753325"/>
              <a:gd name="connsiteX74" fmla="*/ 4150870 w 6459988"/>
              <a:gd name="connsiteY74" fmla="*/ 4818480 h 5753325"/>
              <a:gd name="connsiteX75" fmla="*/ 4006639 w 6459988"/>
              <a:gd name="connsiteY75" fmla="*/ 4933815 h 5753325"/>
              <a:gd name="connsiteX76" fmla="*/ 3298210 w 6459988"/>
              <a:gd name="connsiteY76" fmla="*/ 5070790 h 5753325"/>
              <a:gd name="connsiteX77" fmla="*/ 2947678 w 6459988"/>
              <a:gd name="connsiteY77" fmla="*/ 5117869 h 5753325"/>
              <a:gd name="connsiteX78" fmla="*/ 2822169 w 6459988"/>
              <a:gd name="connsiteY78" fmla="*/ 5129396 h 5753325"/>
              <a:gd name="connsiteX79" fmla="*/ 2538773 w 6459988"/>
              <a:gd name="connsiteY79" fmla="*/ 5313397 h 5753325"/>
              <a:gd name="connsiteX80" fmla="*/ 2014500 w 6459988"/>
              <a:gd name="connsiteY80" fmla="*/ 5519744 h 5753325"/>
              <a:gd name="connsiteX81" fmla="*/ 1934391 w 6459988"/>
              <a:gd name="connsiteY81" fmla="*/ 5591335 h 5753325"/>
              <a:gd name="connsiteX82" fmla="*/ 1892550 w 6459988"/>
              <a:gd name="connsiteY82" fmla="*/ 5649708 h 5753325"/>
              <a:gd name="connsiteX83" fmla="*/ 1854769 w 6459988"/>
              <a:gd name="connsiteY83" fmla="*/ 5647691 h 5753325"/>
              <a:gd name="connsiteX84" fmla="*/ 1809461 w 6459988"/>
              <a:gd name="connsiteY84" fmla="*/ 5648628 h 5753325"/>
              <a:gd name="connsiteX85" fmla="*/ 1745150 w 6459988"/>
              <a:gd name="connsiteY85" fmla="*/ 5693879 h 5753325"/>
              <a:gd name="connsiteX86" fmla="*/ 1713375 w 6459988"/>
              <a:gd name="connsiteY86" fmla="*/ 5684672 h 5753325"/>
              <a:gd name="connsiteX87" fmla="*/ 1707808 w 6459988"/>
              <a:gd name="connsiteY87" fmla="*/ 5682611 h 5753325"/>
              <a:gd name="connsiteX88" fmla="*/ 1679313 w 6459988"/>
              <a:gd name="connsiteY88" fmla="*/ 5672360 h 5753325"/>
              <a:gd name="connsiteX89" fmla="*/ 1646933 w 6459988"/>
              <a:gd name="connsiteY89" fmla="*/ 5666227 h 5753325"/>
              <a:gd name="connsiteX90" fmla="*/ 1610055 w 6459988"/>
              <a:gd name="connsiteY90" fmla="*/ 5673643 h 5753325"/>
              <a:gd name="connsiteX91" fmla="*/ 1437641 w 6459988"/>
              <a:gd name="connsiteY91" fmla="*/ 5723266 h 5753325"/>
              <a:gd name="connsiteX92" fmla="*/ 1332869 w 6459988"/>
              <a:gd name="connsiteY92" fmla="*/ 5744752 h 5753325"/>
              <a:gd name="connsiteX93" fmla="*/ 1290525 w 6459988"/>
              <a:gd name="connsiteY93" fmla="*/ 5740036 h 5753325"/>
              <a:gd name="connsiteX94" fmla="*/ 1233107 w 6459988"/>
              <a:gd name="connsiteY94" fmla="*/ 5742106 h 5753325"/>
              <a:gd name="connsiteX95" fmla="*/ 1214532 w 6459988"/>
              <a:gd name="connsiteY95" fmla="*/ 5753325 h 5753325"/>
              <a:gd name="connsiteX96" fmla="*/ 1199955 w 6459988"/>
              <a:gd name="connsiteY96" fmla="*/ 5744831 h 5753325"/>
              <a:gd name="connsiteX97" fmla="*/ 1162337 w 6459988"/>
              <a:gd name="connsiteY97" fmla="*/ 5738048 h 5753325"/>
              <a:gd name="connsiteX98" fmla="*/ 1053457 w 6459988"/>
              <a:gd name="connsiteY98" fmla="*/ 5688676 h 5753325"/>
              <a:gd name="connsiteX99" fmla="*/ 1025798 w 6459988"/>
              <a:gd name="connsiteY99" fmla="*/ 5673166 h 5753325"/>
              <a:gd name="connsiteX100" fmla="*/ 947900 w 6459988"/>
              <a:gd name="connsiteY100" fmla="*/ 5657848 h 5753325"/>
              <a:gd name="connsiteX101" fmla="*/ 815627 w 6459988"/>
              <a:gd name="connsiteY101" fmla="*/ 5642557 h 5753325"/>
              <a:gd name="connsiteX102" fmla="*/ 788251 w 6459988"/>
              <a:gd name="connsiteY102" fmla="*/ 5637065 h 5753325"/>
              <a:gd name="connsiteX103" fmla="*/ 767822 w 6459988"/>
              <a:gd name="connsiteY103" fmla="*/ 5623450 h 5753325"/>
              <a:gd name="connsiteX104" fmla="*/ 765791 w 6459988"/>
              <a:gd name="connsiteY104" fmla="*/ 5612539 h 5753325"/>
              <a:gd name="connsiteX105" fmla="*/ 751230 w 6459988"/>
              <a:gd name="connsiteY105" fmla="*/ 5608092 h 5753325"/>
              <a:gd name="connsiteX106" fmla="*/ 748008 w 6459988"/>
              <a:gd name="connsiteY106" fmla="*/ 5605052 h 5753325"/>
              <a:gd name="connsiteX107" fmla="*/ 728871 w 6459988"/>
              <a:gd name="connsiteY107" fmla="*/ 5589469 h 5753325"/>
              <a:gd name="connsiteX108" fmla="*/ 671898 w 6459988"/>
              <a:gd name="connsiteY108" fmla="*/ 5602363 h 5753325"/>
              <a:gd name="connsiteX109" fmla="*/ 615065 w 6459988"/>
              <a:gd name="connsiteY109" fmla="*/ 5580257 h 5753325"/>
              <a:gd name="connsiteX110" fmla="*/ 355785 w 6459988"/>
              <a:gd name="connsiteY110" fmla="*/ 5514383 h 5753325"/>
              <a:gd name="connsiteX111" fmla="*/ 102269 w 6459988"/>
              <a:gd name="connsiteY111" fmla="*/ 5524347 h 5753325"/>
              <a:gd name="connsiteX112" fmla="*/ 13160 w 6459988"/>
              <a:gd name="connsiteY112" fmla="*/ 5514159 h 5753325"/>
              <a:gd name="connsiteX113" fmla="*/ 0 w 6459988"/>
              <a:gd name="connsiteY113" fmla="*/ 5511735 h 5753325"/>
              <a:gd name="connsiteX114" fmla="*/ 0 w 6459988"/>
              <a:gd name="connsiteY114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453989 w 6459988"/>
              <a:gd name="connsiteY9" fmla="*/ 711876 h 5753325"/>
              <a:gd name="connsiteX10" fmla="*/ 6344988 w 6459988"/>
              <a:gd name="connsiteY10" fmla="*/ 697330 h 5753325"/>
              <a:gd name="connsiteX11" fmla="*/ 6447445 w 6459988"/>
              <a:gd name="connsiteY11" fmla="*/ 780003 h 5753325"/>
              <a:gd name="connsiteX12" fmla="*/ 6426552 w 6459988"/>
              <a:gd name="connsiteY12" fmla="*/ 845805 h 5753325"/>
              <a:gd name="connsiteX13" fmla="*/ 6434072 w 6459988"/>
              <a:gd name="connsiteY13" fmla="*/ 910733 h 5753325"/>
              <a:gd name="connsiteX14" fmla="*/ 6432570 w 6459988"/>
              <a:gd name="connsiteY14" fmla="*/ 983394 h 5753325"/>
              <a:gd name="connsiteX15" fmla="*/ 6431878 w 6459988"/>
              <a:gd name="connsiteY15" fmla="*/ 1026728 h 5753325"/>
              <a:gd name="connsiteX16" fmla="*/ 6414269 w 6459988"/>
              <a:gd name="connsiteY16" fmla="*/ 1151111 h 5753325"/>
              <a:gd name="connsiteX17" fmla="*/ 6371722 w 6459988"/>
              <a:gd name="connsiteY17" fmla="*/ 1318080 h 5753325"/>
              <a:gd name="connsiteX18" fmla="*/ 6356023 w 6459988"/>
              <a:gd name="connsiteY18" fmla="*/ 1356227 h 5753325"/>
              <a:gd name="connsiteX19" fmla="*/ 6356157 w 6459988"/>
              <a:gd name="connsiteY19" fmla="*/ 1361967 h 5753325"/>
              <a:gd name="connsiteX20" fmla="*/ 6350613 w 6459988"/>
              <a:gd name="connsiteY20" fmla="*/ 1393569 h 5753325"/>
              <a:gd name="connsiteX21" fmla="*/ 6357062 w 6459988"/>
              <a:gd name="connsiteY21" fmla="*/ 1444071 h 5753325"/>
              <a:gd name="connsiteX22" fmla="*/ 6364832 w 6459988"/>
              <a:gd name="connsiteY22" fmla="*/ 1478763 h 5753325"/>
              <a:gd name="connsiteX23" fmla="*/ 6369745 w 6459988"/>
              <a:gd name="connsiteY23" fmla="*/ 1495680 h 5753325"/>
              <a:gd name="connsiteX24" fmla="*/ 6370898 w 6459988"/>
              <a:gd name="connsiteY24" fmla="*/ 1513331 h 5753325"/>
              <a:gd name="connsiteX25" fmla="*/ 6368801 w 6459988"/>
              <a:gd name="connsiteY25" fmla="*/ 1527414 h 5753325"/>
              <a:gd name="connsiteX26" fmla="*/ 6359177 w 6459988"/>
              <a:gd name="connsiteY26" fmla="*/ 1639513 h 5753325"/>
              <a:gd name="connsiteX27" fmla="*/ 6299489 w 6459988"/>
              <a:gd name="connsiteY27" fmla="*/ 1784860 h 5753325"/>
              <a:gd name="connsiteX28" fmla="*/ 6267878 w 6459988"/>
              <a:gd name="connsiteY28" fmla="*/ 1858572 h 5753325"/>
              <a:gd name="connsiteX29" fmla="*/ 6251146 w 6459988"/>
              <a:gd name="connsiteY29" fmla="*/ 1926167 h 5753325"/>
              <a:gd name="connsiteX30" fmla="*/ 6210686 w 6459988"/>
              <a:gd name="connsiteY30" fmla="*/ 2014834 h 5753325"/>
              <a:gd name="connsiteX31" fmla="*/ 6106652 w 6459988"/>
              <a:gd name="connsiteY31" fmla="*/ 2150572 h 5753325"/>
              <a:gd name="connsiteX32" fmla="*/ 6097813 w 6459988"/>
              <a:gd name="connsiteY32" fmla="*/ 2172208 h 5753325"/>
              <a:gd name="connsiteX33" fmla="*/ 6095990 w 6459988"/>
              <a:gd name="connsiteY33" fmla="*/ 2181185 h 5753325"/>
              <a:gd name="connsiteX34" fmla="*/ 6090126 w 6459988"/>
              <a:gd name="connsiteY34" fmla="*/ 2192533 h 5753325"/>
              <a:gd name="connsiteX35" fmla="*/ 6089503 w 6459988"/>
              <a:gd name="connsiteY35" fmla="*/ 2192543 h 5753325"/>
              <a:gd name="connsiteX36" fmla="*/ 6084946 w 6459988"/>
              <a:gd name="connsiteY36" fmla="*/ 2203694 h 5753325"/>
              <a:gd name="connsiteX37" fmla="*/ 5987861 w 6459988"/>
              <a:gd name="connsiteY37" fmla="*/ 2304868 h 5753325"/>
              <a:gd name="connsiteX38" fmla="*/ 5973439 w 6459988"/>
              <a:gd name="connsiteY38" fmla="*/ 2385635 h 5753325"/>
              <a:gd name="connsiteX39" fmla="*/ 5916727 w 6459988"/>
              <a:gd name="connsiteY39" fmla="*/ 2458777 h 5753325"/>
              <a:gd name="connsiteX40" fmla="*/ 5856524 w 6459988"/>
              <a:gd name="connsiteY40" fmla="*/ 2583281 h 5753325"/>
              <a:gd name="connsiteX41" fmla="*/ 5838091 w 6459988"/>
              <a:gd name="connsiteY41" fmla="*/ 2753474 h 5753325"/>
              <a:gd name="connsiteX42" fmla="*/ 5777471 w 6459988"/>
              <a:gd name="connsiteY42" fmla="*/ 2901570 h 5753325"/>
              <a:gd name="connsiteX43" fmla="*/ 5723992 w 6459988"/>
              <a:gd name="connsiteY43" fmla="*/ 2998752 h 5753325"/>
              <a:gd name="connsiteX44" fmla="*/ 5557886 w 6459988"/>
              <a:gd name="connsiteY44" fmla="*/ 3329735 h 5753325"/>
              <a:gd name="connsiteX45" fmla="*/ 5471501 w 6459988"/>
              <a:gd name="connsiteY45" fmla="*/ 3462221 h 5753325"/>
              <a:gd name="connsiteX46" fmla="*/ 5465154 w 6459988"/>
              <a:gd name="connsiteY46" fmla="*/ 3541065 h 5753325"/>
              <a:gd name="connsiteX47" fmla="*/ 5437889 w 6459988"/>
              <a:gd name="connsiteY47" fmla="*/ 3559927 h 5753325"/>
              <a:gd name="connsiteX48" fmla="*/ 5432770 w 6459988"/>
              <a:gd name="connsiteY48" fmla="*/ 3562948 h 5753325"/>
              <a:gd name="connsiteX49" fmla="*/ 5406795 w 6459988"/>
              <a:gd name="connsiteY49" fmla="*/ 3578594 h 5753325"/>
              <a:gd name="connsiteX50" fmla="*/ 5381495 w 6459988"/>
              <a:gd name="connsiteY50" fmla="*/ 3599883 h 5753325"/>
              <a:gd name="connsiteX51" fmla="*/ 5363689 w 6459988"/>
              <a:gd name="connsiteY51" fmla="*/ 3633299 h 5753325"/>
              <a:gd name="connsiteX52" fmla="*/ 5291870 w 6459988"/>
              <a:gd name="connsiteY52" fmla="*/ 3799039 h 5753325"/>
              <a:gd name="connsiteX53" fmla="*/ 5241600 w 6459988"/>
              <a:gd name="connsiteY53" fmla="*/ 3894238 h 5753325"/>
              <a:gd name="connsiteX54" fmla="*/ 5211041 w 6459988"/>
              <a:gd name="connsiteY54" fmla="*/ 3924184 h 5753325"/>
              <a:gd name="connsiteX55" fmla="*/ 5176073 w 6459988"/>
              <a:gd name="connsiteY55" fmla="*/ 3970179 h 5753325"/>
              <a:gd name="connsiteX56" fmla="*/ 5172826 w 6459988"/>
              <a:gd name="connsiteY56" fmla="*/ 3991773 h 5753325"/>
              <a:gd name="connsiteX57" fmla="*/ 5157053 w 6459988"/>
              <a:gd name="connsiteY57" fmla="*/ 3997708 h 5753325"/>
              <a:gd name="connsiteX58" fmla="*/ 5127922 w 6459988"/>
              <a:gd name="connsiteY58" fmla="*/ 4022660 h 5753325"/>
              <a:gd name="connsiteX59" fmla="*/ 5020872 w 6459988"/>
              <a:gd name="connsiteY59" fmla="*/ 4075951 h 5753325"/>
              <a:gd name="connsiteX60" fmla="*/ 4991410 w 6459988"/>
              <a:gd name="connsiteY60" fmla="*/ 4087598 h 5753325"/>
              <a:gd name="connsiteX61" fmla="*/ 4930112 w 6459988"/>
              <a:gd name="connsiteY61" fmla="*/ 4138459 h 5753325"/>
              <a:gd name="connsiteX62" fmla="*/ 4834224 w 6459988"/>
              <a:gd name="connsiteY62" fmla="*/ 4231643 h 5753325"/>
              <a:gd name="connsiteX63" fmla="*/ 4812599 w 6459988"/>
              <a:gd name="connsiteY63" fmla="*/ 4249449 h 5753325"/>
              <a:gd name="connsiteX64" fmla="*/ 4789188 w 6459988"/>
              <a:gd name="connsiteY64" fmla="*/ 4256678 h 5753325"/>
              <a:gd name="connsiteX65" fmla="*/ 4779554 w 6459988"/>
              <a:gd name="connsiteY65" fmla="*/ 4251313 h 5753325"/>
              <a:gd name="connsiteX66" fmla="*/ 4766885 w 6459988"/>
              <a:gd name="connsiteY66" fmla="*/ 4259812 h 5753325"/>
              <a:gd name="connsiteX67" fmla="*/ 4762510 w 6459988"/>
              <a:gd name="connsiteY67" fmla="*/ 4260383 h 5753325"/>
              <a:gd name="connsiteX68" fmla="*/ 4738416 w 6459988"/>
              <a:gd name="connsiteY68" fmla="*/ 4265355 h 5753325"/>
              <a:gd name="connsiteX69" fmla="*/ 4712007 w 6459988"/>
              <a:gd name="connsiteY69" fmla="*/ 4317892 h 5753325"/>
              <a:gd name="connsiteX70" fmla="*/ 4658930 w 6459988"/>
              <a:gd name="connsiteY70" fmla="*/ 4348041 h 5753325"/>
              <a:gd name="connsiteX71" fmla="*/ 4443526 w 6459988"/>
              <a:gd name="connsiteY71" fmla="*/ 4507851 h 5753325"/>
              <a:gd name="connsiteX72" fmla="*/ 4289766 w 6459988"/>
              <a:gd name="connsiteY72" fmla="*/ 4711450 h 5753325"/>
              <a:gd name="connsiteX73" fmla="*/ 4150870 w 6459988"/>
              <a:gd name="connsiteY73" fmla="*/ 4818480 h 5753325"/>
              <a:gd name="connsiteX74" fmla="*/ 4006639 w 6459988"/>
              <a:gd name="connsiteY74" fmla="*/ 4933815 h 5753325"/>
              <a:gd name="connsiteX75" fmla="*/ 3298210 w 6459988"/>
              <a:gd name="connsiteY75" fmla="*/ 5070790 h 5753325"/>
              <a:gd name="connsiteX76" fmla="*/ 2947678 w 6459988"/>
              <a:gd name="connsiteY76" fmla="*/ 5117869 h 5753325"/>
              <a:gd name="connsiteX77" fmla="*/ 2822169 w 6459988"/>
              <a:gd name="connsiteY77" fmla="*/ 5129396 h 5753325"/>
              <a:gd name="connsiteX78" fmla="*/ 2538773 w 6459988"/>
              <a:gd name="connsiteY78" fmla="*/ 5313397 h 5753325"/>
              <a:gd name="connsiteX79" fmla="*/ 2014500 w 6459988"/>
              <a:gd name="connsiteY79" fmla="*/ 5519744 h 5753325"/>
              <a:gd name="connsiteX80" fmla="*/ 1934391 w 6459988"/>
              <a:gd name="connsiteY80" fmla="*/ 5591335 h 5753325"/>
              <a:gd name="connsiteX81" fmla="*/ 1892550 w 6459988"/>
              <a:gd name="connsiteY81" fmla="*/ 5649708 h 5753325"/>
              <a:gd name="connsiteX82" fmla="*/ 1854769 w 6459988"/>
              <a:gd name="connsiteY82" fmla="*/ 5647691 h 5753325"/>
              <a:gd name="connsiteX83" fmla="*/ 1809461 w 6459988"/>
              <a:gd name="connsiteY83" fmla="*/ 5648628 h 5753325"/>
              <a:gd name="connsiteX84" fmla="*/ 1745150 w 6459988"/>
              <a:gd name="connsiteY84" fmla="*/ 5693879 h 5753325"/>
              <a:gd name="connsiteX85" fmla="*/ 1713375 w 6459988"/>
              <a:gd name="connsiteY85" fmla="*/ 5684672 h 5753325"/>
              <a:gd name="connsiteX86" fmla="*/ 1707808 w 6459988"/>
              <a:gd name="connsiteY86" fmla="*/ 5682611 h 5753325"/>
              <a:gd name="connsiteX87" fmla="*/ 1679313 w 6459988"/>
              <a:gd name="connsiteY87" fmla="*/ 5672360 h 5753325"/>
              <a:gd name="connsiteX88" fmla="*/ 1646933 w 6459988"/>
              <a:gd name="connsiteY88" fmla="*/ 5666227 h 5753325"/>
              <a:gd name="connsiteX89" fmla="*/ 1610055 w 6459988"/>
              <a:gd name="connsiteY89" fmla="*/ 5673643 h 5753325"/>
              <a:gd name="connsiteX90" fmla="*/ 1437641 w 6459988"/>
              <a:gd name="connsiteY90" fmla="*/ 5723266 h 5753325"/>
              <a:gd name="connsiteX91" fmla="*/ 1332869 w 6459988"/>
              <a:gd name="connsiteY91" fmla="*/ 5744752 h 5753325"/>
              <a:gd name="connsiteX92" fmla="*/ 1290525 w 6459988"/>
              <a:gd name="connsiteY92" fmla="*/ 5740036 h 5753325"/>
              <a:gd name="connsiteX93" fmla="*/ 1233107 w 6459988"/>
              <a:gd name="connsiteY93" fmla="*/ 5742106 h 5753325"/>
              <a:gd name="connsiteX94" fmla="*/ 1214532 w 6459988"/>
              <a:gd name="connsiteY94" fmla="*/ 5753325 h 5753325"/>
              <a:gd name="connsiteX95" fmla="*/ 1199955 w 6459988"/>
              <a:gd name="connsiteY95" fmla="*/ 5744831 h 5753325"/>
              <a:gd name="connsiteX96" fmla="*/ 1162337 w 6459988"/>
              <a:gd name="connsiteY96" fmla="*/ 5738048 h 5753325"/>
              <a:gd name="connsiteX97" fmla="*/ 1053457 w 6459988"/>
              <a:gd name="connsiteY97" fmla="*/ 5688676 h 5753325"/>
              <a:gd name="connsiteX98" fmla="*/ 1025798 w 6459988"/>
              <a:gd name="connsiteY98" fmla="*/ 5673166 h 5753325"/>
              <a:gd name="connsiteX99" fmla="*/ 947900 w 6459988"/>
              <a:gd name="connsiteY99" fmla="*/ 5657848 h 5753325"/>
              <a:gd name="connsiteX100" fmla="*/ 815627 w 6459988"/>
              <a:gd name="connsiteY100" fmla="*/ 5642557 h 5753325"/>
              <a:gd name="connsiteX101" fmla="*/ 788251 w 6459988"/>
              <a:gd name="connsiteY101" fmla="*/ 5637065 h 5753325"/>
              <a:gd name="connsiteX102" fmla="*/ 767822 w 6459988"/>
              <a:gd name="connsiteY102" fmla="*/ 5623450 h 5753325"/>
              <a:gd name="connsiteX103" fmla="*/ 765791 w 6459988"/>
              <a:gd name="connsiteY103" fmla="*/ 5612539 h 5753325"/>
              <a:gd name="connsiteX104" fmla="*/ 751230 w 6459988"/>
              <a:gd name="connsiteY104" fmla="*/ 5608092 h 5753325"/>
              <a:gd name="connsiteX105" fmla="*/ 748008 w 6459988"/>
              <a:gd name="connsiteY105" fmla="*/ 5605052 h 5753325"/>
              <a:gd name="connsiteX106" fmla="*/ 728871 w 6459988"/>
              <a:gd name="connsiteY106" fmla="*/ 5589469 h 5753325"/>
              <a:gd name="connsiteX107" fmla="*/ 671898 w 6459988"/>
              <a:gd name="connsiteY107" fmla="*/ 5602363 h 5753325"/>
              <a:gd name="connsiteX108" fmla="*/ 615065 w 6459988"/>
              <a:gd name="connsiteY108" fmla="*/ 5580257 h 5753325"/>
              <a:gd name="connsiteX109" fmla="*/ 355785 w 6459988"/>
              <a:gd name="connsiteY109" fmla="*/ 5514383 h 5753325"/>
              <a:gd name="connsiteX110" fmla="*/ 102269 w 6459988"/>
              <a:gd name="connsiteY110" fmla="*/ 5524347 h 5753325"/>
              <a:gd name="connsiteX111" fmla="*/ 13160 w 6459988"/>
              <a:gd name="connsiteY111" fmla="*/ 5514159 h 5753325"/>
              <a:gd name="connsiteX112" fmla="*/ 0 w 6459988"/>
              <a:gd name="connsiteY112" fmla="*/ 5511735 h 5753325"/>
              <a:gd name="connsiteX113" fmla="*/ 0 w 6459988"/>
              <a:gd name="connsiteY113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344988 w 6459988"/>
              <a:gd name="connsiteY9" fmla="*/ 697330 h 5753325"/>
              <a:gd name="connsiteX10" fmla="*/ 6447445 w 6459988"/>
              <a:gd name="connsiteY10" fmla="*/ 780003 h 5753325"/>
              <a:gd name="connsiteX11" fmla="*/ 6426552 w 6459988"/>
              <a:gd name="connsiteY11" fmla="*/ 845805 h 5753325"/>
              <a:gd name="connsiteX12" fmla="*/ 6434072 w 6459988"/>
              <a:gd name="connsiteY12" fmla="*/ 910733 h 5753325"/>
              <a:gd name="connsiteX13" fmla="*/ 6432570 w 6459988"/>
              <a:gd name="connsiteY13" fmla="*/ 983394 h 5753325"/>
              <a:gd name="connsiteX14" fmla="*/ 6431878 w 6459988"/>
              <a:gd name="connsiteY14" fmla="*/ 1026728 h 5753325"/>
              <a:gd name="connsiteX15" fmla="*/ 6414269 w 6459988"/>
              <a:gd name="connsiteY15" fmla="*/ 1151111 h 5753325"/>
              <a:gd name="connsiteX16" fmla="*/ 6371722 w 6459988"/>
              <a:gd name="connsiteY16" fmla="*/ 1318080 h 5753325"/>
              <a:gd name="connsiteX17" fmla="*/ 6356023 w 6459988"/>
              <a:gd name="connsiteY17" fmla="*/ 1356227 h 5753325"/>
              <a:gd name="connsiteX18" fmla="*/ 6356157 w 6459988"/>
              <a:gd name="connsiteY18" fmla="*/ 1361967 h 5753325"/>
              <a:gd name="connsiteX19" fmla="*/ 6350613 w 6459988"/>
              <a:gd name="connsiteY19" fmla="*/ 1393569 h 5753325"/>
              <a:gd name="connsiteX20" fmla="*/ 6357062 w 6459988"/>
              <a:gd name="connsiteY20" fmla="*/ 1444071 h 5753325"/>
              <a:gd name="connsiteX21" fmla="*/ 6364832 w 6459988"/>
              <a:gd name="connsiteY21" fmla="*/ 1478763 h 5753325"/>
              <a:gd name="connsiteX22" fmla="*/ 6369745 w 6459988"/>
              <a:gd name="connsiteY22" fmla="*/ 1495680 h 5753325"/>
              <a:gd name="connsiteX23" fmla="*/ 6370898 w 6459988"/>
              <a:gd name="connsiteY23" fmla="*/ 1513331 h 5753325"/>
              <a:gd name="connsiteX24" fmla="*/ 6368801 w 6459988"/>
              <a:gd name="connsiteY24" fmla="*/ 1527414 h 5753325"/>
              <a:gd name="connsiteX25" fmla="*/ 6359177 w 6459988"/>
              <a:gd name="connsiteY25" fmla="*/ 1639513 h 5753325"/>
              <a:gd name="connsiteX26" fmla="*/ 6299489 w 6459988"/>
              <a:gd name="connsiteY26" fmla="*/ 1784860 h 5753325"/>
              <a:gd name="connsiteX27" fmla="*/ 6267878 w 6459988"/>
              <a:gd name="connsiteY27" fmla="*/ 1858572 h 5753325"/>
              <a:gd name="connsiteX28" fmla="*/ 6251146 w 6459988"/>
              <a:gd name="connsiteY28" fmla="*/ 1926167 h 5753325"/>
              <a:gd name="connsiteX29" fmla="*/ 6210686 w 6459988"/>
              <a:gd name="connsiteY29" fmla="*/ 2014834 h 5753325"/>
              <a:gd name="connsiteX30" fmla="*/ 6106652 w 6459988"/>
              <a:gd name="connsiteY30" fmla="*/ 2150572 h 5753325"/>
              <a:gd name="connsiteX31" fmla="*/ 6097813 w 6459988"/>
              <a:gd name="connsiteY31" fmla="*/ 2172208 h 5753325"/>
              <a:gd name="connsiteX32" fmla="*/ 6095990 w 6459988"/>
              <a:gd name="connsiteY32" fmla="*/ 2181185 h 5753325"/>
              <a:gd name="connsiteX33" fmla="*/ 6090126 w 6459988"/>
              <a:gd name="connsiteY33" fmla="*/ 2192533 h 5753325"/>
              <a:gd name="connsiteX34" fmla="*/ 6089503 w 6459988"/>
              <a:gd name="connsiteY34" fmla="*/ 2192543 h 5753325"/>
              <a:gd name="connsiteX35" fmla="*/ 6084946 w 6459988"/>
              <a:gd name="connsiteY35" fmla="*/ 2203694 h 5753325"/>
              <a:gd name="connsiteX36" fmla="*/ 5987861 w 6459988"/>
              <a:gd name="connsiteY36" fmla="*/ 2304868 h 5753325"/>
              <a:gd name="connsiteX37" fmla="*/ 5973439 w 6459988"/>
              <a:gd name="connsiteY37" fmla="*/ 2385635 h 5753325"/>
              <a:gd name="connsiteX38" fmla="*/ 5916727 w 6459988"/>
              <a:gd name="connsiteY38" fmla="*/ 2458777 h 5753325"/>
              <a:gd name="connsiteX39" fmla="*/ 5856524 w 6459988"/>
              <a:gd name="connsiteY39" fmla="*/ 2583281 h 5753325"/>
              <a:gd name="connsiteX40" fmla="*/ 5838091 w 6459988"/>
              <a:gd name="connsiteY40" fmla="*/ 2753474 h 5753325"/>
              <a:gd name="connsiteX41" fmla="*/ 5777471 w 6459988"/>
              <a:gd name="connsiteY41" fmla="*/ 2901570 h 5753325"/>
              <a:gd name="connsiteX42" fmla="*/ 5723992 w 6459988"/>
              <a:gd name="connsiteY42" fmla="*/ 2998752 h 5753325"/>
              <a:gd name="connsiteX43" fmla="*/ 5557886 w 6459988"/>
              <a:gd name="connsiteY43" fmla="*/ 3329735 h 5753325"/>
              <a:gd name="connsiteX44" fmla="*/ 5471501 w 6459988"/>
              <a:gd name="connsiteY44" fmla="*/ 3462221 h 5753325"/>
              <a:gd name="connsiteX45" fmla="*/ 5465154 w 6459988"/>
              <a:gd name="connsiteY45" fmla="*/ 3541065 h 5753325"/>
              <a:gd name="connsiteX46" fmla="*/ 5437889 w 6459988"/>
              <a:gd name="connsiteY46" fmla="*/ 3559927 h 5753325"/>
              <a:gd name="connsiteX47" fmla="*/ 5432770 w 6459988"/>
              <a:gd name="connsiteY47" fmla="*/ 3562948 h 5753325"/>
              <a:gd name="connsiteX48" fmla="*/ 5406795 w 6459988"/>
              <a:gd name="connsiteY48" fmla="*/ 3578594 h 5753325"/>
              <a:gd name="connsiteX49" fmla="*/ 5381495 w 6459988"/>
              <a:gd name="connsiteY49" fmla="*/ 3599883 h 5753325"/>
              <a:gd name="connsiteX50" fmla="*/ 5363689 w 6459988"/>
              <a:gd name="connsiteY50" fmla="*/ 3633299 h 5753325"/>
              <a:gd name="connsiteX51" fmla="*/ 5291870 w 6459988"/>
              <a:gd name="connsiteY51" fmla="*/ 3799039 h 5753325"/>
              <a:gd name="connsiteX52" fmla="*/ 5241600 w 6459988"/>
              <a:gd name="connsiteY52" fmla="*/ 3894238 h 5753325"/>
              <a:gd name="connsiteX53" fmla="*/ 5211041 w 6459988"/>
              <a:gd name="connsiteY53" fmla="*/ 3924184 h 5753325"/>
              <a:gd name="connsiteX54" fmla="*/ 5176073 w 6459988"/>
              <a:gd name="connsiteY54" fmla="*/ 3970179 h 5753325"/>
              <a:gd name="connsiteX55" fmla="*/ 5172826 w 6459988"/>
              <a:gd name="connsiteY55" fmla="*/ 3991773 h 5753325"/>
              <a:gd name="connsiteX56" fmla="*/ 5157053 w 6459988"/>
              <a:gd name="connsiteY56" fmla="*/ 3997708 h 5753325"/>
              <a:gd name="connsiteX57" fmla="*/ 5127922 w 6459988"/>
              <a:gd name="connsiteY57" fmla="*/ 4022660 h 5753325"/>
              <a:gd name="connsiteX58" fmla="*/ 5020872 w 6459988"/>
              <a:gd name="connsiteY58" fmla="*/ 4075951 h 5753325"/>
              <a:gd name="connsiteX59" fmla="*/ 4991410 w 6459988"/>
              <a:gd name="connsiteY59" fmla="*/ 4087598 h 5753325"/>
              <a:gd name="connsiteX60" fmla="*/ 4930112 w 6459988"/>
              <a:gd name="connsiteY60" fmla="*/ 4138459 h 5753325"/>
              <a:gd name="connsiteX61" fmla="*/ 4834224 w 6459988"/>
              <a:gd name="connsiteY61" fmla="*/ 4231643 h 5753325"/>
              <a:gd name="connsiteX62" fmla="*/ 4812599 w 6459988"/>
              <a:gd name="connsiteY62" fmla="*/ 4249449 h 5753325"/>
              <a:gd name="connsiteX63" fmla="*/ 4789188 w 6459988"/>
              <a:gd name="connsiteY63" fmla="*/ 4256678 h 5753325"/>
              <a:gd name="connsiteX64" fmla="*/ 4779554 w 6459988"/>
              <a:gd name="connsiteY64" fmla="*/ 4251313 h 5753325"/>
              <a:gd name="connsiteX65" fmla="*/ 4766885 w 6459988"/>
              <a:gd name="connsiteY65" fmla="*/ 4259812 h 5753325"/>
              <a:gd name="connsiteX66" fmla="*/ 4762510 w 6459988"/>
              <a:gd name="connsiteY66" fmla="*/ 4260383 h 5753325"/>
              <a:gd name="connsiteX67" fmla="*/ 4738416 w 6459988"/>
              <a:gd name="connsiteY67" fmla="*/ 4265355 h 5753325"/>
              <a:gd name="connsiteX68" fmla="*/ 4712007 w 6459988"/>
              <a:gd name="connsiteY68" fmla="*/ 4317892 h 5753325"/>
              <a:gd name="connsiteX69" fmla="*/ 4658930 w 6459988"/>
              <a:gd name="connsiteY69" fmla="*/ 4348041 h 5753325"/>
              <a:gd name="connsiteX70" fmla="*/ 4443526 w 6459988"/>
              <a:gd name="connsiteY70" fmla="*/ 4507851 h 5753325"/>
              <a:gd name="connsiteX71" fmla="*/ 4289766 w 6459988"/>
              <a:gd name="connsiteY71" fmla="*/ 4711450 h 5753325"/>
              <a:gd name="connsiteX72" fmla="*/ 4150870 w 6459988"/>
              <a:gd name="connsiteY72" fmla="*/ 4818480 h 5753325"/>
              <a:gd name="connsiteX73" fmla="*/ 4006639 w 6459988"/>
              <a:gd name="connsiteY73" fmla="*/ 4933815 h 5753325"/>
              <a:gd name="connsiteX74" fmla="*/ 3298210 w 6459988"/>
              <a:gd name="connsiteY74" fmla="*/ 5070790 h 5753325"/>
              <a:gd name="connsiteX75" fmla="*/ 2947678 w 6459988"/>
              <a:gd name="connsiteY75" fmla="*/ 5117869 h 5753325"/>
              <a:gd name="connsiteX76" fmla="*/ 2822169 w 6459988"/>
              <a:gd name="connsiteY76" fmla="*/ 5129396 h 5753325"/>
              <a:gd name="connsiteX77" fmla="*/ 2538773 w 6459988"/>
              <a:gd name="connsiteY77" fmla="*/ 5313397 h 5753325"/>
              <a:gd name="connsiteX78" fmla="*/ 2014500 w 6459988"/>
              <a:gd name="connsiteY78" fmla="*/ 5519744 h 5753325"/>
              <a:gd name="connsiteX79" fmla="*/ 1934391 w 6459988"/>
              <a:gd name="connsiteY79" fmla="*/ 5591335 h 5753325"/>
              <a:gd name="connsiteX80" fmla="*/ 1892550 w 6459988"/>
              <a:gd name="connsiteY80" fmla="*/ 5649708 h 5753325"/>
              <a:gd name="connsiteX81" fmla="*/ 1854769 w 6459988"/>
              <a:gd name="connsiteY81" fmla="*/ 5647691 h 5753325"/>
              <a:gd name="connsiteX82" fmla="*/ 1809461 w 6459988"/>
              <a:gd name="connsiteY82" fmla="*/ 5648628 h 5753325"/>
              <a:gd name="connsiteX83" fmla="*/ 1745150 w 6459988"/>
              <a:gd name="connsiteY83" fmla="*/ 5693879 h 5753325"/>
              <a:gd name="connsiteX84" fmla="*/ 1713375 w 6459988"/>
              <a:gd name="connsiteY84" fmla="*/ 5684672 h 5753325"/>
              <a:gd name="connsiteX85" fmla="*/ 1707808 w 6459988"/>
              <a:gd name="connsiteY85" fmla="*/ 5682611 h 5753325"/>
              <a:gd name="connsiteX86" fmla="*/ 1679313 w 6459988"/>
              <a:gd name="connsiteY86" fmla="*/ 5672360 h 5753325"/>
              <a:gd name="connsiteX87" fmla="*/ 1646933 w 6459988"/>
              <a:gd name="connsiteY87" fmla="*/ 5666227 h 5753325"/>
              <a:gd name="connsiteX88" fmla="*/ 1610055 w 6459988"/>
              <a:gd name="connsiteY88" fmla="*/ 5673643 h 5753325"/>
              <a:gd name="connsiteX89" fmla="*/ 1437641 w 6459988"/>
              <a:gd name="connsiteY89" fmla="*/ 5723266 h 5753325"/>
              <a:gd name="connsiteX90" fmla="*/ 1332869 w 6459988"/>
              <a:gd name="connsiteY90" fmla="*/ 5744752 h 5753325"/>
              <a:gd name="connsiteX91" fmla="*/ 1290525 w 6459988"/>
              <a:gd name="connsiteY91" fmla="*/ 5740036 h 5753325"/>
              <a:gd name="connsiteX92" fmla="*/ 1233107 w 6459988"/>
              <a:gd name="connsiteY92" fmla="*/ 5742106 h 5753325"/>
              <a:gd name="connsiteX93" fmla="*/ 1214532 w 6459988"/>
              <a:gd name="connsiteY93" fmla="*/ 5753325 h 5753325"/>
              <a:gd name="connsiteX94" fmla="*/ 1199955 w 6459988"/>
              <a:gd name="connsiteY94" fmla="*/ 5744831 h 5753325"/>
              <a:gd name="connsiteX95" fmla="*/ 1162337 w 6459988"/>
              <a:gd name="connsiteY95" fmla="*/ 5738048 h 5753325"/>
              <a:gd name="connsiteX96" fmla="*/ 1053457 w 6459988"/>
              <a:gd name="connsiteY96" fmla="*/ 5688676 h 5753325"/>
              <a:gd name="connsiteX97" fmla="*/ 1025798 w 6459988"/>
              <a:gd name="connsiteY97" fmla="*/ 5673166 h 5753325"/>
              <a:gd name="connsiteX98" fmla="*/ 947900 w 6459988"/>
              <a:gd name="connsiteY98" fmla="*/ 5657848 h 5753325"/>
              <a:gd name="connsiteX99" fmla="*/ 815627 w 6459988"/>
              <a:gd name="connsiteY99" fmla="*/ 5642557 h 5753325"/>
              <a:gd name="connsiteX100" fmla="*/ 788251 w 6459988"/>
              <a:gd name="connsiteY100" fmla="*/ 5637065 h 5753325"/>
              <a:gd name="connsiteX101" fmla="*/ 767822 w 6459988"/>
              <a:gd name="connsiteY101" fmla="*/ 5623450 h 5753325"/>
              <a:gd name="connsiteX102" fmla="*/ 765791 w 6459988"/>
              <a:gd name="connsiteY102" fmla="*/ 5612539 h 5753325"/>
              <a:gd name="connsiteX103" fmla="*/ 751230 w 6459988"/>
              <a:gd name="connsiteY103" fmla="*/ 5608092 h 5753325"/>
              <a:gd name="connsiteX104" fmla="*/ 748008 w 6459988"/>
              <a:gd name="connsiteY104" fmla="*/ 5605052 h 5753325"/>
              <a:gd name="connsiteX105" fmla="*/ 728871 w 6459988"/>
              <a:gd name="connsiteY105" fmla="*/ 5589469 h 5753325"/>
              <a:gd name="connsiteX106" fmla="*/ 671898 w 6459988"/>
              <a:gd name="connsiteY106" fmla="*/ 5602363 h 5753325"/>
              <a:gd name="connsiteX107" fmla="*/ 615065 w 6459988"/>
              <a:gd name="connsiteY107" fmla="*/ 5580257 h 5753325"/>
              <a:gd name="connsiteX108" fmla="*/ 355785 w 6459988"/>
              <a:gd name="connsiteY108" fmla="*/ 5514383 h 5753325"/>
              <a:gd name="connsiteX109" fmla="*/ 102269 w 6459988"/>
              <a:gd name="connsiteY109" fmla="*/ 5524347 h 5753325"/>
              <a:gd name="connsiteX110" fmla="*/ 13160 w 6459988"/>
              <a:gd name="connsiteY110" fmla="*/ 5514159 h 5753325"/>
              <a:gd name="connsiteX111" fmla="*/ 0 w 6459988"/>
              <a:gd name="connsiteY111" fmla="*/ 5511735 h 5753325"/>
              <a:gd name="connsiteX112" fmla="*/ 0 w 6459988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75685 w 6447632"/>
              <a:gd name="connsiteY6" fmla="*/ 535865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447445 w 6447632"/>
              <a:gd name="connsiteY10" fmla="*/ 780003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75685 w 6447632"/>
              <a:gd name="connsiteY6" fmla="*/ 535865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362266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05877 w 6447632"/>
              <a:gd name="connsiteY14" fmla="*/ 1026728 h 5753325"/>
              <a:gd name="connsiteX15" fmla="*/ 6362266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05877 w 6447632"/>
              <a:gd name="connsiteY13" fmla="*/ 1026728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405877 w 6447632"/>
              <a:gd name="connsiteY13" fmla="*/ 1026728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20797 w 6447632"/>
              <a:gd name="connsiteY14" fmla="*/ 1146964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09888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20797 w 6447632"/>
              <a:gd name="connsiteY14" fmla="*/ 1146964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3456"/>
              <a:gd name="connsiteY0" fmla="*/ 0 h 5753325"/>
              <a:gd name="connsiteX1" fmla="*/ 6438980 w 6443456"/>
              <a:gd name="connsiteY1" fmla="*/ 0 h 5753325"/>
              <a:gd name="connsiteX2" fmla="*/ 6439047 w 6443456"/>
              <a:gd name="connsiteY2" fmla="*/ 147 h 5753325"/>
              <a:gd name="connsiteX3" fmla="*/ 6443456 w 6443456"/>
              <a:gd name="connsiteY3" fmla="*/ 130105 h 5753325"/>
              <a:gd name="connsiteX4" fmla="*/ 6422751 w 6443456"/>
              <a:gd name="connsiteY4" fmla="*/ 174163 h 5753325"/>
              <a:gd name="connsiteX5" fmla="*/ 6396598 w 6443456"/>
              <a:gd name="connsiteY5" fmla="*/ 274847 h 5753325"/>
              <a:gd name="connsiteX6" fmla="*/ 6337615 w 6443456"/>
              <a:gd name="connsiteY6" fmla="*/ 471794 h 5753325"/>
              <a:gd name="connsiteX7" fmla="*/ 6304423 w 6443456"/>
              <a:gd name="connsiteY7" fmla="*/ 582623 h 5753325"/>
              <a:gd name="connsiteX8" fmla="*/ 6303977 w 6443456"/>
              <a:gd name="connsiteY8" fmla="*/ 664291 h 5753325"/>
              <a:gd name="connsiteX9" fmla="*/ 6299372 w 6443456"/>
              <a:gd name="connsiteY9" fmla="*/ 697330 h 5753325"/>
              <a:gd name="connsiteX10" fmla="*/ 6309888 w 6443456"/>
              <a:gd name="connsiteY10" fmla="*/ 754001 h 5753325"/>
              <a:gd name="connsiteX11" fmla="*/ 6339879 w 6443456"/>
              <a:gd name="connsiteY11" fmla="*/ 811136 h 5753325"/>
              <a:gd name="connsiteX12" fmla="*/ 6330065 w 6443456"/>
              <a:gd name="connsiteY12" fmla="*/ 893399 h 5753325"/>
              <a:gd name="connsiteX13" fmla="*/ 6328618 w 6443456"/>
              <a:gd name="connsiteY13" fmla="*/ 1009766 h 5753325"/>
              <a:gd name="connsiteX14" fmla="*/ 6320797 w 6443456"/>
              <a:gd name="connsiteY14" fmla="*/ 1146964 h 5753325"/>
              <a:gd name="connsiteX15" fmla="*/ 6334400 w 6443456"/>
              <a:gd name="connsiteY15" fmla="*/ 1280757 h 5753325"/>
              <a:gd name="connsiteX16" fmla="*/ 6356023 w 6443456"/>
              <a:gd name="connsiteY16" fmla="*/ 1356227 h 5753325"/>
              <a:gd name="connsiteX17" fmla="*/ 6356157 w 6443456"/>
              <a:gd name="connsiteY17" fmla="*/ 1361967 h 5753325"/>
              <a:gd name="connsiteX18" fmla="*/ 6350613 w 6443456"/>
              <a:gd name="connsiteY18" fmla="*/ 1393569 h 5753325"/>
              <a:gd name="connsiteX19" fmla="*/ 6357062 w 6443456"/>
              <a:gd name="connsiteY19" fmla="*/ 1444071 h 5753325"/>
              <a:gd name="connsiteX20" fmla="*/ 6364832 w 6443456"/>
              <a:gd name="connsiteY20" fmla="*/ 1478763 h 5753325"/>
              <a:gd name="connsiteX21" fmla="*/ 6369745 w 6443456"/>
              <a:gd name="connsiteY21" fmla="*/ 1495680 h 5753325"/>
              <a:gd name="connsiteX22" fmla="*/ 6370898 w 6443456"/>
              <a:gd name="connsiteY22" fmla="*/ 1513331 h 5753325"/>
              <a:gd name="connsiteX23" fmla="*/ 6339773 w 6443456"/>
              <a:gd name="connsiteY23" fmla="*/ 1527414 h 5753325"/>
              <a:gd name="connsiteX24" fmla="*/ 6321854 w 6443456"/>
              <a:gd name="connsiteY24" fmla="*/ 1635366 h 5753325"/>
              <a:gd name="connsiteX25" fmla="*/ 6299489 w 6443456"/>
              <a:gd name="connsiteY25" fmla="*/ 1784860 h 5753325"/>
              <a:gd name="connsiteX26" fmla="*/ 6267878 w 6443456"/>
              <a:gd name="connsiteY26" fmla="*/ 1858572 h 5753325"/>
              <a:gd name="connsiteX27" fmla="*/ 6251146 w 6443456"/>
              <a:gd name="connsiteY27" fmla="*/ 1926167 h 5753325"/>
              <a:gd name="connsiteX28" fmla="*/ 6210686 w 6443456"/>
              <a:gd name="connsiteY28" fmla="*/ 2014834 h 5753325"/>
              <a:gd name="connsiteX29" fmla="*/ 6106652 w 6443456"/>
              <a:gd name="connsiteY29" fmla="*/ 2150572 h 5753325"/>
              <a:gd name="connsiteX30" fmla="*/ 6097813 w 6443456"/>
              <a:gd name="connsiteY30" fmla="*/ 2172208 h 5753325"/>
              <a:gd name="connsiteX31" fmla="*/ 6095990 w 6443456"/>
              <a:gd name="connsiteY31" fmla="*/ 2181185 h 5753325"/>
              <a:gd name="connsiteX32" fmla="*/ 6090126 w 6443456"/>
              <a:gd name="connsiteY32" fmla="*/ 2192533 h 5753325"/>
              <a:gd name="connsiteX33" fmla="*/ 6089503 w 6443456"/>
              <a:gd name="connsiteY33" fmla="*/ 2192543 h 5753325"/>
              <a:gd name="connsiteX34" fmla="*/ 6084946 w 6443456"/>
              <a:gd name="connsiteY34" fmla="*/ 2203694 h 5753325"/>
              <a:gd name="connsiteX35" fmla="*/ 5987861 w 6443456"/>
              <a:gd name="connsiteY35" fmla="*/ 2304868 h 5753325"/>
              <a:gd name="connsiteX36" fmla="*/ 5973439 w 6443456"/>
              <a:gd name="connsiteY36" fmla="*/ 2385635 h 5753325"/>
              <a:gd name="connsiteX37" fmla="*/ 5916727 w 6443456"/>
              <a:gd name="connsiteY37" fmla="*/ 2458777 h 5753325"/>
              <a:gd name="connsiteX38" fmla="*/ 5856524 w 6443456"/>
              <a:gd name="connsiteY38" fmla="*/ 2583281 h 5753325"/>
              <a:gd name="connsiteX39" fmla="*/ 5838091 w 6443456"/>
              <a:gd name="connsiteY39" fmla="*/ 2753474 h 5753325"/>
              <a:gd name="connsiteX40" fmla="*/ 5744296 w 6443456"/>
              <a:gd name="connsiteY40" fmla="*/ 2893276 h 5753325"/>
              <a:gd name="connsiteX41" fmla="*/ 5682522 w 6443456"/>
              <a:gd name="connsiteY41" fmla="*/ 3044368 h 5753325"/>
              <a:gd name="connsiteX42" fmla="*/ 5557886 w 6443456"/>
              <a:gd name="connsiteY42" fmla="*/ 3304853 h 5753325"/>
              <a:gd name="connsiteX43" fmla="*/ 5483942 w 6443456"/>
              <a:gd name="connsiteY43" fmla="*/ 3416604 h 5753325"/>
              <a:gd name="connsiteX44" fmla="*/ 5461007 w 6443456"/>
              <a:gd name="connsiteY44" fmla="*/ 3503742 h 5753325"/>
              <a:gd name="connsiteX45" fmla="*/ 5437889 w 6443456"/>
              <a:gd name="connsiteY45" fmla="*/ 3559927 h 5753325"/>
              <a:gd name="connsiteX46" fmla="*/ 5432770 w 6443456"/>
              <a:gd name="connsiteY46" fmla="*/ 3562948 h 5753325"/>
              <a:gd name="connsiteX47" fmla="*/ 5406795 w 6443456"/>
              <a:gd name="connsiteY47" fmla="*/ 3578594 h 5753325"/>
              <a:gd name="connsiteX48" fmla="*/ 5381495 w 6443456"/>
              <a:gd name="connsiteY48" fmla="*/ 3599883 h 5753325"/>
              <a:gd name="connsiteX49" fmla="*/ 5363689 w 6443456"/>
              <a:gd name="connsiteY49" fmla="*/ 3633299 h 5753325"/>
              <a:gd name="connsiteX50" fmla="*/ 5291870 w 6443456"/>
              <a:gd name="connsiteY50" fmla="*/ 3799039 h 5753325"/>
              <a:gd name="connsiteX51" fmla="*/ 5241600 w 6443456"/>
              <a:gd name="connsiteY51" fmla="*/ 3894238 h 5753325"/>
              <a:gd name="connsiteX52" fmla="*/ 5211041 w 6443456"/>
              <a:gd name="connsiteY52" fmla="*/ 3924184 h 5753325"/>
              <a:gd name="connsiteX53" fmla="*/ 5176073 w 6443456"/>
              <a:gd name="connsiteY53" fmla="*/ 3970179 h 5753325"/>
              <a:gd name="connsiteX54" fmla="*/ 5172826 w 6443456"/>
              <a:gd name="connsiteY54" fmla="*/ 3991773 h 5753325"/>
              <a:gd name="connsiteX55" fmla="*/ 5157053 w 6443456"/>
              <a:gd name="connsiteY55" fmla="*/ 3997708 h 5753325"/>
              <a:gd name="connsiteX56" fmla="*/ 5127922 w 6443456"/>
              <a:gd name="connsiteY56" fmla="*/ 4022660 h 5753325"/>
              <a:gd name="connsiteX57" fmla="*/ 5020872 w 6443456"/>
              <a:gd name="connsiteY57" fmla="*/ 4075951 h 5753325"/>
              <a:gd name="connsiteX58" fmla="*/ 4991410 w 6443456"/>
              <a:gd name="connsiteY58" fmla="*/ 4087598 h 5753325"/>
              <a:gd name="connsiteX59" fmla="*/ 4930112 w 6443456"/>
              <a:gd name="connsiteY59" fmla="*/ 4138459 h 5753325"/>
              <a:gd name="connsiteX60" fmla="*/ 4834224 w 6443456"/>
              <a:gd name="connsiteY60" fmla="*/ 4231643 h 5753325"/>
              <a:gd name="connsiteX61" fmla="*/ 4812599 w 6443456"/>
              <a:gd name="connsiteY61" fmla="*/ 4249449 h 5753325"/>
              <a:gd name="connsiteX62" fmla="*/ 4789188 w 6443456"/>
              <a:gd name="connsiteY62" fmla="*/ 4256678 h 5753325"/>
              <a:gd name="connsiteX63" fmla="*/ 4779554 w 6443456"/>
              <a:gd name="connsiteY63" fmla="*/ 4251313 h 5753325"/>
              <a:gd name="connsiteX64" fmla="*/ 4766885 w 6443456"/>
              <a:gd name="connsiteY64" fmla="*/ 4259812 h 5753325"/>
              <a:gd name="connsiteX65" fmla="*/ 4762510 w 6443456"/>
              <a:gd name="connsiteY65" fmla="*/ 4260383 h 5753325"/>
              <a:gd name="connsiteX66" fmla="*/ 4738416 w 6443456"/>
              <a:gd name="connsiteY66" fmla="*/ 4265355 h 5753325"/>
              <a:gd name="connsiteX67" fmla="*/ 4712007 w 6443456"/>
              <a:gd name="connsiteY67" fmla="*/ 4317892 h 5753325"/>
              <a:gd name="connsiteX68" fmla="*/ 4658930 w 6443456"/>
              <a:gd name="connsiteY68" fmla="*/ 4348041 h 5753325"/>
              <a:gd name="connsiteX69" fmla="*/ 4443526 w 6443456"/>
              <a:gd name="connsiteY69" fmla="*/ 4507851 h 5753325"/>
              <a:gd name="connsiteX70" fmla="*/ 4289766 w 6443456"/>
              <a:gd name="connsiteY70" fmla="*/ 4711450 h 5753325"/>
              <a:gd name="connsiteX71" fmla="*/ 4150870 w 6443456"/>
              <a:gd name="connsiteY71" fmla="*/ 4818480 h 5753325"/>
              <a:gd name="connsiteX72" fmla="*/ 4006639 w 6443456"/>
              <a:gd name="connsiteY72" fmla="*/ 4933815 h 5753325"/>
              <a:gd name="connsiteX73" fmla="*/ 3298210 w 6443456"/>
              <a:gd name="connsiteY73" fmla="*/ 5070790 h 5753325"/>
              <a:gd name="connsiteX74" fmla="*/ 2947678 w 6443456"/>
              <a:gd name="connsiteY74" fmla="*/ 5117869 h 5753325"/>
              <a:gd name="connsiteX75" fmla="*/ 2822169 w 6443456"/>
              <a:gd name="connsiteY75" fmla="*/ 5129396 h 5753325"/>
              <a:gd name="connsiteX76" fmla="*/ 2538773 w 6443456"/>
              <a:gd name="connsiteY76" fmla="*/ 5313397 h 5753325"/>
              <a:gd name="connsiteX77" fmla="*/ 2014500 w 6443456"/>
              <a:gd name="connsiteY77" fmla="*/ 5519744 h 5753325"/>
              <a:gd name="connsiteX78" fmla="*/ 1934391 w 6443456"/>
              <a:gd name="connsiteY78" fmla="*/ 5591335 h 5753325"/>
              <a:gd name="connsiteX79" fmla="*/ 1892550 w 6443456"/>
              <a:gd name="connsiteY79" fmla="*/ 5649708 h 5753325"/>
              <a:gd name="connsiteX80" fmla="*/ 1854769 w 6443456"/>
              <a:gd name="connsiteY80" fmla="*/ 5647691 h 5753325"/>
              <a:gd name="connsiteX81" fmla="*/ 1809461 w 6443456"/>
              <a:gd name="connsiteY81" fmla="*/ 5648628 h 5753325"/>
              <a:gd name="connsiteX82" fmla="*/ 1745150 w 6443456"/>
              <a:gd name="connsiteY82" fmla="*/ 5693879 h 5753325"/>
              <a:gd name="connsiteX83" fmla="*/ 1713375 w 6443456"/>
              <a:gd name="connsiteY83" fmla="*/ 5684672 h 5753325"/>
              <a:gd name="connsiteX84" fmla="*/ 1707808 w 6443456"/>
              <a:gd name="connsiteY84" fmla="*/ 5682611 h 5753325"/>
              <a:gd name="connsiteX85" fmla="*/ 1679313 w 6443456"/>
              <a:gd name="connsiteY85" fmla="*/ 5672360 h 5753325"/>
              <a:gd name="connsiteX86" fmla="*/ 1646933 w 6443456"/>
              <a:gd name="connsiteY86" fmla="*/ 5666227 h 5753325"/>
              <a:gd name="connsiteX87" fmla="*/ 1610055 w 6443456"/>
              <a:gd name="connsiteY87" fmla="*/ 5673643 h 5753325"/>
              <a:gd name="connsiteX88" fmla="*/ 1437641 w 6443456"/>
              <a:gd name="connsiteY88" fmla="*/ 5723266 h 5753325"/>
              <a:gd name="connsiteX89" fmla="*/ 1332869 w 6443456"/>
              <a:gd name="connsiteY89" fmla="*/ 5744752 h 5753325"/>
              <a:gd name="connsiteX90" fmla="*/ 1290525 w 6443456"/>
              <a:gd name="connsiteY90" fmla="*/ 5740036 h 5753325"/>
              <a:gd name="connsiteX91" fmla="*/ 1233107 w 6443456"/>
              <a:gd name="connsiteY91" fmla="*/ 5742106 h 5753325"/>
              <a:gd name="connsiteX92" fmla="*/ 1214532 w 6443456"/>
              <a:gd name="connsiteY92" fmla="*/ 5753325 h 5753325"/>
              <a:gd name="connsiteX93" fmla="*/ 1199955 w 6443456"/>
              <a:gd name="connsiteY93" fmla="*/ 5744831 h 5753325"/>
              <a:gd name="connsiteX94" fmla="*/ 1162337 w 6443456"/>
              <a:gd name="connsiteY94" fmla="*/ 5738048 h 5753325"/>
              <a:gd name="connsiteX95" fmla="*/ 1053457 w 6443456"/>
              <a:gd name="connsiteY95" fmla="*/ 5688676 h 5753325"/>
              <a:gd name="connsiteX96" fmla="*/ 1025798 w 6443456"/>
              <a:gd name="connsiteY96" fmla="*/ 5673166 h 5753325"/>
              <a:gd name="connsiteX97" fmla="*/ 947900 w 6443456"/>
              <a:gd name="connsiteY97" fmla="*/ 5657848 h 5753325"/>
              <a:gd name="connsiteX98" fmla="*/ 815627 w 6443456"/>
              <a:gd name="connsiteY98" fmla="*/ 5642557 h 5753325"/>
              <a:gd name="connsiteX99" fmla="*/ 788251 w 6443456"/>
              <a:gd name="connsiteY99" fmla="*/ 5637065 h 5753325"/>
              <a:gd name="connsiteX100" fmla="*/ 767822 w 6443456"/>
              <a:gd name="connsiteY100" fmla="*/ 5623450 h 5753325"/>
              <a:gd name="connsiteX101" fmla="*/ 765791 w 6443456"/>
              <a:gd name="connsiteY101" fmla="*/ 5612539 h 5753325"/>
              <a:gd name="connsiteX102" fmla="*/ 751230 w 6443456"/>
              <a:gd name="connsiteY102" fmla="*/ 5608092 h 5753325"/>
              <a:gd name="connsiteX103" fmla="*/ 748008 w 6443456"/>
              <a:gd name="connsiteY103" fmla="*/ 5605052 h 5753325"/>
              <a:gd name="connsiteX104" fmla="*/ 728871 w 6443456"/>
              <a:gd name="connsiteY104" fmla="*/ 5589469 h 5753325"/>
              <a:gd name="connsiteX105" fmla="*/ 671898 w 6443456"/>
              <a:gd name="connsiteY105" fmla="*/ 5602363 h 5753325"/>
              <a:gd name="connsiteX106" fmla="*/ 615065 w 6443456"/>
              <a:gd name="connsiteY106" fmla="*/ 5580257 h 5753325"/>
              <a:gd name="connsiteX107" fmla="*/ 355785 w 6443456"/>
              <a:gd name="connsiteY107" fmla="*/ 5514383 h 5753325"/>
              <a:gd name="connsiteX108" fmla="*/ 102269 w 6443456"/>
              <a:gd name="connsiteY108" fmla="*/ 5524347 h 5753325"/>
              <a:gd name="connsiteX109" fmla="*/ 13160 w 6443456"/>
              <a:gd name="connsiteY109" fmla="*/ 5514159 h 5753325"/>
              <a:gd name="connsiteX110" fmla="*/ 0 w 6443456"/>
              <a:gd name="connsiteY110" fmla="*/ 5511735 h 5753325"/>
              <a:gd name="connsiteX111" fmla="*/ 0 w 6443456"/>
              <a:gd name="connsiteY111" fmla="*/ 0 h 5753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6443456" h="5753325">
                <a:moveTo>
                  <a:pt x="0" y="0"/>
                </a:moveTo>
                <a:lnTo>
                  <a:pt x="6438980" y="0"/>
                </a:lnTo>
                <a:cubicBezTo>
                  <a:pt x="6439002" y="49"/>
                  <a:pt x="6439025" y="98"/>
                  <a:pt x="6439047" y="147"/>
                </a:cubicBezTo>
                <a:lnTo>
                  <a:pt x="6443456" y="130105"/>
                </a:lnTo>
                <a:cubicBezTo>
                  <a:pt x="6430828" y="154008"/>
                  <a:pt x="6411458" y="168030"/>
                  <a:pt x="6422751" y="174163"/>
                </a:cubicBezTo>
                <a:cubicBezTo>
                  <a:pt x="6418487" y="214830"/>
                  <a:pt x="6390727" y="235497"/>
                  <a:pt x="6396598" y="274847"/>
                </a:cubicBezTo>
                <a:cubicBezTo>
                  <a:pt x="6403386" y="335822"/>
                  <a:pt x="6333127" y="414969"/>
                  <a:pt x="6337615" y="471794"/>
                </a:cubicBezTo>
                <a:cubicBezTo>
                  <a:pt x="6324407" y="534783"/>
                  <a:pt x="6296331" y="556933"/>
                  <a:pt x="6304423" y="582623"/>
                </a:cubicBezTo>
                <a:cubicBezTo>
                  <a:pt x="6293676" y="611941"/>
                  <a:pt x="6296956" y="631352"/>
                  <a:pt x="6303977" y="664291"/>
                </a:cubicBezTo>
                <a:cubicBezTo>
                  <a:pt x="6302444" y="677879"/>
                  <a:pt x="6301462" y="685268"/>
                  <a:pt x="6299372" y="697330"/>
                </a:cubicBezTo>
                <a:cubicBezTo>
                  <a:pt x="6314387" y="714913"/>
                  <a:pt x="6313827" y="721408"/>
                  <a:pt x="6309888" y="754001"/>
                </a:cubicBezTo>
                <a:cubicBezTo>
                  <a:pt x="6306930" y="769492"/>
                  <a:pt x="6343751" y="814234"/>
                  <a:pt x="6339879" y="811136"/>
                </a:cubicBezTo>
                <a:lnTo>
                  <a:pt x="6330065" y="893399"/>
                </a:lnTo>
                <a:cubicBezTo>
                  <a:pt x="6341065" y="929331"/>
                  <a:pt x="6340586" y="969703"/>
                  <a:pt x="6328618" y="1009766"/>
                </a:cubicBezTo>
                <a:cubicBezTo>
                  <a:pt x="6286987" y="1110847"/>
                  <a:pt x="6336677" y="1067927"/>
                  <a:pt x="6320797" y="1146964"/>
                </a:cubicBezTo>
                <a:cubicBezTo>
                  <a:pt x="6308238" y="1199586"/>
                  <a:pt x="6355190" y="1221191"/>
                  <a:pt x="6334400" y="1280757"/>
                </a:cubicBezTo>
                <a:lnTo>
                  <a:pt x="6356023" y="1356227"/>
                </a:lnTo>
                <a:cubicBezTo>
                  <a:pt x="6356068" y="1358140"/>
                  <a:pt x="6356112" y="1360054"/>
                  <a:pt x="6356157" y="1361967"/>
                </a:cubicBezTo>
                <a:cubicBezTo>
                  <a:pt x="6355533" y="1373512"/>
                  <a:pt x="6353847" y="1384370"/>
                  <a:pt x="6350613" y="1393569"/>
                </a:cubicBezTo>
                <a:cubicBezTo>
                  <a:pt x="6364468" y="1383914"/>
                  <a:pt x="6345614" y="1435855"/>
                  <a:pt x="6357062" y="1444071"/>
                </a:cubicBezTo>
                <a:cubicBezTo>
                  <a:pt x="6366618" y="1448518"/>
                  <a:pt x="6363125" y="1465312"/>
                  <a:pt x="6364832" y="1478763"/>
                </a:cubicBezTo>
                <a:cubicBezTo>
                  <a:pt x="6367033" y="1481449"/>
                  <a:pt x="6368644" y="1487606"/>
                  <a:pt x="6369745" y="1495680"/>
                </a:cubicBezTo>
                <a:cubicBezTo>
                  <a:pt x="6370129" y="1501564"/>
                  <a:pt x="6370514" y="1507447"/>
                  <a:pt x="6370898" y="1513331"/>
                </a:cubicBezTo>
                <a:lnTo>
                  <a:pt x="6339773" y="1527414"/>
                </a:lnTo>
                <a:cubicBezTo>
                  <a:pt x="6334226" y="1566662"/>
                  <a:pt x="6321052" y="1604564"/>
                  <a:pt x="6321854" y="1635366"/>
                </a:cubicBezTo>
                <a:cubicBezTo>
                  <a:pt x="6320655" y="1701187"/>
                  <a:pt x="6292278" y="1721205"/>
                  <a:pt x="6299489" y="1784860"/>
                </a:cubicBezTo>
                <a:cubicBezTo>
                  <a:pt x="6294212" y="1831400"/>
                  <a:pt x="6277478" y="1829559"/>
                  <a:pt x="6267878" y="1858572"/>
                </a:cubicBezTo>
                <a:lnTo>
                  <a:pt x="6251146" y="1926167"/>
                </a:lnTo>
                <a:lnTo>
                  <a:pt x="6210686" y="2014834"/>
                </a:lnTo>
                <a:lnTo>
                  <a:pt x="6106652" y="2150572"/>
                </a:lnTo>
                <a:lnTo>
                  <a:pt x="6097813" y="2172208"/>
                </a:lnTo>
                <a:lnTo>
                  <a:pt x="6095990" y="2181185"/>
                </a:lnTo>
                <a:cubicBezTo>
                  <a:pt x="6094176" y="2187056"/>
                  <a:pt x="6092249" y="2190556"/>
                  <a:pt x="6090126" y="2192533"/>
                </a:cubicBezTo>
                <a:lnTo>
                  <a:pt x="6089503" y="2192543"/>
                </a:lnTo>
                <a:lnTo>
                  <a:pt x="6084946" y="2203694"/>
                </a:lnTo>
                <a:cubicBezTo>
                  <a:pt x="6068006" y="2222414"/>
                  <a:pt x="6006445" y="2274546"/>
                  <a:pt x="5987861" y="2304868"/>
                </a:cubicBezTo>
                <a:lnTo>
                  <a:pt x="5973439" y="2385635"/>
                </a:lnTo>
                <a:lnTo>
                  <a:pt x="5916727" y="2458777"/>
                </a:lnTo>
                <a:cubicBezTo>
                  <a:pt x="5897241" y="2491718"/>
                  <a:pt x="5869630" y="2534165"/>
                  <a:pt x="5856524" y="2583281"/>
                </a:cubicBezTo>
                <a:cubicBezTo>
                  <a:pt x="5857506" y="2592319"/>
                  <a:pt x="5833326" y="2744711"/>
                  <a:pt x="5838091" y="2753474"/>
                </a:cubicBezTo>
                <a:cubicBezTo>
                  <a:pt x="5785248" y="2871502"/>
                  <a:pt x="5778642" y="2803565"/>
                  <a:pt x="5744296" y="2893276"/>
                </a:cubicBezTo>
                <a:cubicBezTo>
                  <a:pt x="5695297" y="2988328"/>
                  <a:pt x="5724634" y="2958553"/>
                  <a:pt x="5682522" y="3044368"/>
                </a:cubicBezTo>
                <a:cubicBezTo>
                  <a:pt x="5632185" y="3125072"/>
                  <a:pt x="5597317" y="3217236"/>
                  <a:pt x="5557886" y="3304853"/>
                </a:cubicBezTo>
                <a:cubicBezTo>
                  <a:pt x="5482395" y="3325072"/>
                  <a:pt x="5519234" y="3371478"/>
                  <a:pt x="5483942" y="3416604"/>
                </a:cubicBezTo>
                <a:cubicBezTo>
                  <a:pt x="5462927" y="3437263"/>
                  <a:pt x="5484515" y="3475608"/>
                  <a:pt x="5461007" y="3503742"/>
                </a:cubicBezTo>
                <a:cubicBezTo>
                  <a:pt x="5452964" y="3510933"/>
                  <a:pt x="5447709" y="3554203"/>
                  <a:pt x="5437889" y="3559927"/>
                </a:cubicBezTo>
                <a:lnTo>
                  <a:pt x="5432770" y="3562948"/>
                </a:lnTo>
                <a:lnTo>
                  <a:pt x="5406795" y="3578594"/>
                </a:lnTo>
                <a:lnTo>
                  <a:pt x="5381495" y="3599883"/>
                </a:lnTo>
                <a:cubicBezTo>
                  <a:pt x="5373777" y="3608845"/>
                  <a:pt x="5367528" y="3619642"/>
                  <a:pt x="5363689" y="3633299"/>
                </a:cubicBezTo>
                <a:cubicBezTo>
                  <a:pt x="5370837" y="3689178"/>
                  <a:pt x="5280250" y="3728687"/>
                  <a:pt x="5291870" y="3799039"/>
                </a:cubicBezTo>
                <a:cubicBezTo>
                  <a:pt x="5291660" y="3823262"/>
                  <a:pt x="5263601" y="3888134"/>
                  <a:pt x="5241600" y="3894238"/>
                </a:cubicBezTo>
                <a:cubicBezTo>
                  <a:pt x="5232312" y="3906493"/>
                  <a:pt x="5231731" y="3924583"/>
                  <a:pt x="5211041" y="3924184"/>
                </a:cubicBezTo>
                <a:cubicBezTo>
                  <a:pt x="5184976" y="3926521"/>
                  <a:pt x="5198956" y="3986438"/>
                  <a:pt x="5176073" y="3970179"/>
                </a:cubicBezTo>
                <a:lnTo>
                  <a:pt x="5172826" y="3991773"/>
                </a:lnTo>
                <a:lnTo>
                  <a:pt x="5157053" y="3997708"/>
                </a:lnTo>
                <a:cubicBezTo>
                  <a:pt x="5140589" y="4003541"/>
                  <a:pt x="5128715" y="4008828"/>
                  <a:pt x="5127922" y="4022660"/>
                </a:cubicBezTo>
                <a:cubicBezTo>
                  <a:pt x="5105225" y="4035701"/>
                  <a:pt x="5043623" y="4065128"/>
                  <a:pt x="5020872" y="4075951"/>
                </a:cubicBezTo>
                <a:cubicBezTo>
                  <a:pt x="5006705" y="4069570"/>
                  <a:pt x="5001251" y="4081880"/>
                  <a:pt x="4991410" y="4087598"/>
                </a:cubicBezTo>
                <a:cubicBezTo>
                  <a:pt x="4974522" y="4085320"/>
                  <a:pt x="4937025" y="4121806"/>
                  <a:pt x="4930112" y="4138459"/>
                </a:cubicBezTo>
                <a:cubicBezTo>
                  <a:pt x="4918473" y="4190437"/>
                  <a:pt x="4844909" y="4190974"/>
                  <a:pt x="4834224" y="4231643"/>
                </a:cubicBezTo>
                <a:cubicBezTo>
                  <a:pt x="4827758" y="4239937"/>
                  <a:pt x="4820427" y="4245543"/>
                  <a:pt x="4812599" y="4249449"/>
                </a:cubicBezTo>
                <a:lnTo>
                  <a:pt x="4789188" y="4256678"/>
                </a:lnTo>
                <a:lnTo>
                  <a:pt x="4779554" y="4251313"/>
                </a:lnTo>
                <a:lnTo>
                  <a:pt x="4766885" y="4259812"/>
                </a:lnTo>
                <a:lnTo>
                  <a:pt x="4762510" y="4260383"/>
                </a:lnTo>
                <a:cubicBezTo>
                  <a:pt x="4754131" y="4261437"/>
                  <a:pt x="4745977" y="4262766"/>
                  <a:pt x="4738416" y="4265355"/>
                </a:cubicBezTo>
                <a:cubicBezTo>
                  <a:pt x="4764694" y="4302719"/>
                  <a:pt x="4678447" y="4293536"/>
                  <a:pt x="4712007" y="4317892"/>
                </a:cubicBezTo>
                <a:cubicBezTo>
                  <a:pt x="4675039" y="4338619"/>
                  <a:pt x="4716682" y="4356361"/>
                  <a:pt x="4658930" y="4348041"/>
                </a:cubicBezTo>
                <a:cubicBezTo>
                  <a:pt x="4614182" y="4379702"/>
                  <a:pt x="4505053" y="4447283"/>
                  <a:pt x="4443526" y="4507851"/>
                </a:cubicBezTo>
                <a:cubicBezTo>
                  <a:pt x="4410144" y="4540439"/>
                  <a:pt x="4338540" y="4659677"/>
                  <a:pt x="4289766" y="4711450"/>
                </a:cubicBezTo>
                <a:cubicBezTo>
                  <a:pt x="4238344" y="4747694"/>
                  <a:pt x="4215457" y="4807131"/>
                  <a:pt x="4150870" y="4818480"/>
                </a:cubicBezTo>
                <a:cubicBezTo>
                  <a:pt x="4103683" y="4855538"/>
                  <a:pt x="4148748" y="4891762"/>
                  <a:pt x="4006639" y="4933815"/>
                </a:cubicBezTo>
                <a:cubicBezTo>
                  <a:pt x="3736045" y="4990755"/>
                  <a:pt x="3474704" y="5040115"/>
                  <a:pt x="3298210" y="5070790"/>
                </a:cubicBezTo>
                <a:cubicBezTo>
                  <a:pt x="3121717" y="5101466"/>
                  <a:pt x="3041810" y="5115566"/>
                  <a:pt x="2947678" y="5117869"/>
                </a:cubicBezTo>
                <a:cubicBezTo>
                  <a:pt x="2853544" y="5120174"/>
                  <a:pt x="2858560" y="5135060"/>
                  <a:pt x="2822169" y="5129396"/>
                </a:cubicBezTo>
                <a:lnTo>
                  <a:pt x="2538773" y="5313397"/>
                </a:lnTo>
                <a:cubicBezTo>
                  <a:pt x="2405817" y="5334661"/>
                  <a:pt x="2144167" y="5431620"/>
                  <a:pt x="2014500" y="5519744"/>
                </a:cubicBezTo>
                <a:cubicBezTo>
                  <a:pt x="1982084" y="5541774"/>
                  <a:pt x="1956346" y="5565847"/>
                  <a:pt x="1934391" y="5591335"/>
                </a:cubicBezTo>
                <a:lnTo>
                  <a:pt x="1892550" y="5649708"/>
                </a:lnTo>
                <a:lnTo>
                  <a:pt x="1854769" y="5647691"/>
                </a:lnTo>
                <a:cubicBezTo>
                  <a:pt x="1838936" y="5647705"/>
                  <a:pt x="1823701" y="5648312"/>
                  <a:pt x="1809461" y="5648628"/>
                </a:cubicBezTo>
                <a:cubicBezTo>
                  <a:pt x="1834147" y="5698228"/>
                  <a:pt x="1737274" y="5633540"/>
                  <a:pt x="1745150" y="5693879"/>
                </a:cubicBezTo>
                <a:cubicBezTo>
                  <a:pt x="1734532" y="5692199"/>
                  <a:pt x="1724002" y="5688669"/>
                  <a:pt x="1713375" y="5684672"/>
                </a:cubicBezTo>
                <a:lnTo>
                  <a:pt x="1707808" y="5682611"/>
                </a:lnTo>
                <a:lnTo>
                  <a:pt x="1679313" y="5672360"/>
                </a:lnTo>
                <a:lnTo>
                  <a:pt x="1646933" y="5666227"/>
                </a:lnTo>
                <a:cubicBezTo>
                  <a:pt x="1635170" y="5665926"/>
                  <a:pt x="1622939" y="5667937"/>
                  <a:pt x="1610055" y="5673643"/>
                </a:cubicBezTo>
                <a:cubicBezTo>
                  <a:pt x="1571890" y="5714775"/>
                  <a:pt x="1484024" y="5669440"/>
                  <a:pt x="1437641" y="5723266"/>
                </a:cubicBezTo>
                <a:cubicBezTo>
                  <a:pt x="1418992" y="5738521"/>
                  <a:pt x="1351540" y="5757985"/>
                  <a:pt x="1332869" y="5744752"/>
                </a:cubicBezTo>
                <a:cubicBezTo>
                  <a:pt x="1317589" y="5745326"/>
                  <a:pt x="1303391" y="5756388"/>
                  <a:pt x="1290525" y="5740036"/>
                </a:cubicBezTo>
                <a:cubicBezTo>
                  <a:pt x="1272146" y="5721242"/>
                  <a:pt x="1235243" y="5770261"/>
                  <a:pt x="1233107" y="5742106"/>
                </a:cubicBezTo>
                <a:lnTo>
                  <a:pt x="1214532" y="5753325"/>
                </a:lnTo>
                <a:lnTo>
                  <a:pt x="1199955" y="5744831"/>
                </a:lnTo>
                <a:cubicBezTo>
                  <a:pt x="1185016" y="5735734"/>
                  <a:pt x="1173414" y="5729861"/>
                  <a:pt x="1162337" y="5738048"/>
                </a:cubicBezTo>
                <a:cubicBezTo>
                  <a:pt x="1137920" y="5728689"/>
                  <a:pt x="1076212" y="5699490"/>
                  <a:pt x="1053457" y="5688676"/>
                </a:cubicBezTo>
                <a:cubicBezTo>
                  <a:pt x="1049315" y="5673592"/>
                  <a:pt x="1036434" y="5677184"/>
                  <a:pt x="1025798" y="5673166"/>
                </a:cubicBezTo>
                <a:cubicBezTo>
                  <a:pt x="1016787" y="5658576"/>
                  <a:pt x="965030" y="5652626"/>
                  <a:pt x="947900" y="5657848"/>
                </a:cubicBezTo>
                <a:cubicBezTo>
                  <a:pt x="900757" y="5681878"/>
                  <a:pt x="853518" y="5624981"/>
                  <a:pt x="815627" y="5642557"/>
                </a:cubicBezTo>
                <a:cubicBezTo>
                  <a:pt x="805172" y="5642805"/>
                  <a:pt x="796221" y="5640669"/>
                  <a:pt x="788251" y="5637065"/>
                </a:cubicBezTo>
                <a:lnTo>
                  <a:pt x="767822" y="5623450"/>
                </a:lnTo>
                <a:lnTo>
                  <a:pt x="765791" y="5612539"/>
                </a:lnTo>
                <a:lnTo>
                  <a:pt x="751230" y="5608092"/>
                </a:lnTo>
                <a:lnTo>
                  <a:pt x="748008" y="5605052"/>
                </a:lnTo>
                <a:cubicBezTo>
                  <a:pt x="741868" y="5599203"/>
                  <a:pt x="735661" y="5593704"/>
                  <a:pt x="728871" y="5589469"/>
                </a:cubicBezTo>
                <a:cubicBezTo>
                  <a:pt x="717035" y="5633700"/>
                  <a:pt x="669153" y="5560747"/>
                  <a:pt x="671898" y="5602363"/>
                </a:cubicBezTo>
                <a:cubicBezTo>
                  <a:pt x="632522" y="5586794"/>
                  <a:pt x="645467" y="5630489"/>
                  <a:pt x="615065" y="5580257"/>
                </a:cubicBezTo>
                <a:cubicBezTo>
                  <a:pt x="562379" y="5565593"/>
                  <a:pt x="441250" y="5523701"/>
                  <a:pt x="355785" y="5514383"/>
                </a:cubicBezTo>
                <a:cubicBezTo>
                  <a:pt x="309622" y="5509152"/>
                  <a:pt x="172894" y="5529342"/>
                  <a:pt x="102269" y="5524347"/>
                </a:cubicBezTo>
                <a:cubicBezTo>
                  <a:pt x="72050" y="5515878"/>
                  <a:pt x="41939" y="5516649"/>
                  <a:pt x="13160" y="5514159"/>
                </a:cubicBezTo>
                <a:lnTo>
                  <a:pt x="0" y="551173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Τίτλος 1">
            <a:extLst>
              <a:ext uri="{FF2B5EF4-FFF2-40B4-BE49-F238E27FC236}">
                <a16:creationId xmlns:a16="http://schemas.microsoft.com/office/drawing/2014/main" id="{103951C2-CB32-067C-8023-94D2AA3B7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2904" y="174730"/>
            <a:ext cx="4259731" cy="1985085"/>
          </a:xfrm>
        </p:spPr>
        <p:txBody>
          <a:bodyPr anchor="b">
            <a:normAutofit/>
          </a:bodyPr>
          <a:lstStyle/>
          <a:p>
            <a:pPr algn="ctr"/>
            <a:r>
              <a:rPr lang="el-GR" sz="3400" dirty="0"/>
              <a:t>Διαταραχές πρόσληψης, σύζευξης, απέκκρισης χολερυθρίνης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F93DC6C-1BFD-4414-BF23-471C8831CA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664" y="3440576"/>
            <a:ext cx="4114800" cy="2675059"/>
          </a:xfrm>
          <a:custGeom>
            <a:avLst/>
            <a:gdLst>
              <a:gd name="connsiteX0" fmla="*/ 0 w 2400300"/>
              <a:gd name="connsiteY0" fmla="*/ 0 h 2400300"/>
              <a:gd name="connsiteX1" fmla="*/ 2400300 w 2400300"/>
              <a:gd name="connsiteY1" fmla="*/ 0 h 2400300"/>
              <a:gd name="connsiteX2" fmla="*/ 2400300 w 2400300"/>
              <a:gd name="connsiteY2" fmla="*/ 2400300 h 2400300"/>
              <a:gd name="connsiteX3" fmla="*/ 0 w 2400300"/>
              <a:gd name="connsiteY3" fmla="*/ 2400300 h 2400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0300" h="2400300">
                <a:moveTo>
                  <a:pt x="0" y="0"/>
                </a:moveTo>
                <a:lnTo>
                  <a:pt x="2400300" y="0"/>
                </a:lnTo>
                <a:lnTo>
                  <a:pt x="2400300" y="2400300"/>
                </a:lnTo>
                <a:lnTo>
                  <a:pt x="0" y="240030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ffectLst>
            <a:outerShdw blurRad="25400" dist="12700" dir="3000000" algn="tl" rotWithShape="0">
              <a:prstClr val="black">
                <a:alpha val="2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pic>
        <p:nvPicPr>
          <p:cNvPr id="5" name="Εικόνα 4" descr="Εικόνα που περιέχει στιγμιότυπο οθόνης, γραφικά, πολυχρωμία, διάγραμμα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53382A04-1225-25FA-DFAE-A7C00A101C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4199" r="5958" b="-1"/>
          <a:stretch>
            <a:fillRect/>
          </a:stretch>
        </p:blipFill>
        <p:spPr>
          <a:xfrm>
            <a:off x="596900" y="2698212"/>
            <a:ext cx="5175249" cy="3308142"/>
          </a:xfrm>
          <a:prstGeom prst="rect">
            <a:avLst/>
          </a:prstGeom>
        </p:spPr>
      </p:pic>
      <p:sp>
        <p:nvSpPr>
          <p:cNvPr id="16" name="Rectangle 6">
            <a:extLst>
              <a:ext uri="{FF2B5EF4-FFF2-40B4-BE49-F238E27FC236}">
                <a16:creationId xmlns:a16="http://schemas.microsoft.com/office/drawing/2014/main" id="{001928A5-13A8-4372-8A77-BCAAE5553E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114189" y="5904203"/>
            <a:ext cx="1201506" cy="365125"/>
          </a:xfrm>
          <a:custGeom>
            <a:avLst/>
            <a:gdLst>
              <a:gd name="connsiteX0" fmla="*/ 0 w 2142503"/>
              <a:gd name="connsiteY0" fmla="*/ 0 h 571500"/>
              <a:gd name="connsiteX1" fmla="*/ 2142503 w 2142503"/>
              <a:gd name="connsiteY1" fmla="*/ 0 h 571500"/>
              <a:gd name="connsiteX2" fmla="*/ 2142503 w 2142503"/>
              <a:gd name="connsiteY2" fmla="*/ 571500 h 571500"/>
              <a:gd name="connsiteX3" fmla="*/ 0 w 2142503"/>
              <a:gd name="connsiteY3" fmla="*/ 571500 h 571500"/>
              <a:gd name="connsiteX4" fmla="*/ 0 w 2142503"/>
              <a:gd name="connsiteY4" fmla="*/ 0 h 571500"/>
              <a:gd name="connsiteX0" fmla="*/ 0 w 2142503"/>
              <a:gd name="connsiteY0" fmla="*/ 0 h 582145"/>
              <a:gd name="connsiteX1" fmla="*/ 2142503 w 2142503"/>
              <a:gd name="connsiteY1" fmla="*/ 0 h 582145"/>
              <a:gd name="connsiteX2" fmla="*/ 2142503 w 2142503"/>
              <a:gd name="connsiteY2" fmla="*/ 571500 h 582145"/>
              <a:gd name="connsiteX3" fmla="*/ 2050917 w 2142503"/>
              <a:gd name="connsiteY3" fmla="*/ 582088 h 582145"/>
              <a:gd name="connsiteX4" fmla="*/ 0 w 2142503"/>
              <a:gd name="connsiteY4" fmla="*/ 571500 h 582145"/>
              <a:gd name="connsiteX5" fmla="*/ 0 w 2142503"/>
              <a:gd name="connsiteY5" fmla="*/ 0 h 582145"/>
              <a:gd name="connsiteX0" fmla="*/ 0 w 2159832"/>
              <a:gd name="connsiteY0" fmla="*/ 0 h 582145"/>
              <a:gd name="connsiteX1" fmla="*/ 2142503 w 2159832"/>
              <a:gd name="connsiteY1" fmla="*/ 0 h 582145"/>
              <a:gd name="connsiteX2" fmla="*/ 2159829 w 2159832"/>
              <a:gd name="connsiteY2" fmla="*/ 96526 h 582145"/>
              <a:gd name="connsiteX3" fmla="*/ 2142503 w 2159832"/>
              <a:gd name="connsiteY3" fmla="*/ 571500 h 582145"/>
              <a:gd name="connsiteX4" fmla="*/ 2050917 w 2159832"/>
              <a:gd name="connsiteY4" fmla="*/ 582088 h 582145"/>
              <a:gd name="connsiteX5" fmla="*/ 0 w 2159832"/>
              <a:gd name="connsiteY5" fmla="*/ 571500 h 582145"/>
              <a:gd name="connsiteX6" fmla="*/ 0 w 2159832"/>
              <a:gd name="connsiteY6" fmla="*/ 0 h 582145"/>
              <a:gd name="connsiteX0" fmla="*/ 0 w 2159832"/>
              <a:gd name="connsiteY0" fmla="*/ 12386 h 594531"/>
              <a:gd name="connsiteX1" fmla="*/ 67826 w 2159832"/>
              <a:gd name="connsiteY1" fmla="*/ 0 h 594531"/>
              <a:gd name="connsiteX2" fmla="*/ 2142503 w 2159832"/>
              <a:gd name="connsiteY2" fmla="*/ 12386 h 594531"/>
              <a:gd name="connsiteX3" fmla="*/ 2159829 w 2159832"/>
              <a:gd name="connsiteY3" fmla="*/ 108912 h 594531"/>
              <a:gd name="connsiteX4" fmla="*/ 2142503 w 2159832"/>
              <a:gd name="connsiteY4" fmla="*/ 583886 h 594531"/>
              <a:gd name="connsiteX5" fmla="*/ 2050917 w 2159832"/>
              <a:gd name="connsiteY5" fmla="*/ 594474 h 594531"/>
              <a:gd name="connsiteX6" fmla="*/ 0 w 2159832"/>
              <a:gd name="connsiteY6" fmla="*/ 583886 h 594531"/>
              <a:gd name="connsiteX7" fmla="*/ 0 w 2159832"/>
              <a:gd name="connsiteY7" fmla="*/ 12386 h 594531"/>
              <a:gd name="connsiteX0" fmla="*/ 0 w 2168908"/>
              <a:gd name="connsiteY0" fmla="*/ 26000 h 594531"/>
              <a:gd name="connsiteX1" fmla="*/ 76902 w 2168908"/>
              <a:gd name="connsiteY1" fmla="*/ 0 h 594531"/>
              <a:gd name="connsiteX2" fmla="*/ 2151579 w 2168908"/>
              <a:gd name="connsiteY2" fmla="*/ 12386 h 594531"/>
              <a:gd name="connsiteX3" fmla="*/ 2168905 w 2168908"/>
              <a:gd name="connsiteY3" fmla="*/ 108912 h 594531"/>
              <a:gd name="connsiteX4" fmla="*/ 2151579 w 2168908"/>
              <a:gd name="connsiteY4" fmla="*/ 583886 h 594531"/>
              <a:gd name="connsiteX5" fmla="*/ 2059993 w 2168908"/>
              <a:gd name="connsiteY5" fmla="*/ 594474 h 594531"/>
              <a:gd name="connsiteX6" fmla="*/ 9076 w 2168908"/>
              <a:gd name="connsiteY6" fmla="*/ 583886 h 594531"/>
              <a:gd name="connsiteX7" fmla="*/ 0 w 2168908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147197 w 2316105"/>
              <a:gd name="connsiteY0" fmla="*/ 26000 h 594531"/>
              <a:gd name="connsiteX1" fmla="*/ 224099 w 2316105"/>
              <a:gd name="connsiteY1" fmla="*/ 0 h 594531"/>
              <a:gd name="connsiteX2" fmla="*/ 2298776 w 2316105"/>
              <a:gd name="connsiteY2" fmla="*/ 12386 h 594531"/>
              <a:gd name="connsiteX3" fmla="*/ 2316102 w 2316105"/>
              <a:gd name="connsiteY3" fmla="*/ 108912 h 594531"/>
              <a:gd name="connsiteX4" fmla="*/ 2298776 w 2316105"/>
              <a:gd name="connsiteY4" fmla="*/ 583886 h 594531"/>
              <a:gd name="connsiteX5" fmla="*/ 2207190 w 2316105"/>
              <a:gd name="connsiteY5" fmla="*/ 594474 h 594531"/>
              <a:gd name="connsiteX6" fmla="*/ 156273 w 2316105"/>
              <a:gd name="connsiteY6" fmla="*/ 583886 h 594531"/>
              <a:gd name="connsiteX7" fmla="*/ 142416 w 2316105"/>
              <a:gd name="connsiteY7" fmla="*/ 235975 h 594531"/>
              <a:gd name="connsiteX8" fmla="*/ 147197 w 2316105"/>
              <a:gd name="connsiteY8" fmla="*/ 26000 h 594531"/>
              <a:gd name="connsiteX0" fmla="*/ 154684 w 2323592"/>
              <a:gd name="connsiteY0" fmla="*/ 26000 h 594531"/>
              <a:gd name="connsiteX1" fmla="*/ 231586 w 2323592"/>
              <a:gd name="connsiteY1" fmla="*/ 0 h 594531"/>
              <a:gd name="connsiteX2" fmla="*/ 2306263 w 2323592"/>
              <a:gd name="connsiteY2" fmla="*/ 12386 h 594531"/>
              <a:gd name="connsiteX3" fmla="*/ 2323589 w 2323592"/>
              <a:gd name="connsiteY3" fmla="*/ 108912 h 594531"/>
              <a:gd name="connsiteX4" fmla="*/ 2306263 w 2323592"/>
              <a:gd name="connsiteY4" fmla="*/ 583886 h 594531"/>
              <a:gd name="connsiteX5" fmla="*/ 2214677 w 2323592"/>
              <a:gd name="connsiteY5" fmla="*/ 594474 h 594531"/>
              <a:gd name="connsiteX6" fmla="*/ 163760 w 2323592"/>
              <a:gd name="connsiteY6" fmla="*/ 583886 h 594531"/>
              <a:gd name="connsiteX7" fmla="*/ 158979 w 2323592"/>
              <a:gd name="connsiteY7" fmla="*/ 403879 h 594531"/>
              <a:gd name="connsiteX8" fmla="*/ 149903 w 2323592"/>
              <a:gd name="connsiteY8" fmla="*/ 235975 h 594531"/>
              <a:gd name="connsiteX9" fmla="*/ 154684 w 2323592"/>
              <a:gd name="connsiteY9" fmla="*/ 26000 h 594531"/>
              <a:gd name="connsiteX0" fmla="*/ 13665 w 2182573"/>
              <a:gd name="connsiteY0" fmla="*/ 26000 h 594531"/>
              <a:gd name="connsiteX1" fmla="*/ 90567 w 2182573"/>
              <a:gd name="connsiteY1" fmla="*/ 0 h 594531"/>
              <a:gd name="connsiteX2" fmla="*/ 2165244 w 2182573"/>
              <a:gd name="connsiteY2" fmla="*/ 12386 h 594531"/>
              <a:gd name="connsiteX3" fmla="*/ 2182570 w 2182573"/>
              <a:gd name="connsiteY3" fmla="*/ 108912 h 594531"/>
              <a:gd name="connsiteX4" fmla="*/ 2165244 w 2182573"/>
              <a:gd name="connsiteY4" fmla="*/ 583886 h 594531"/>
              <a:gd name="connsiteX5" fmla="*/ 2073658 w 2182573"/>
              <a:gd name="connsiteY5" fmla="*/ 594474 h 594531"/>
              <a:gd name="connsiteX6" fmla="*/ 22741 w 2182573"/>
              <a:gd name="connsiteY6" fmla="*/ 583886 h 594531"/>
              <a:gd name="connsiteX7" fmla="*/ 17960 w 2182573"/>
              <a:gd name="connsiteY7" fmla="*/ 403879 h 594531"/>
              <a:gd name="connsiteX8" fmla="*/ 8884 w 2182573"/>
              <a:gd name="connsiteY8" fmla="*/ 235975 h 594531"/>
              <a:gd name="connsiteX9" fmla="*/ 13665 w 2182573"/>
              <a:gd name="connsiteY9" fmla="*/ 26000 h 594531"/>
              <a:gd name="connsiteX0" fmla="*/ 13665 w 2202120"/>
              <a:gd name="connsiteY0" fmla="*/ 26000 h 594531"/>
              <a:gd name="connsiteX1" fmla="*/ 90567 w 2202120"/>
              <a:gd name="connsiteY1" fmla="*/ 0 h 594531"/>
              <a:gd name="connsiteX2" fmla="*/ 2165244 w 2202120"/>
              <a:gd name="connsiteY2" fmla="*/ 12386 h 594531"/>
              <a:gd name="connsiteX3" fmla="*/ 2182570 w 2202120"/>
              <a:gd name="connsiteY3" fmla="*/ 108912 h 594531"/>
              <a:gd name="connsiteX4" fmla="*/ 2192471 w 2202120"/>
              <a:gd name="connsiteY4" fmla="*/ 583886 h 594531"/>
              <a:gd name="connsiteX5" fmla="*/ 2073658 w 2202120"/>
              <a:gd name="connsiteY5" fmla="*/ 594474 h 594531"/>
              <a:gd name="connsiteX6" fmla="*/ 22741 w 2202120"/>
              <a:gd name="connsiteY6" fmla="*/ 583886 h 594531"/>
              <a:gd name="connsiteX7" fmla="*/ 17960 w 2202120"/>
              <a:gd name="connsiteY7" fmla="*/ 403879 h 594531"/>
              <a:gd name="connsiteX8" fmla="*/ 8884 w 2202120"/>
              <a:gd name="connsiteY8" fmla="*/ 235975 h 594531"/>
              <a:gd name="connsiteX9" fmla="*/ 13665 w 2202120"/>
              <a:gd name="connsiteY9" fmla="*/ 26000 h 594531"/>
              <a:gd name="connsiteX0" fmla="*/ 13665 w 2202036"/>
              <a:gd name="connsiteY0" fmla="*/ 26000 h 594531"/>
              <a:gd name="connsiteX1" fmla="*/ 90567 w 2202036"/>
              <a:gd name="connsiteY1" fmla="*/ 0 h 594531"/>
              <a:gd name="connsiteX2" fmla="*/ 2165244 w 2202036"/>
              <a:gd name="connsiteY2" fmla="*/ 12386 h 594531"/>
              <a:gd name="connsiteX3" fmla="*/ 2182570 w 2202036"/>
              <a:gd name="connsiteY3" fmla="*/ 108912 h 594531"/>
              <a:gd name="connsiteX4" fmla="*/ 2191645 w 2202036"/>
              <a:gd name="connsiteY4" fmla="*/ 422031 h 594531"/>
              <a:gd name="connsiteX5" fmla="*/ 2192471 w 2202036"/>
              <a:gd name="connsiteY5" fmla="*/ 583886 h 594531"/>
              <a:gd name="connsiteX6" fmla="*/ 2073658 w 2202036"/>
              <a:gd name="connsiteY6" fmla="*/ 594474 h 594531"/>
              <a:gd name="connsiteX7" fmla="*/ 22741 w 2202036"/>
              <a:gd name="connsiteY7" fmla="*/ 583886 h 594531"/>
              <a:gd name="connsiteX8" fmla="*/ 17960 w 2202036"/>
              <a:gd name="connsiteY8" fmla="*/ 403879 h 594531"/>
              <a:gd name="connsiteX9" fmla="*/ 8884 w 2202036"/>
              <a:gd name="connsiteY9" fmla="*/ 235975 h 594531"/>
              <a:gd name="connsiteX10" fmla="*/ 13665 w 2202036"/>
              <a:gd name="connsiteY10" fmla="*/ 26000 h 594531"/>
              <a:gd name="connsiteX0" fmla="*/ 142254 w 2330625"/>
              <a:gd name="connsiteY0" fmla="*/ 26000 h 594531"/>
              <a:gd name="connsiteX1" fmla="*/ 219156 w 2330625"/>
              <a:gd name="connsiteY1" fmla="*/ 0 h 594531"/>
              <a:gd name="connsiteX2" fmla="*/ 2293833 w 2330625"/>
              <a:gd name="connsiteY2" fmla="*/ 12386 h 594531"/>
              <a:gd name="connsiteX3" fmla="*/ 2311159 w 2330625"/>
              <a:gd name="connsiteY3" fmla="*/ 108912 h 594531"/>
              <a:gd name="connsiteX4" fmla="*/ 2320234 w 2330625"/>
              <a:gd name="connsiteY4" fmla="*/ 422031 h 594531"/>
              <a:gd name="connsiteX5" fmla="*/ 2321060 w 2330625"/>
              <a:gd name="connsiteY5" fmla="*/ 583886 h 594531"/>
              <a:gd name="connsiteX6" fmla="*/ 2202247 w 2330625"/>
              <a:gd name="connsiteY6" fmla="*/ 594474 h 594531"/>
              <a:gd name="connsiteX7" fmla="*/ 151330 w 2330625"/>
              <a:gd name="connsiteY7" fmla="*/ 583886 h 594531"/>
              <a:gd name="connsiteX8" fmla="*/ 155624 w 2330625"/>
              <a:gd name="connsiteY8" fmla="*/ 512790 h 594531"/>
              <a:gd name="connsiteX9" fmla="*/ 146549 w 2330625"/>
              <a:gd name="connsiteY9" fmla="*/ 403879 h 594531"/>
              <a:gd name="connsiteX10" fmla="*/ 137473 w 2330625"/>
              <a:gd name="connsiteY10" fmla="*/ 235975 h 594531"/>
              <a:gd name="connsiteX11" fmla="*/ 142254 w 2330625"/>
              <a:gd name="connsiteY11" fmla="*/ 26000 h 594531"/>
              <a:gd name="connsiteX0" fmla="*/ 13413 w 2201784"/>
              <a:gd name="connsiteY0" fmla="*/ 26000 h 594531"/>
              <a:gd name="connsiteX1" fmla="*/ 90315 w 2201784"/>
              <a:gd name="connsiteY1" fmla="*/ 0 h 594531"/>
              <a:gd name="connsiteX2" fmla="*/ 2164992 w 2201784"/>
              <a:gd name="connsiteY2" fmla="*/ 12386 h 594531"/>
              <a:gd name="connsiteX3" fmla="*/ 2182318 w 2201784"/>
              <a:gd name="connsiteY3" fmla="*/ 108912 h 594531"/>
              <a:gd name="connsiteX4" fmla="*/ 2191393 w 2201784"/>
              <a:gd name="connsiteY4" fmla="*/ 422031 h 594531"/>
              <a:gd name="connsiteX5" fmla="*/ 2192219 w 2201784"/>
              <a:gd name="connsiteY5" fmla="*/ 583886 h 594531"/>
              <a:gd name="connsiteX6" fmla="*/ 2073406 w 2201784"/>
              <a:gd name="connsiteY6" fmla="*/ 594474 h 594531"/>
              <a:gd name="connsiteX7" fmla="*/ 22489 w 2201784"/>
              <a:gd name="connsiteY7" fmla="*/ 583886 h 594531"/>
              <a:gd name="connsiteX8" fmla="*/ 26783 w 2201784"/>
              <a:gd name="connsiteY8" fmla="*/ 512790 h 594531"/>
              <a:gd name="connsiteX9" fmla="*/ 17708 w 2201784"/>
              <a:gd name="connsiteY9" fmla="*/ 403879 h 594531"/>
              <a:gd name="connsiteX10" fmla="*/ 8632 w 2201784"/>
              <a:gd name="connsiteY10" fmla="*/ 235975 h 594531"/>
              <a:gd name="connsiteX11" fmla="*/ 13413 w 2201784"/>
              <a:gd name="connsiteY11" fmla="*/ 26000 h 594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1784" h="594531">
                <a:moveTo>
                  <a:pt x="13413" y="26000"/>
                </a:moveTo>
                <a:cubicBezTo>
                  <a:pt x="37534" y="24897"/>
                  <a:pt x="66194" y="1103"/>
                  <a:pt x="90315" y="0"/>
                </a:cubicBezTo>
                <a:lnTo>
                  <a:pt x="2164992" y="12386"/>
                </a:lnTo>
                <a:cubicBezTo>
                  <a:pt x="2164717" y="43049"/>
                  <a:pt x="2182593" y="78249"/>
                  <a:pt x="2182318" y="108912"/>
                </a:cubicBezTo>
                <a:cubicBezTo>
                  <a:pt x="2188231" y="177186"/>
                  <a:pt x="2189743" y="342869"/>
                  <a:pt x="2191393" y="422031"/>
                </a:cubicBezTo>
                <a:cubicBezTo>
                  <a:pt x="2193043" y="501193"/>
                  <a:pt x="2213396" y="555146"/>
                  <a:pt x="2192219" y="583886"/>
                </a:cubicBezTo>
                <a:cubicBezTo>
                  <a:pt x="2172279" y="582877"/>
                  <a:pt x="2093346" y="595483"/>
                  <a:pt x="2073406" y="594474"/>
                </a:cubicBezTo>
                <a:lnTo>
                  <a:pt x="22489" y="583886"/>
                </a:lnTo>
                <a:cubicBezTo>
                  <a:pt x="5849" y="592962"/>
                  <a:pt x="27580" y="542791"/>
                  <a:pt x="26783" y="512790"/>
                </a:cubicBezTo>
                <a:cubicBezTo>
                  <a:pt x="25986" y="482789"/>
                  <a:pt x="18464" y="450015"/>
                  <a:pt x="17708" y="403879"/>
                </a:cubicBezTo>
                <a:cubicBezTo>
                  <a:pt x="16952" y="357743"/>
                  <a:pt x="-14855" y="308787"/>
                  <a:pt x="8632" y="235975"/>
                </a:cubicBezTo>
                <a:cubicBezTo>
                  <a:pt x="7119" y="142994"/>
                  <a:pt x="-201" y="65329"/>
                  <a:pt x="13413" y="26000"/>
                </a:cubicBezTo>
                <a:close/>
              </a:path>
            </a:pathLst>
          </a:custGeom>
          <a:solidFill>
            <a:srgbClr val="D9D4D0">
              <a:alpha val="50000"/>
            </a:srgbClr>
          </a:solidFill>
          <a:ln>
            <a:noFill/>
          </a:ln>
          <a:effectLst>
            <a:softEdge rad="63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25FA1A07-848D-C0DE-125B-0A2F993492B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72200" y="723153"/>
            <a:ext cx="5975349" cy="5392482"/>
          </a:xfrm>
        </p:spPr>
        <p:txBody>
          <a:bodyPr anchor="ctr">
            <a:normAutofit/>
          </a:bodyPr>
          <a:lstStyle/>
          <a:p>
            <a:r>
              <a:rPr lang="en-US" sz="2000" b="1" dirty="0"/>
              <a:t>Gilbert syndrome </a:t>
            </a:r>
          </a:p>
          <a:p>
            <a:pPr lvl="1"/>
            <a:endParaRPr lang="el-GR" sz="2000" dirty="0"/>
          </a:p>
          <a:p>
            <a:pPr lvl="1"/>
            <a:r>
              <a:rPr lang="el-GR" sz="2000" dirty="0" err="1"/>
              <a:t>Μειωμ</a:t>
            </a:r>
            <a:r>
              <a:rPr lang="en-US" sz="2000" dirty="0"/>
              <a:t>έ</a:t>
            </a:r>
            <a:r>
              <a:rPr lang="el-GR" sz="2000" dirty="0" err="1"/>
              <a:t>νη</a:t>
            </a:r>
            <a:r>
              <a:rPr lang="el-GR" sz="2000" dirty="0"/>
              <a:t> </a:t>
            </a:r>
            <a:r>
              <a:rPr lang="el-GR" sz="2000" dirty="0" err="1"/>
              <a:t>δραστηρι</a:t>
            </a:r>
            <a:r>
              <a:rPr lang="en-US" sz="2000" dirty="0"/>
              <a:t>ό</a:t>
            </a:r>
            <a:r>
              <a:rPr lang="el-GR" sz="2000" dirty="0" err="1"/>
              <a:t>τητα</a:t>
            </a:r>
            <a:r>
              <a:rPr lang="el-GR" sz="2000" dirty="0"/>
              <a:t> της </a:t>
            </a:r>
            <a:r>
              <a:rPr lang="el-GR" sz="2000" dirty="0" err="1"/>
              <a:t>γλυκουρονικής</a:t>
            </a:r>
            <a:r>
              <a:rPr lang="el-GR" sz="2000" dirty="0"/>
              <a:t>  </a:t>
            </a:r>
            <a:r>
              <a:rPr lang="el-GR" sz="2000" dirty="0" err="1"/>
              <a:t>τρανσφεράσης</a:t>
            </a:r>
            <a:r>
              <a:rPr lang="el-GR" sz="2000" dirty="0"/>
              <a:t> κατά 10-30%</a:t>
            </a:r>
          </a:p>
          <a:p>
            <a:pPr lvl="1"/>
            <a:r>
              <a:rPr lang="el-GR" sz="2000" dirty="0"/>
              <a:t>Συνοδεύεται και από διαταραχές πρόσληψης της </a:t>
            </a:r>
            <a:r>
              <a:rPr lang="el-GR" sz="2000" dirty="0" err="1"/>
              <a:t>χολερυθρίνης</a:t>
            </a:r>
            <a:endParaRPr lang="el-GR" sz="2000" dirty="0"/>
          </a:p>
          <a:p>
            <a:pPr lvl="1"/>
            <a:r>
              <a:rPr lang="el-GR" sz="2000" dirty="0"/>
              <a:t>Παρατηρείται στο 6% του πληθυσμού</a:t>
            </a:r>
          </a:p>
          <a:p>
            <a:pPr lvl="1"/>
            <a:endParaRPr lang="el-GR" sz="2000" dirty="0"/>
          </a:p>
          <a:p>
            <a:pPr lvl="1"/>
            <a:endParaRPr lang="el-GR" sz="2000" dirty="0"/>
          </a:p>
          <a:p>
            <a:pPr marL="457200" lvl="1" indent="0">
              <a:buNone/>
            </a:pPr>
            <a:endParaRPr lang="el-GR" sz="2000" dirty="0"/>
          </a:p>
          <a:p>
            <a:r>
              <a:rPr lang="en-US" sz="2000" b="1" dirty="0"/>
              <a:t>Crigler – Najjar syndrome, Type I </a:t>
            </a:r>
            <a:r>
              <a:rPr lang="el-GR" sz="2000" b="1" dirty="0"/>
              <a:t>και </a:t>
            </a:r>
            <a:r>
              <a:rPr lang="en-US" sz="2000" b="1" dirty="0"/>
              <a:t>II</a:t>
            </a:r>
            <a:endParaRPr lang="el-GR" sz="2000" b="1" dirty="0"/>
          </a:p>
          <a:p>
            <a:pPr lvl="1"/>
            <a:r>
              <a:rPr lang="el-GR" sz="2000" dirty="0" err="1"/>
              <a:t>Υπολειπ</a:t>
            </a:r>
            <a:r>
              <a:rPr lang="en-US" sz="2000" dirty="0"/>
              <a:t>ό</a:t>
            </a:r>
            <a:r>
              <a:rPr lang="el-GR" sz="2000" dirty="0" err="1"/>
              <a:t>μενο</a:t>
            </a:r>
            <a:r>
              <a:rPr lang="el-GR" sz="2000" dirty="0"/>
              <a:t> γονίδιο</a:t>
            </a:r>
          </a:p>
          <a:p>
            <a:pPr lvl="1"/>
            <a:r>
              <a:rPr lang="el-GR" sz="2000" dirty="0"/>
              <a:t>Μειωμένη συζευκτική ικανότητα της  </a:t>
            </a:r>
            <a:r>
              <a:rPr lang="el-GR" sz="2000" dirty="0" err="1"/>
              <a:t>γλυκουρονικής</a:t>
            </a:r>
            <a:r>
              <a:rPr lang="el-GR" sz="2000" dirty="0"/>
              <a:t> </a:t>
            </a:r>
            <a:r>
              <a:rPr lang="el-GR" sz="2000" dirty="0" err="1"/>
              <a:t>τρανσφεράσης</a:t>
            </a:r>
            <a:r>
              <a:rPr lang="el-GR" sz="2000" dirty="0"/>
              <a:t> </a:t>
            </a:r>
            <a:endParaRPr lang="en-US" sz="2000" dirty="0"/>
          </a:p>
          <a:p>
            <a:pPr lvl="1"/>
            <a:endParaRPr lang="el-GR" sz="1700" dirty="0"/>
          </a:p>
          <a:p>
            <a:pPr marL="0" indent="0">
              <a:buNone/>
            </a:pPr>
            <a:endParaRPr lang="el-GR" sz="1700" dirty="0"/>
          </a:p>
          <a:p>
            <a:pPr marL="457200" lvl="1" indent="0">
              <a:buNone/>
            </a:pPr>
            <a:endParaRPr lang="el-GR" sz="1700" dirty="0"/>
          </a:p>
          <a:p>
            <a:pPr lvl="1"/>
            <a:endParaRPr lang="en-US" sz="1700" dirty="0"/>
          </a:p>
          <a:p>
            <a:pPr lvl="1"/>
            <a:endParaRPr lang="el-GR" sz="17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8DA7D95-24D9-AC68-A2AC-374368E435D4}"/>
              </a:ext>
            </a:extLst>
          </p:cNvPr>
          <p:cNvSpPr txBox="1"/>
          <p:nvPr/>
        </p:nvSpPr>
        <p:spPr>
          <a:xfrm>
            <a:off x="910664" y="6090507"/>
            <a:ext cx="562744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4000" b="1" dirty="0">
                <a:solidFill>
                  <a:srgbClr val="FF0000"/>
                </a:solidFill>
              </a:rPr>
              <a:t>Έμμεση χολερυθρίνη</a:t>
            </a:r>
          </a:p>
        </p:txBody>
      </p:sp>
    </p:spTree>
    <p:extLst>
      <p:ext uri="{BB962C8B-B14F-4D97-AF65-F5344CB8AC3E}">
        <p14:creationId xmlns:p14="http://schemas.microsoft.com/office/powerpoint/2010/main" val="234728245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637B2035-1FCB-439A-B421-095E136C7E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39A1F5A-E57E-4178-8F57-A18DC747E5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6291618" cy="5097980"/>
          </a:xfrm>
          <a:custGeom>
            <a:avLst/>
            <a:gdLst>
              <a:gd name="connsiteX0" fmla="*/ 0 w 6530408"/>
              <a:gd name="connsiteY0" fmla="*/ 0 h 5753325"/>
              <a:gd name="connsiteX1" fmla="*/ 6438980 w 6530408"/>
              <a:gd name="connsiteY1" fmla="*/ 0 h 5753325"/>
              <a:gd name="connsiteX2" fmla="*/ 6439047 w 6530408"/>
              <a:gd name="connsiteY2" fmla="*/ 147 h 5753325"/>
              <a:gd name="connsiteX3" fmla="*/ 6443456 w 6530408"/>
              <a:gd name="connsiteY3" fmla="*/ 130105 h 5753325"/>
              <a:gd name="connsiteX4" fmla="*/ 6447632 w 6530408"/>
              <a:gd name="connsiteY4" fmla="*/ 170016 h 5753325"/>
              <a:gd name="connsiteX5" fmla="*/ 6465936 w 6530408"/>
              <a:gd name="connsiteY5" fmla="*/ 274847 h 5753325"/>
              <a:gd name="connsiteX6" fmla="*/ 6506836 w 6530408"/>
              <a:gd name="connsiteY6" fmla="*/ 331778 h 5753325"/>
              <a:gd name="connsiteX7" fmla="*/ 6530408 w 6530408"/>
              <a:gd name="connsiteY7" fmla="*/ 427517 h 5753325"/>
              <a:gd name="connsiteX8" fmla="*/ 6516105 w 6530408"/>
              <a:gd name="connsiteY8" fmla="*/ 476071 h 5753325"/>
              <a:gd name="connsiteX9" fmla="*/ 6488360 w 6530408"/>
              <a:gd name="connsiteY9" fmla="*/ 535865 h 5753325"/>
              <a:gd name="connsiteX10" fmla="*/ 6492864 w 6530408"/>
              <a:gd name="connsiteY10" fmla="*/ 615799 h 5753325"/>
              <a:gd name="connsiteX11" fmla="*/ 6459988 w 6530408"/>
              <a:gd name="connsiteY11" fmla="*/ 707628 h 5753325"/>
              <a:gd name="connsiteX12" fmla="*/ 6453989 w 6530408"/>
              <a:gd name="connsiteY12" fmla="*/ 711876 h 5753325"/>
              <a:gd name="connsiteX13" fmla="*/ 6453209 w 6530408"/>
              <a:gd name="connsiteY13" fmla="*/ 719127 h 5753325"/>
              <a:gd name="connsiteX14" fmla="*/ 6457662 w 6530408"/>
              <a:gd name="connsiteY14" fmla="*/ 723331 h 5753325"/>
              <a:gd name="connsiteX15" fmla="*/ 6447445 w 6530408"/>
              <a:gd name="connsiteY15" fmla="*/ 780003 h 5753325"/>
              <a:gd name="connsiteX16" fmla="*/ 6426552 w 6530408"/>
              <a:gd name="connsiteY16" fmla="*/ 845805 h 5753325"/>
              <a:gd name="connsiteX17" fmla="*/ 6434072 w 6530408"/>
              <a:gd name="connsiteY17" fmla="*/ 910733 h 5753325"/>
              <a:gd name="connsiteX18" fmla="*/ 6432570 w 6530408"/>
              <a:gd name="connsiteY18" fmla="*/ 983394 h 5753325"/>
              <a:gd name="connsiteX19" fmla="*/ 6431878 w 6530408"/>
              <a:gd name="connsiteY19" fmla="*/ 1026728 h 5753325"/>
              <a:gd name="connsiteX20" fmla="*/ 6414269 w 6530408"/>
              <a:gd name="connsiteY20" fmla="*/ 1151111 h 5753325"/>
              <a:gd name="connsiteX21" fmla="*/ 6371722 w 6530408"/>
              <a:gd name="connsiteY21" fmla="*/ 1318080 h 5753325"/>
              <a:gd name="connsiteX22" fmla="*/ 6356023 w 6530408"/>
              <a:gd name="connsiteY22" fmla="*/ 1356227 h 5753325"/>
              <a:gd name="connsiteX23" fmla="*/ 6356157 w 6530408"/>
              <a:gd name="connsiteY23" fmla="*/ 1361967 h 5753325"/>
              <a:gd name="connsiteX24" fmla="*/ 6350613 w 6530408"/>
              <a:gd name="connsiteY24" fmla="*/ 1393569 h 5753325"/>
              <a:gd name="connsiteX25" fmla="*/ 6357062 w 6530408"/>
              <a:gd name="connsiteY25" fmla="*/ 1444071 h 5753325"/>
              <a:gd name="connsiteX26" fmla="*/ 6364832 w 6530408"/>
              <a:gd name="connsiteY26" fmla="*/ 1478763 h 5753325"/>
              <a:gd name="connsiteX27" fmla="*/ 6369745 w 6530408"/>
              <a:gd name="connsiteY27" fmla="*/ 1495680 h 5753325"/>
              <a:gd name="connsiteX28" fmla="*/ 6370898 w 6530408"/>
              <a:gd name="connsiteY28" fmla="*/ 1513331 h 5753325"/>
              <a:gd name="connsiteX29" fmla="*/ 6368801 w 6530408"/>
              <a:gd name="connsiteY29" fmla="*/ 1527414 h 5753325"/>
              <a:gd name="connsiteX30" fmla="*/ 6359177 w 6530408"/>
              <a:gd name="connsiteY30" fmla="*/ 1639513 h 5753325"/>
              <a:gd name="connsiteX31" fmla="*/ 6299489 w 6530408"/>
              <a:gd name="connsiteY31" fmla="*/ 1784860 h 5753325"/>
              <a:gd name="connsiteX32" fmla="*/ 6267878 w 6530408"/>
              <a:gd name="connsiteY32" fmla="*/ 1858572 h 5753325"/>
              <a:gd name="connsiteX33" fmla="*/ 6251146 w 6530408"/>
              <a:gd name="connsiteY33" fmla="*/ 1926167 h 5753325"/>
              <a:gd name="connsiteX34" fmla="*/ 6210686 w 6530408"/>
              <a:gd name="connsiteY34" fmla="*/ 2014834 h 5753325"/>
              <a:gd name="connsiteX35" fmla="*/ 6106652 w 6530408"/>
              <a:gd name="connsiteY35" fmla="*/ 2150572 h 5753325"/>
              <a:gd name="connsiteX36" fmla="*/ 6097813 w 6530408"/>
              <a:gd name="connsiteY36" fmla="*/ 2172208 h 5753325"/>
              <a:gd name="connsiteX37" fmla="*/ 6095990 w 6530408"/>
              <a:gd name="connsiteY37" fmla="*/ 2181185 h 5753325"/>
              <a:gd name="connsiteX38" fmla="*/ 6090126 w 6530408"/>
              <a:gd name="connsiteY38" fmla="*/ 2192533 h 5753325"/>
              <a:gd name="connsiteX39" fmla="*/ 6089503 w 6530408"/>
              <a:gd name="connsiteY39" fmla="*/ 2192543 h 5753325"/>
              <a:gd name="connsiteX40" fmla="*/ 6084946 w 6530408"/>
              <a:gd name="connsiteY40" fmla="*/ 2203694 h 5753325"/>
              <a:gd name="connsiteX41" fmla="*/ 5987861 w 6530408"/>
              <a:gd name="connsiteY41" fmla="*/ 2304868 h 5753325"/>
              <a:gd name="connsiteX42" fmla="*/ 5973439 w 6530408"/>
              <a:gd name="connsiteY42" fmla="*/ 2385635 h 5753325"/>
              <a:gd name="connsiteX43" fmla="*/ 5916727 w 6530408"/>
              <a:gd name="connsiteY43" fmla="*/ 2458777 h 5753325"/>
              <a:gd name="connsiteX44" fmla="*/ 5856524 w 6530408"/>
              <a:gd name="connsiteY44" fmla="*/ 2583281 h 5753325"/>
              <a:gd name="connsiteX45" fmla="*/ 5838091 w 6530408"/>
              <a:gd name="connsiteY45" fmla="*/ 2753474 h 5753325"/>
              <a:gd name="connsiteX46" fmla="*/ 5777471 w 6530408"/>
              <a:gd name="connsiteY46" fmla="*/ 2901570 h 5753325"/>
              <a:gd name="connsiteX47" fmla="*/ 5723992 w 6530408"/>
              <a:gd name="connsiteY47" fmla="*/ 2998752 h 5753325"/>
              <a:gd name="connsiteX48" fmla="*/ 5557886 w 6530408"/>
              <a:gd name="connsiteY48" fmla="*/ 3329735 h 5753325"/>
              <a:gd name="connsiteX49" fmla="*/ 5471501 w 6530408"/>
              <a:gd name="connsiteY49" fmla="*/ 3462221 h 5753325"/>
              <a:gd name="connsiteX50" fmla="*/ 5465154 w 6530408"/>
              <a:gd name="connsiteY50" fmla="*/ 3541065 h 5753325"/>
              <a:gd name="connsiteX51" fmla="*/ 5437889 w 6530408"/>
              <a:gd name="connsiteY51" fmla="*/ 3559927 h 5753325"/>
              <a:gd name="connsiteX52" fmla="*/ 5432770 w 6530408"/>
              <a:gd name="connsiteY52" fmla="*/ 3562948 h 5753325"/>
              <a:gd name="connsiteX53" fmla="*/ 5406795 w 6530408"/>
              <a:gd name="connsiteY53" fmla="*/ 3578594 h 5753325"/>
              <a:gd name="connsiteX54" fmla="*/ 5381495 w 6530408"/>
              <a:gd name="connsiteY54" fmla="*/ 3599883 h 5753325"/>
              <a:gd name="connsiteX55" fmla="*/ 5363689 w 6530408"/>
              <a:gd name="connsiteY55" fmla="*/ 3633299 h 5753325"/>
              <a:gd name="connsiteX56" fmla="*/ 5291870 w 6530408"/>
              <a:gd name="connsiteY56" fmla="*/ 3799039 h 5753325"/>
              <a:gd name="connsiteX57" fmla="*/ 5241600 w 6530408"/>
              <a:gd name="connsiteY57" fmla="*/ 3894238 h 5753325"/>
              <a:gd name="connsiteX58" fmla="*/ 5211041 w 6530408"/>
              <a:gd name="connsiteY58" fmla="*/ 3924184 h 5753325"/>
              <a:gd name="connsiteX59" fmla="*/ 5176073 w 6530408"/>
              <a:gd name="connsiteY59" fmla="*/ 3970179 h 5753325"/>
              <a:gd name="connsiteX60" fmla="*/ 5172826 w 6530408"/>
              <a:gd name="connsiteY60" fmla="*/ 3991773 h 5753325"/>
              <a:gd name="connsiteX61" fmla="*/ 5157053 w 6530408"/>
              <a:gd name="connsiteY61" fmla="*/ 3997708 h 5753325"/>
              <a:gd name="connsiteX62" fmla="*/ 5127922 w 6530408"/>
              <a:gd name="connsiteY62" fmla="*/ 4022660 h 5753325"/>
              <a:gd name="connsiteX63" fmla="*/ 5020872 w 6530408"/>
              <a:gd name="connsiteY63" fmla="*/ 4075951 h 5753325"/>
              <a:gd name="connsiteX64" fmla="*/ 4991410 w 6530408"/>
              <a:gd name="connsiteY64" fmla="*/ 4087598 h 5753325"/>
              <a:gd name="connsiteX65" fmla="*/ 4930112 w 6530408"/>
              <a:gd name="connsiteY65" fmla="*/ 4138459 h 5753325"/>
              <a:gd name="connsiteX66" fmla="*/ 4834224 w 6530408"/>
              <a:gd name="connsiteY66" fmla="*/ 4231643 h 5753325"/>
              <a:gd name="connsiteX67" fmla="*/ 4812599 w 6530408"/>
              <a:gd name="connsiteY67" fmla="*/ 4249449 h 5753325"/>
              <a:gd name="connsiteX68" fmla="*/ 4789188 w 6530408"/>
              <a:gd name="connsiteY68" fmla="*/ 4256678 h 5753325"/>
              <a:gd name="connsiteX69" fmla="*/ 4779554 w 6530408"/>
              <a:gd name="connsiteY69" fmla="*/ 4251313 h 5753325"/>
              <a:gd name="connsiteX70" fmla="*/ 4766885 w 6530408"/>
              <a:gd name="connsiteY70" fmla="*/ 4259812 h 5753325"/>
              <a:gd name="connsiteX71" fmla="*/ 4762510 w 6530408"/>
              <a:gd name="connsiteY71" fmla="*/ 4260383 h 5753325"/>
              <a:gd name="connsiteX72" fmla="*/ 4738416 w 6530408"/>
              <a:gd name="connsiteY72" fmla="*/ 4265355 h 5753325"/>
              <a:gd name="connsiteX73" fmla="*/ 4712007 w 6530408"/>
              <a:gd name="connsiteY73" fmla="*/ 4317892 h 5753325"/>
              <a:gd name="connsiteX74" fmla="*/ 4658930 w 6530408"/>
              <a:gd name="connsiteY74" fmla="*/ 4348041 h 5753325"/>
              <a:gd name="connsiteX75" fmla="*/ 4443526 w 6530408"/>
              <a:gd name="connsiteY75" fmla="*/ 4507851 h 5753325"/>
              <a:gd name="connsiteX76" fmla="*/ 4289766 w 6530408"/>
              <a:gd name="connsiteY76" fmla="*/ 4711450 h 5753325"/>
              <a:gd name="connsiteX77" fmla="*/ 4150870 w 6530408"/>
              <a:gd name="connsiteY77" fmla="*/ 4818480 h 5753325"/>
              <a:gd name="connsiteX78" fmla="*/ 4006639 w 6530408"/>
              <a:gd name="connsiteY78" fmla="*/ 4933815 h 5753325"/>
              <a:gd name="connsiteX79" fmla="*/ 3298210 w 6530408"/>
              <a:gd name="connsiteY79" fmla="*/ 5070790 h 5753325"/>
              <a:gd name="connsiteX80" fmla="*/ 2947678 w 6530408"/>
              <a:gd name="connsiteY80" fmla="*/ 5117869 h 5753325"/>
              <a:gd name="connsiteX81" fmla="*/ 2822169 w 6530408"/>
              <a:gd name="connsiteY81" fmla="*/ 5129396 h 5753325"/>
              <a:gd name="connsiteX82" fmla="*/ 2538773 w 6530408"/>
              <a:gd name="connsiteY82" fmla="*/ 5313397 h 5753325"/>
              <a:gd name="connsiteX83" fmla="*/ 2014500 w 6530408"/>
              <a:gd name="connsiteY83" fmla="*/ 5519744 h 5753325"/>
              <a:gd name="connsiteX84" fmla="*/ 1934391 w 6530408"/>
              <a:gd name="connsiteY84" fmla="*/ 5591335 h 5753325"/>
              <a:gd name="connsiteX85" fmla="*/ 1892550 w 6530408"/>
              <a:gd name="connsiteY85" fmla="*/ 5649708 h 5753325"/>
              <a:gd name="connsiteX86" fmla="*/ 1854769 w 6530408"/>
              <a:gd name="connsiteY86" fmla="*/ 5647691 h 5753325"/>
              <a:gd name="connsiteX87" fmla="*/ 1809461 w 6530408"/>
              <a:gd name="connsiteY87" fmla="*/ 5648628 h 5753325"/>
              <a:gd name="connsiteX88" fmla="*/ 1745150 w 6530408"/>
              <a:gd name="connsiteY88" fmla="*/ 5693879 h 5753325"/>
              <a:gd name="connsiteX89" fmla="*/ 1713375 w 6530408"/>
              <a:gd name="connsiteY89" fmla="*/ 5684672 h 5753325"/>
              <a:gd name="connsiteX90" fmla="*/ 1707808 w 6530408"/>
              <a:gd name="connsiteY90" fmla="*/ 5682611 h 5753325"/>
              <a:gd name="connsiteX91" fmla="*/ 1679313 w 6530408"/>
              <a:gd name="connsiteY91" fmla="*/ 5672360 h 5753325"/>
              <a:gd name="connsiteX92" fmla="*/ 1646933 w 6530408"/>
              <a:gd name="connsiteY92" fmla="*/ 5666227 h 5753325"/>
              <a:gd name="connsiteX93" fmla="*/ 1610055 w 6530408"/>
              <a:gd name="connsiteY93" fmla="*/ 5673643 h 5753325"/>
              <a:gd name="connsiteX94" fmla="*/ 1437641 w 6530408"/>
              <a:gd name="connsiteY94" fmla="*/ 5723266 h 5753325"/>
              <a:gd name="connsiteX95" fmla="*/ 1332869 w 6530408"/>
              <a:gd name="connsiteY95" fmla="*/ 5744752 h 5753325"/>
              <a:gd name="connsiteX96" fmla="*/ 1290525 w 6530408"/>
              <a:gd name="connsiteY96" fmla="*/ 5740036 h 5753325"/>
              <a:gd name="connsiteX97" fmla="*/ 1233107 w 6530408"/>
              <a:gd name="connsiteY97" fmla="*/ 5742106 h 5753325"/>
              <a:gd name="connsiteX98" fmla="*/ 1214532 w 6530408"/>
              <a:gd name="connsiteY98" fmla="*/ 5753325 h 5753325"/>
              <a:gd name="connsiteX99" fmla="*/ 1199955 w 6530408"/>
              <a:gd name="connsiteY99" fmla="*/ 5744831 h 5753325"/>
              <a:gd name="connsiteX100" fmla="*/ 1162337 w 6530408"/>
              <a:gd name="connsiteY100" fmla="*/ 5738048 h 5753325"/>
              <a:gd name="connsiteX101" fmla="*/ 1053457 w 6530408"/>
              <a:gd name="connsiteY101" fmla="*/ 5688676 h 5753325"/>
              <a:gd name="connsiteX102" fmla="*/ 1025798 w 6530408"/>
              <a:gd name="connsiteY102" fmla="*/ 5673166 h 5753325"/>
              <a:gd name="connsiteX103" fmla="*/ 947900 w 6530408"/>
              <a:gd name="connsiteY103" fmla="*/ 5657848 h 5753325"/>
              <a:gd name="connsiteX104" fmla="*/ 815627 w 6530408"/>
              <a:gd name="connsiteY104" fmla="*/ 5642557 h 5753325"/>
              <a:gd name="connsiteX105" fmla="*/ 788251 w 6530408"/>
              <a:gd name="connsiteY105" fmla="*/ 5637065 h 5753325"/>
              <a:gd name="connsiteX106" fmla="*/ 767822 w 6530408"/>
              <a:gd name="connsiteY106" fmla="*/ 5623450 h 5753325"/>
              <a:gd name="connsiteX107" fmla="*/ 765791 w 6530408"/>
              <a:gd name="connsiteY107" fmla="*/ 5612539 h 5753325"/>
              <a:gd name="connsiteX108" fmla="*/ 751230 w 6530408"/>
              <a:gd name="connsiteY108" fmla="*/ 5608092 h 5753325"/>
              <a:gd name="connsiteX109" fmla="*/ 748008 w 6530408"/>
              <a:gd name="connsiteY109" fmla="*/ 5605052 h 5753325"/>
              <a:gd name="connsiteX110" fmla="*/ 728871 w 6530408"/>
              <a:gd name="connsiteY110" fmla="*/ 5589469 h 5753325"/>
              <a:gd name="connsiteX111" fmla="*/ 671898 w 6530408"/>
              <a:gd name="connsiteY111" fmla="*/ 5602363 h 5753325"/>
              <a:gd name="connsiteX112" fmla="*/ 615065 w 6530408"/>
              <a:gd name="connsiteY112" fmla="*/ 5580257 h 5753325"/>
              <a:gd name="connsiteX113" fmla="*/ 355785 w 6530408"/>
              <a:gd name="connsiteY113" fmla="*/ 5514383 h 5753325"/>
              <a:gd name="connsiteX114" fmla="*/ 102269 w 6530408"/>
              <a:gd name="connsiteY114" fmla="*/ 5524347 h 5753325"/>
              <a:gd name="connsiteX115" fmla="*/ 13160 w 6530408"/>
              <a:gd name="connsiteY115" fmla="*/ 5514159 h 5753325"/>
              <a:gd name="connsiteX116" fmla="*/ 0 w 6530408"/>
              <a:gd name="connsiteY116" fmla="*/ 5511735 h 5753325"/>
              <a:gd name="connsiteX0" fmla="*/ 0 w 6530408"/>
              <a:gd name="connsiteY0" fmla="*/ 0 h 5753325"/>
              <a:gd name="connsiteX1" fmla="*/ 6438980 w 6530408"/>
              <a:gd name="connsiteY1" fmla="*/ 0 h 5753325"/>
              <a:gd name="connsiteX2" fmla="*/ 6439047 w 6530408"/>
              <a:gd name="connsiteY2" fmla="*/ 147 h 5753325"/>
              <a:gd name="connsiteX3" fmla="*/ 6443456 w 6530408"/>
              <a:gd name="connsiteY3" fmla="*/ 130105 h 5753325"/>
              <a:gd name="connsiteX4" fmla="*/ 6447632 w 6530408"/>
              <a:gd name="connsiteY4" fmla="*/ 170016 h 5753325"/>
              <a:gd name="connsiteX5" fmla="*/ 6465936 w 6530408"/>
              <a:gd name="connsiteY5" fmla="*/ 274847 h 5753325"/>
              <a:gd name="connsiteX6" fmla="*/ 6506836 w 6530408"/>
              <a:gd name="connsiteY6" fmla="*/ 331778 h 5753325"/>
              <a:gd name="connsiteX7" fmla="*/ 6530408 w 6530408"/>
              <a:gd name="connsiteY7" fmla="*/ 427517 h 5753325"/>
              <a:gd name="connsiteX8" fmla="*/ 6488360 w 6530408"/>
              <a:gd name="connsiteY8" fmla="*/ 535865 h 5753325"/>
              <a:gd name="connsiteX9" fmla="*/ 6492864 w 6530408"/>
              <a:gd name="connsiteY9" fmla="*/ 615799 h 5753325"/>
              <a:gd name="connsiteX10" fmla="*/ 6459988 w 6530408"/>
              <a:gd name="connsiteY10" fmla="*/ 707628 h 5753325"/>
              <a:gd name="connsiteX11" fmla="*/ 6453989 w 6530408"/>
              <a:gd name="connsiteY11" fmla="*/ 711876 h 5753325"/>
              <a:gd name="connsiteX12" fmla="*/ 6453209 w 6530408"/>
              <a:gd name="connsiteY12" fmla="*/ 719127 h 5753325"/>
              <a:gd name="connsiteX13" fmla="*/ 6457662 w 6530408"/>
              <a:gd name="connsiteY13" fmla="*/ 723331 h 5753325"/>
              <a:gd name="connsiteX14" fmla="*/ 6447445 w 6530408"/>
              <a:gd name="connsiteY14" fmla="*/ 780003 h 5753325"/>
              <a:gd name="connsiteX15" fmla="*/ 6426552 w 6530408"/>
              <a:gd name="connsiteY15" fmla="*/ 845805 h 5753325"/>
              <a:gd name="connsiteX16" fmla="*/ 6434072 w 6530408"/>
              <a:gd name="connsiteY16" fmla="*/ 910733 h 5753325"/>
              <a:gd name="connsiteX17" fmla="*/ 6432570 w 6530408"/>
              <a:gd name="connsiteY17" fmla="*/ 983394 h 5753325"/>
              <a:gd name="connsiteX18" fmla="*/ 6431878 w 6530408"/>
              <a:gd name="connsiteY18" fmla="*/ 1026728 h 5753325"/>
              <a:gd name="connsiteX19" fmla="*/ 6414269 w 6530408"/>
              <a:gd name="connsiteY19" fmla="*/ 1151111 h 5753325"/>
              <a:gd name="connsiteX20" fmla="*/ 6371722 w 6530408"/>
              <a:gd name="connsiteY20" fmla="*/ 1318080 h 5753325"/>
              <a:gd name="connsiteX21" fmla="*/ 6356023 w 6530408"/>
              <a:gd name="connsiteY21" fmla="*/ 1356227 h 5753325"/>
              <a:gd name="connsiteX22" fmla="*/ 6356157 w 6530408"/>
              <a:gd name="connsiteY22" fmla="*/ 1361967 h 5753325"/>
              <a:gd name="connsiteX23" fmla="*/ 6350613 w 6530408"/>
              <a:gd name="connsiteY23" fmla="*/ 1393569 h 5753325"/>
              <a:gd name="connsiteX24" fmla="*/ 6357062 w 6530408"/>
              <a:gd name="connsiteY24" fmla="*/ 1444071 h 5753325"/>
              <a:gd name="connsiteX25" fmla="*/ 6364832 w 6530408"/>
              <a:gd name="connsiteY25" fmla="*/ 1478763 h 5753325"/>
              <a:gd name="connsiteX26" fmla="*/ 6369745 w 6530408"/>
              <a:gd name="connsiteY26" fmla="*/ 1495680 h 5753325"/>
              <a:gd name="connsiteX27" fmla="*/ 6370898 w 6530408"/>
              <a:gd name="connsiteY27" fmla="*/ 1513331 h 5753325"/>
              <a:gd name="connsiteX28" fmla="*/ 6368801 w 6530408"/>
              <a:gd name="connsiteY28" fmla="*/ 1527414 h 5753325"/>
              <a:gd name="connsiteX29" fmla="*/ 6359177 w 6530408"/>
              <a:gd name="connsiteY29" fmla="*/ 1639513 h 5753325"/>
              <a:gd name="connsiteX30" fmla="*/ 6299489 w 6530408"/>
              <a:gd name="connsiteY30" fmla="*/ 1784860 h 5753325"/>
              <a:gd name="connsiteX31" fmla="*/ 6267878 w 6530408"/>
              <a:gd name="connsiteY31" fmla="*/ 1858572 h 5753325"/>
              <a:gd name="connsiteX32" fmla="*/ 6251146 w 6530408"/>
              <a:gd name="connsiteY32" fmla="*/ 1926167 h 5753325"/>
              <a:gd name="connsiteX33" fmla="*/ 6210686 w 6530408"/>
              <a:gd name="connsiteY33" fmla="*/ 2014834 h 5753325"/>
              <a:gd name="connsiteX34" fmla="*/ 6106652 w 6530408"/>
              <a:gd name="connsiteY34" fmla="*/ 2150572 h 5753325"/>
              <a:gd name="connsiteX35" fmla="*/ 6097813 w 6530408"/>
              <a:gd name="connsiteY35" fmla="*/ 2172208 h 5753325"/>
              <a:gd name="connsiteX36" fmla="*/ 6095990 w 6530408"/>
              <a:gd name="connsiteY36" fmla="*/ 2181185 h 5753325"/>
              <a:gd name="connsiteX37" fmla="*/ 6090126 w 6530408"/>
              <a:gd name="connsiteY37" fmla="*/ 2192533 h 5753325"/>
              <a:gd name="connsiteX38" fmla="*/ 6089503 w 6530408"/>
              <a:gd name="connsiteY38" fmla="*/ 2192543 h 5753325"/>
              <a:gd name="connsiteX39" fmla="*/ 6084946 w 6530408"/>
              <a:gd name="connsiteY39" fmla="*/ 2203694 h 5753325"/>
              <a:gd name="connsiteX40" fmla="*/ 5987861 w 6530408"/>
              <a:gd name="connsiteY40" fmla="*/ 2304868 h 5753325"/>
              <a:gd name="connsiteX41" fmla="*/ 5973439 w 6530408"/>
              <a:gd name="connsiteY41" fmla="*/ 2385635 h 5753325"/>
              <a:gd name="connsiteX42" fmla="*/ 5916727 w 6530408"/>
              <a:gd name="connsiteY42" fmla="*/ 2458777 h 5753325"/>
              <a:gd name="connsiteX43" fmla="*/ 5856524 w 6530408"/>
              <a:gd name="connsiteY43" fmla="*/ 2583281 h 5753325"/>
              <a:gd name="connsiteX44" fmla="*/ 5838091 w 6530408"/>
              <a:gd name="connsiteY44" fmla="*/ 2753474 h 5753325"/>
              <a:gd name="connsiteX45" fmla="*/ 5777471 w 6530408"/>
              <a:gd name="connsiteY45" fmla="*/ 2901570 h 5753325"/>
              <a:gd name="connsiteX46" fmla="*/ 5723992 w 6530408"/>
              <a:gd name="connsiteY46" fmla="*/ 2998752 h 5753325"/>
              <a:gd name="connsiteX47" fmla="*/ 5557886 w 6530408"/>
              <a:gd name="connsiteY47" fmla="*/ 3329735 h 5753325"/>
              <a:gd name="connsiteX48" fmla="*/ 5471501 w 6530408"/>
              <a:gd name="connsiteY48" fmla="*/ 3462221 h 5753325"/>
              <a:gd name="connsiteX49" fmla="*/ 5465154 w 6530408"/>
              <a:gd name="connsiteY49" fmla="*/ 3541065 h 5753325"/>
              <a:gd name="connsiteX50" fmla="*/ 5437889 w 6530408"/>
              <a:gd name="connsiteY50" fmla="*/ 3559927 h 5753325"/>
              <a:gd name="connsiteX51" fmla="*/ 5432770 w 6530408"/>
              <a:gd name="connsiteY51" fmla="*/ 3562948 h 5753325"/>
              <a:gd name="connsiteX52" fmla="*/ 5406795 w 6530408"/>
              <a:gd name="connsiteY52" fmla="*/ 3578594 h 5753325"/>
              <a:gd name="connsiteX53" fmla="*/ 5381495 w 6530408"/>
              <a:gd name="connsiteY53" fmla="*/ 3599883 h 5753325"/>
              <a:gd name="connsiteX54" fmla="*/ 5363689 w 6530408"/>
              <a:gd name="connsiteY54" fmla="*/ 3633299 h 5753325"/>
              <a:gd name="connsiteX55" fmla="*/ 5291870 w 6530408"/>
              <a:gd name="connsiteY55" fmla="*/ 3799039 h 5753325"/>
              <a:gd name="connsiteX56" fmla="*/ 5241600 w 6530408"/>
              <a:gd name="connsiteY56" fmla="*/ 3894238 h 5753325"/>
              <a:gd name="connsiteX57" fmla="*/ 5211041 w 6530408"/>
              <a:gd name="connsiteY57" fmla="*/ 3924184 h 5753325"/>
              <a:gd name="connsiteX58" fmla="*/ 5176073 w 6530408"/>
              <a:gd name="connsiteY58" fmla="*/ 3970179 h 5753325"/>
              <a:gd name="connsiteX59" fmla="*/ 5172826 w 6530408"/>
              <a:gd name="connsiteY59" fmla="*/ 3991773 h 5753325"/>
              <a:gd name="connsiteX60" fmla="*/ 5157053 w 6530408"/>
              <a:gd name="connsiteY60" fmla="*/ 3997708 h 5753325"/>
              <a:gd name="connsiteX61" fmla="*/ 5127922 w 6530408"/>
              <a:gd name="connsiteY61" fmla="*/ 4022660 h 5753325"/>
              <a:gd name="connsiteX62" fmla="*/ 5020872 w 6530408"/>
              <a:gd name="connsiteY62" fmla="*/ 4075951 h 5753325"/>
              <a:gd name="connsiteX63" fmla="*/ 4991410 w 6530408"/>
              <a:gd name="connsiteY63" fmla="*/ 4087598 h 5753325"/>
              <a:gd name="connsiteX64" fmla="*/ 4930112 w 6530408"/>
              <a:gd name="connsiteY64" fmla="*/ 4138459 h 5753325"/>
              <a:gd name="connsiteX65" fmla="*/ 4834224 w 6530408"/>
              <a:gd name="connsiteY65" fmla="*/ 4231643 h 5753325"/>
              <a:gd name="connsiteX66" fmla="*/ 4812599 w 6530408"/>
              <a:gd name="connsiteY66" fmla="*/ 4249449 h 5753325"/>
              <a:gd name="connsiteX67" fmla="*/ 4789188 w 6530408"/>
              <a:gd name="connsiteY67" fmla="*/ 4256678 h 5753325"/>
              <a:gd name="connsiteX68" fmla="*/ 4779554 w 6530408"/>
              <a:gd name="connsiteY68" fmla="*/ 4251313 h 5753325"/>
              <a:gd name="connsiteX69" fmla="*/ 4766885 w 6530408"/>
              <a:gd name="connsiteY69" fmla="*/ 4259812 h 5753325"/>
              <a:gd name="connsiteX70" fmla="*/ 4762510 w 6530408"/>
              <a:gd name="connsiteY70" fmla="*/ 4260383 h 5753325"/>
              <a:gd name="connsiteX71" fmla="*/ 4738416 w 6530408"/>
              <a:gd name="connsiteY71" fmla="*/ 4265355 h 5753325"/>
              <a:gd name="connsiteX72" fmla="*/ 4712007 w 6530408"/>
              <a:gd name="connsiteY72" fmla="*/ 4317892 h 5753325"/>
              <a:gd name="connsiteX73" fmla="*/ 4658930 w 6530408"/>
              <a:gd name="connsiteY73" fmla="*/ 4348041 h 5753325"/>
              <a:gd name="connsiteX74" fmla="*/ 4443526 w 6530408"/>
              <a:gd name="connsiteY74" fmla="*/ 4507851 h 5753325"/>
              <a:gd name="connsiteX75" fmla="*/ 4289766 w 6530408"/>
              <a:gd name="connsiteY75" fmla="*/ 4711450 h 5753325"/>
              <a:gd name="connsiteX76" fmla="*/ 4150870 w 6530408"/>
              <a:gd name="connsiteY76" fmla="*/ 4818480 h 5753325"/>
              <a:gd name="connsiteX77" fmla="*/ 4006639 w 6530408"/>
              <a:gd name="connsiteY77" fmla="*/ 4933815 h 5753325"/>
              <a:gd name="connsiteX78" fmla="*/ 3298210 w 6530408"/>
              <a:gd name="connsiteY78" fmla="*/ 5070790 h 5753325"/>
              <a:gd name="connsiteX79" fmla="*/ 2947678 w 6530408"/>
              <a:gd name="connsiteY79" fmla="*/ 5117869 h 5753325"/>
              <a:gd name="connsiteX80" fmla="*/ 2822169 w 6530408"/>
              <a:gd name="connsiteY80" fmla="*/ 5129396 h 5753325"/>
              <a:gd name="connsiteX81" fmla="*/ 2538773 w 6530408"/>
              <a:gd name="connsiteY81" fmla="*/ 5313397 h 5753325"/>
              <a:gd name="connsiteX82" fmla="*/ 2014500 w 6530408"/>
              <a:gd name="connsiteY82" fmla="*/ 5519744 h 5753325"/>
              <a:gd name="connsiteX83" fmla="*/ 1934391 w 6530408"/>
              <a:gd name="connsiteY83" fmla="*/ 5591335 h 5753325"/>
              <a:gd name="connsiteX84" fmla="*/ 1892550 w 6530408"/>
              <a:gd name="connsiteY84" fmla="*/ 5649708 h 5753325"/>
              <a:gd name="connsiteX85" fmla="*/ 1854769 w 6530408"/>
              <a:gd name="connsiteY85" fmla="*/ 5647691 h 5753325"/>
              <a:gd name="connsiteX86" fmla="*/ 1809461 w 6530408"/>
              <a:gd name="connsiteY86" fmla="*/ 5648628 h 5753325"/>
              <a:gd name="connsiteX87" fmla="*/ 1745150 w 6530408"/>
              <a:gd name="connsiteY87" fmla="*/ 5693879 h 5753325"/>
              <a:gd name="connsiteX88" fmla="*/ 1713375 w 6530408"/>
              <a:gd name="connsiteY88" fmla="*/ 5684672 h 5753325"/>
              <a:gd name="connsiteX89" fmla="*/ 1707808 w 6530408"/>
              <a:gd name="connsiteY89" fmla="*/ 5682611 h 5753325"/>
              <a:gd name="connsiteX90" fmla="*/ 1679313 w 6530408"/>
              <a:gd name="connsiteY90" fmla="*/ 5672360 h 5753325"/>
              <a:gd name="connsiteX91" fmla="*/ 1646933 w 6530408"/>
              <a:gd name="connsiteY91" fmla="*/ 5666227 h 5753325"/>
              <a:gd name="connsiteX92" fmla="*/ 1610055 w 6530408"/>
              <a:gd name="connsiteY92" fmla="*/ 5673643 h 5753325"/>
              <a:gd name="connsiteX93" fmla="*/ 1437641 w 6530408"/>
              <a:gd name="connsiteY93" fmla="*/ 5723266 h 5753325"/>
              <a:gd name="connsiteX94" fmla="*/ 1332869 w 6530408"/>
              <a:gd name="connsiteY94" fmla="*/ 5744752 h 5753325"/>
              <a:gd name="connsiteX95" fmla="*/ 1290525 w 6530408"/>
              <a:gd name="connsiteY95" fmla="*/ 5740036 h 5753325"/>
              <a:gd name="connsiteX96" fmla="*/ 1233107 w 6530408"/>
              <a:gd name="connsiteY96" fmla="*/ 5742106 h 5753325"/>
              <a:gd name="connsiteX97" fmla="*/ 1214532 w 6530408"/>
              <a:gd name="connsiteY97" fmla="*/ 5753325 h 5753325"/>
              <a:gd name="connsiteX98" fmla="*/ 1199955 w 6530408"/>
              <a:gd name="connsiteY98" fmla="*/ 5744831 h 5753325"/>
              <a:gd name="connsiteX99" fmla="*/ 1162337 w 6530408"/>
              <a:gd name="connsiteY99" fmla="*/ 5738048 h 5753325"/>
              <a:gd name="connsiteX100" fmla="*/ 1053457 w 6530408"/>
              <a:gd name="connsiteY100" fmla="*/ 5688676 h 5753325"/>
              <a:gd name="connsiteX101" fmla="*/ 1025798 w 6530408"/>
              <a:gd name="connsiteY101" fmla="*/ 5673166 h 5753325"/>
              <a:gd name="connsiteX102" fmla="*/ 947900 w 6530408"/>
              <a:gd name="connsiteY102" fmla="*/ 5657848 h 5753325"/>
              <a:gd name="connsiteX103" fmla="*/ 815627 w 6530408"/>
              <a:gd name="connsiteY103" fmla="*/ 5642557 h 5753325"/>
              <a:gd name="connsiteX104" fmla="*/ 788251 w 6530408"/>
              <a:gd name="connsiteY104" fmla="*/ 5637065 h 5753325"/>
              <a:gd name="connsiteX105" fmla="*/ 767822 w 6530408"/>
              <a:gd name="connsiteY105" fmla="*/ 5623450 h 5753325"/>
              <a:gd name="connsiteX106" fmla="*/ 765791 w 6530408"/>
              <a:gd name="connsiteY106" fmla="*/ 5612539 h 5753325"/>
              <a:gd name="connsiteX107" fmla="*/ 751230 w 6530408"/>
              <a:gd name="connsiteY107" fmla="*/ 5608092 h 5753325"/>
              <a:gd name="connsiteX108" fmla="*/ 748008 w 6530408"/>
              <a:gd name="connsiteY108" fmla="*/ 5605052 h 5753325"/>
              <a:gd name="connsiteX109" fmla="*/ 728871 w 6530408"/>
              <a:gd name="connsiteY109" fmla="*/ 5589469 h 5753325"/>
              <a:gd name="connsiteX110" fmla="*/ 671898 w 6530408"/>
              <a:gd name="connsiteY110" fmla="*/ 5602363 h 5753325"/>
              <a:gd name="connsiteX111" fmla="*/ 615065 w 6530408"/>
              <a:gd name="connsiteY111" fmla="*/ 5580257 h 5753325"/>
              <a:gd name="connsiteX112" fmla="*/ 355785 w 6530408"/>
              <a:gd name="connsiteY112" fmla="*/ 5514383 h 5753325"/>
              <a:gd name="connsiteX113" fmla="*/ 102269 w 6530408"/>
              <a:gd name="connsiteY113" fmla="*/ 5524347 h 5753325"/>
              <a:gd name="connsiteX114" fmla="*/ 13160 w 6530408"/>
              <a:gd name="connsiteY114" fmla="*/ 5514159 h 5753325"/>
              <a:gd name="connsiteX115" fmla="*/ 0 w 6530408"/>
              <a:gd name="connsiteY115" fmla="*/ 5511735 h 5753325"/>
              <a:gd name="connsiteX116" fmla="*/ 0 w 6530408"/>
              <a:gd name="connsiteY116" fmla="*/ 0 h 5753325"/>
              <a:gd name="connsiteX0" fmla="*/ 0 w 6506836"/>
              <a:gd name="connsiteY0" fmla="*/ 0 h 5753325"/>
              <a:gd name="connsiteX1" fmla="*/ 6438980 w 6506836"/>
              <a:gd name="connsiteY1" fmla="*/ 0 h 5753325"/>
              <a:gd name="connsiteX2" fmla="*/ 6439047 w 6506836"/>
              <a:gd name="connsiteY2" fmla="*/ 147 h 5753325"/>
              <a:gd name="connsiteX3" fmla="*/ 6443456 w 6506836"/>
              <a:gd name="connsiteY3" fmla="*/ 130105 h 5753325"/>
              <a:gd name="connsiteX4" fmla="*/ 6447632 w 6506836"/>
              <a:gd name="connsiteY4" fmla="*/ 170016 h 5753325"/>
              <a:gd name="connsiteX5" fmla="*/ 6465936 w 6506836"/>
              <a:gd name="connsiteY5" fmla="*/ 274847 h 5753325"/>
              <a:gd name="connsiteX6" fmla="*/ 6506836 w 6506836"/>
              <a:gd name="connsiteY6" fmla="*/ 331778 h 5753325"/>
              <a:gd name="connsiteX7" fmla="*/ 6488360 w 6506836"/>
              <a:gd name="connsiteY7" fmla="*/ 535865 h 5753325"/>
              <a:gd name="connsiteX8" fmla="*/ 6492864 w 6506836"/>
              <a:gd name="connsiteY8" fmla="*/ 615799 h 5753325"/>
              <a:gd name="connsiteX9" fmla="*/ 6459988 w 6506836"/>
              <a:gd name="connsiteY9" fmla="*/ 707628 h 5753325"/>
              <a:gd name="connsiteX10" fmla="*/ 6453989 w 6506836"/>
              <a:gd name="connsiteY10" fmla="*/ 711876 h 5753325"/>
              <a:gd name="connsiteX11" fmla="*/ 6453209 w 6506836"/>
              <a:gd name="connsiteY11" fmla="*/ 719127 h 5753325"/>
              <a:gd name="connsiteX12" fmla="*/ 6457662 w 6506836"/>
              <a:gd name="connsiteY12" fmla="*/ 723331 h 5753325"/>
              <a:gd name="connsiteX13" fmla="*/ 6447445 w 6506836"/>
              <a:gd name="connsiteY13" fmla="*/ 780003 h 5753325"/>
              <a:gd name="connsiteX14" fmla="*/ 6426552 w 6506836"/>
              <a:gd name="connsiteY14" fmla="*/ 845805 h 5753325"/>
              <a:gd name="connsiteX15" fmla="*/ 6434072 w 6506836"/>
              <a:gd name="connsiteY15" fmla="*/ 910733 h 5753325"/>
              <a:gd name="connsiteX16" fmla="*/ 6432570 w 6506836"/>
              <a:gd name="connsiteY16" fmla="*/ 983394 h 5753325"/>
              <a:gd name="connsiteX17" fmla="*/ 6431878 w 6506836"/>
              <a:gd name="connsiteY17" fmla="*/ 1026728 h 5753325"/>
              <a:gd name="connsiteX18" fmla="*/ 6414269 w 6506836"/>
              <a:gd name="connsiteY18" fmla="*/ 1151111 h 5753325"/>
              <a:gd name="connsiteX19" fmla="*/ 6371722 w 6506836"/>
              <a:gd name="connsiteY19" fmla="*/ 1318080 h 5753325"/>
              <a:gd name="connsiteX20" fmla="*/ 6356023 w 6506836"/>
              <a:gd name="connsiteY20" fmla="*/ 1356227 h 5753325"/>
              <a:gd name="connsiteX21" fmla="*/ 6356157 w 6506836"/>
              <a:gd name="connsiteY21" fmla="*/ 1361967 h 5753325"/>
              <a:gd name="connsiteX22" fmla="*/ 6350613 w 6506836"/>
              <a:gd name="connsiteY22" fmla="*/ 1393569 h 5753325"/>
              <a:gd name="connsiteX23" fmla="*/ 6357062 w 6506836"/>
              <a:gd name="connsiteY23" fmla="*/ 1444071 h 5753325"/>
              <a:gd name="connsiteX24" fmla="*/ 6364832 w 6506836"/>
              <a:gd name="connsiteY24" fmla="*/ 1478763 h 5753325"/>
              <a:gd name="connsiteX25" fmla="*/ 6369745 w 6506836"/>
              <a:gd name="connsiteY25" fmla="*/ 1495680 h 5753325"/>
              <a:gd name="connsiteX26" fmla="*/ 6370898 w 6506836"/>
              <a:gd name="connsiteY26" fmla="*/ 1513331 h 5753325"/>
              <a:gd name="connsiteX27" fmla="*/ 6368801 w 6506836"/>
              <a:gd name="connsiteY27" fmla="*/ 1527414 h 5753325"/>
              <a:gd name="connsiteX28" fmla="*/ 6359177 w 6506836"/>
              <a:gd name="connsiteY28" fmla="*/ 1639513 h 5753325"/>
              <a:gd name="connsiteX29" fmla="*/ 6299489 w 6506836"/>
              <a:gd name="connsiteY29" fmla="*/ 1784860 h 5753325"/>
              <a:gd name="connsiteX30" fmla="*/ 6267878 w 6506836"/>
              <a:gd name="connsiteY30" fmla="*/ 1858572 h 5753325"/>
              <a:gd name="connsiteX31" fmla="*/ 6251146 w 6506836"/>
              <a:gd name="connsiteY31" fmla="*/ 1926167 h 5753325"/>
              <a:gd name="connsiteX32" fmla="*/ 6210686 w 6506836"/>
              <a:gd name="connsiteY32" fmla="*/ 2014834 h 5753325"/>
              <a:gd name="connsiteX33" fmla="*/ 6106652 w 6506836"/>
              <a:gd name="connsiteY33" fmla="*/ 2150572 h 5753325"/>
              <a:gd name="connsiteX34" fmla="*/ 6097813 w 6506836"/>
              <a:gd name="connsiteY34" fmla="*/ 2172208 h 5753325"/>
              <a:gd name="connsiteX35" fmla="*/ 6095990 w 6506836"/>
              <a:gd name="connsiteY35" fmla="*/ 2181185 h 5753325"/>
              <a:gd name="connsiteX36" fmla="*/ 6090126 w 6506836"/>
              <a:gd name="connsiteY36" fmla="*/ 2192533 h 5753325"/>
              <a:gd name="connsiteX37" fmla="*/ 6089503 w 6506836"/>
              <a:gd name="connsiteY37" fmla="*/ 2192543 h 5753325"/>
              <a:gd name="connsiteX38" fmla="*/ 6084946 w 6506836"/>
              <a:gd name="connsiteY38" fmla="*/ 2203694 h 5753325"/>
              <a:gd name="connsiteX39" fmla="*/ 5987861 w 6506836"/>
              <a:gd name="connsiteY39" fmla="*/ 2304868 h 5753325"/>
              <a:gd name="connsiteX40" fmla="*/ 5973439 w 6506836"/>
              <a:gd name="connsiteY40" fmla="*/ 2385635 h 5753325"/>
              <a:gd name="connsiteX41" fmla="*/ 5916727 w 6506836"/>
              <a:gd name="connsiteY41" fmla="*/ 2458777 h 5753325"/>
              <a:gd name="connsiteX42" fmla="*/ 5856524 w 6506836"/>
              <a:gd name="connsiteY42" fmla="*/ 2583281 h 5753325"/>
              <a:gd name="connsiteX43" fmla="*/ 5838091 w 6506836"/>
              <a:gd name="connsiteY43" fmla="*/ 2753474 h 5753325"/>
              <a:gd name="connsiteX44" fmla="*/ 5777471 w 6506836"/>
              <a:gd name="connsiteY44" fmla="*/ 2901570 h 5753325"/>
              <a:gd name="connsiteX45" fmla="*/ 5723992 w 6506836"/>
              <a:gd name="connsiteY45" fmla="*/ 2998752 h 5753325"/>
              <a:gd name="connsiteX46" fmla="*/ 5557886 w 6506836"/>
              <a:gd name="connsiteY46" fmla="*/ 3329735 h 5753325"/>
              <a:gd name="connsiteX47" fmla="*/ 5471501 w 6506836"/>
              <a:gd name="connsiteY47" fmla="*/ 3462221 h 5753325"/>
              <a:gd name="connsiteX48" fmla="*/ 5465154 w 6506836"/>
              <a:gd name="connsiteY48" fmla="*/ 3541065 h 5753325"/>
              <a:gd name="connsiteX49" fmla="*/ 5437889 w 6506836"/>
              <a:gd name="connsiteY49" fmla="*/ 3559927 h 5753325"/>
              <a:gd name="connsiteX50" fmla="*/ 5432770 w 6506836"/>
              <a:gd name="connsiteY50" fmla="*/ 3562948 h 5753325"/>
              <a:gd name="connsiteX51" fmla="*/ 5406795 w 6506836"/>
              <a:gd name="connsiteY51" fmla="*/ 3578594 h 5753325"/>
              <a:gd name="connsiteX52" fmla="*/ 5381495 w 6506836"/>
              <a:gd name="connsiteY52" fmla="*/ 3599883 h 5753325"/>
              <a:gd name="connsiteX53" fmla="*/ 5363689 w 6506836"/>
              <a:gd name="connsiteY53" fmla="*/ 3633299 h 5753325"/>
              <a:gd name="connsiteX54" fmla="*/ 5291870 w 6506836"/>
              <a:gd name="connsiteY54" fmla="*/ 3799039 h 5753325"/>
              <a:gd name="connsiteX55" fmla="*/ 5241600 w 6506836"/>
              <a:gd name="connsiteY55" fmla="*/ 3894238 h 5753325"/>
              <a:gd name="connsiteX56" fmla="*/ 5211041 w 6506836"/>
              <a:gd name="connsiteY56" fmla="*/ 3924184 h 5753325"/>
              <a:gd name="connsiteX57" fmla="*/ 5176073 w 6506836"/>
              <a:gd name="connsiteY57" fmla="*/ 3970179 h 5753325"/>
              <a:gd name="connsiteX58" fmla="*/ 5172826 w 6506836"/>
              <a:gd name="connsiteY58" fmla="*/ 3991773 h 5753325"/>
              <a:gd name="connsiteX59" fmla="*/ 5157053 w 6506836"/>
              <a:gd name="connsiteY59" fmla="*/ 3997708 h 5753325"/>
              <a:gd name="connsiteX60" fmla="*/ 5127922 w 6506836"/>
              <a:gd name="connsiteY60" fmla="*/ 4022660 h 5753325"/>
              <a:gd name="connsiteX61" fmla="*/ 5020872 w 6506836"/>
              <a:gd name="connsiteY61" fmla="*/ 4075951 h 5753325"/>
              <a:gd name="connsiteX62" fmla="*/ 4991410 w 6506836"/>
              <a:gd name="connsiteY62" fmla="*/ 4087598 h 5753325"/>
              <a:gd name="connsiteX63" fmla="*/ 4930112 w 6506836"/>
              <a:gd name="connsiteY63" fmla="*/ 4138459 h 5753325"/>
              <a:gd name="connsiteX64" fmla="*/ 4834224 w 6506836"/>
              <a:gd name="connsiteY64" fmla="*/ 4231643 h 5753325"/>
              <a:gd name="connsiteX65" fmla="*/ 4812599 w 6506836"/>
              <a:gd name="connsiteY65" fmla="*/ 4249449 h 5753325"/>
              <a:gd name="connsiteX66" fmla="*/ 4789188 w 6506836"/>
              <a:gd name="connsiteY66" fmla="*/ 4256678 h 5753325"/>
              <a:gd name="connsiteX67" fmla="*/ 4779554 w 6506836"/>
              <a:gd name="connsiteY67" fmla="*/ 4251313 h 5753325"/>
              <a:gd name="connsiteX68" fmla="*/ 4766885 w 6506836"/>
              <a:gd name="connsiteY68" fmla="*/ 4259812 h 5753325"/>
              <a:gd name="connsiteX69" fmla="*/ 4762510 w 6506836"/>
              <a:gd name="connsiteY69" fmla="*/ 4260383 h 5753325"/>
              <a:gd name="connsiteX70" fmla="*/ 4738416 w 6506836"/>
              <a:gd name="connsiteY70" fmla="*/ 4265355 h 5753325"/>
              <a:gd name="connsiteX71" fmla="*/ 4712007 w 6506836"/>
              <a:gd name="connsiteY71" fmla="*/ 4317892 h 5753325"/>
              <a:gd name="connsiteX72" fmla="*/ 4658930 w 6506836"/>
              <a:gd name="connsiteY72" fmla="*/ 4348041 h 5753325"/>
              <a:gd name="connsiteX73" fmla="*/ 4443526 w 6506836"/>
              <a:gd name="connsiteY73" fmla="*/ 4507851 h 5753325"/>
              <a:gd name="connsiteX74" fmla="*/ 4289766 w 6506836"/>
              <a:gd name="connsiteY74" fmla="*/ 4711450 h 5753325"/>
              <a:gd name="connsiteX75" fmla="*/ 4150870 w 6506836"/>
              <a:gd name="connsiteY75" fmla="*/ 4818480 h 5753325"/>
              <a:gd name="connsiteX76" fmla="*/ 4006639 w 6506836"/>
              <a:gd name="connsiteY76" fmla="*/ 4933815 h 5753325"/>
              <a:gd name="connsiteX77" fmla="*/ 3298210 w 6506836"/>
              <a:gd name="connsiteY77" fmla="*/ 5070790 h 5753325"/>
              <a:gd name="connsiteX78" fmla="*/ 2947678 w 6506836"/>
              <a:gd name="connsiteY78" fmla="*/ 5117869 h 5753325"/>
              <a:gd name="connsiteX79" fmla="*/ 2822169 w 6506836"/>
              <a:gd name="connsiteY79" fmla="*/ 5129396 h 5753325"/>
              <a:gd name="connsiteX80" fmla="*/ 2538773 w 6506836"/>
              <a:gd name="connsiteY80" fmla="*/ 5313397 h 5753325"/>
              <a:gd name="connsiteX81" fmla="*/ 2014500 w 6506836"/>
              <a:gd name="connsiteY81" fmla="*/ 5519744 h 5753325"/>
              <a:gd name="connsiteX82" fmla="*/ 1934391 w 6506836"/>
              <a:gd name="connsiteY82" fmla="*/ 5591335 h 5753325"/>
              <a:gd name="connsiteX83" fmla="*/ 1892550 w 6506836"/>
              <a:gd name="connsiteY83" fmla="*/ 5649708 h 5753325"/>
              <a:gd name="connsiteX84" fmla="*/ 1854769 w 6506836"/>
              <a:gd name="connsiteY84" fmla="*/ 5647691 h 5753325"/>
              <a:gd name="connsiteX85" fmla="*/ 1809461 w 6506836"/>
              <a:gd name="connsiteY85" fmla="*/ 5648628 h 5753325"/>
              <a:gd name="connsiteX86" fmla="*/ 1745150 w 6506836"/>
              <a:gd name="connsiteY86" fmla="*/ 5693879 h 5753325"/>
              <a:gd name="connsiteX87" fmla="*/ 1713375 w 6506836"/>
              <a:gd name="connsiteY87" fmla="*/ 5684672 h 5753325"/>
              <a:gd name="connsiteX88" fmla="*/ 1707808 w 6506836"/>
              <a:gd name="connsiteY88" fmla="*/ 5682611 h 5753325"/>
              <a:gd name="connsiteX89" fmla="*/ 1679313 w 6506836"/>
              <a:gd name="connsiteY89" fmla="*/ 5672360 h 5753325"/>
              <a:gd name="connsiteX90" fmla="*/ 1646933 w 6506836"/>
              <a:gd name="connsiteY90" fmla="*/ 5666227 h 5753325"/>
              <a:gd name="connsiteX91" fmla="*/ 1610055 w 6506836"/>
              <a:gd name="connsiteY91" fmla="*/ 5673643 h 5753325"/>
              <a:gd name="connsiteX92" fmla="*/ 1437641 w 6506836"/>
              <a:gd name="connsiteY92" fmla="*/ 5723266 h 5753325"/>
              <a:gd name="connsiteX93" fmla="*/ 1332869 w 6506836"/>
              <a:gd name="connsiteY93" fmla="*/ 5744752 h 5753325"/>
              <a:gd name="connsiteX94" fmla="*/ 1290525 w 6506836"/>
              <a:gd name="connsiteY94" fmla="*/ 5740036 h 5753325"/>
              <a:gd name="connsiteX95" fmla="*/ 1233107 w 6506836"/>
              <a:gd name="connsiteY95" fmla="*/ 5742106 h 5753325"/>
              <a:gd name="connsiteX96" fmla="*/ 1214532 w 6506836"/>
              <a:gd name="connsiteY96" fmla="*/ 5753325 h 5753325"/>
              <a:gd name="connsiteX97" fmla="*/ 1199955 w 6506836"/>
              <a:gd name="connsiteY97" fmla="*/ 5744831 h 5753325"/>
              <a:gd name="connsiteX98" fmla="*/ 1162337 w 6506836"/>
              <a:gd name="connsiteY98" fmla="*/ 5738048 h 5753325"/>
              <a:gd name="connsiteX99" fmla="*/ 1053457 w 6506836"/>
              <a:gd name="connsiteY99" fmla="*/ 5688676 h 5753325"/>
              <a:gd name="connsiteX100" fmla="*/ 1025798 w 6506836"/>
              <a:gd name="connsiteY100" fmla="*/ 5673166 h 5753325"/>
              <a:gd name="connsiteX101" fmla="*/ 947900 w 6506836"/>
              <a:gd name="connsiteY101" fmla="*/ 5657848 h 5753325"/>
              <a:gd name="connsiteX102" fmla="*/ 815627 w 6506836"/>
              <a:gd name="connsiteY102" fmla="*/ 5642557 h 5753325"/>
              <a:gd name="connsiteX103" fmla="*/ 788251 w 6506836"/>
              <a:gd name="connsiteY103" fmla="*/ 5637065 h 5753325"/>
              <a:gd name="connsiteX104" fmla="*/ 767822 w 6506836"/>
              <a:gd name="connsiteY104" fmla="*/ 5623450 h 5753325"/>
              <a:gd name="connsiteX105" fmla="*/ 765791 w 6506836"/>
              <a:gd name="connsiteY105" fmla="*/ 5612539 h 5753325"/>
              <a:gd name="connsiteX106" fmla="*/ 751230 w 6506836"/>
              <a:gd name="connsiteY106" fmla="*/ 5608092 h 5753325"/>
              <a:gd name="connsiteX107" fmla="*/ 748008 w 6506836"/>
              <a:gd name="connsiteY107" fmla="*/ 5605052 h 5753325"/>
              <a:gd name="connsiteX108" fmla="*/ 728871 w 6506836"/>
              <a:gd name="connsiteY108" fmla="*/ 5589469 h 5753325"/>
              <a:gd name="connsiteX109" fmla="*/ 671898 w 6506836"/>
              <a:gd name="connsiteY109" fmla="*/ 5602363 h 5753325"/>
              <a:gd name="connsiteX110" fmla="*/ 615065 w 6506836"/>
              <a:gd name="connsiteY110" fmla="*/ 5580257 h 5753325"/>
              <a:gd name="connsiteX111" fmla="*/ 355785 w 6506836"/>
              <a:gd name="connsiteY111" fmla="*/ 5514383 h 5753325"/>
              <a:gd name="connsiteX112" fmla="*/ 102269 w 6506836"/>
              <a:gd name="connsiteY112" fmla="*/ 5524347 h 5753325"/>
              <a:gd name="connsiteX113" fmla="*/ 13160 w 6506836"/>
              <a:gd name="connsiteY113" fmla="*/ 5514159 h 5753325"/>
              <a:gd name="connsiteX114" fmla="*/ 0 w 6506836"/>
              <a:gd name="connsiteY114" fmla="*/ 5511735 h 5753325"/>
              <a:gd name="connsiteX115" fmla="*/ 0 w 6506836"/>
              <a:gd name="connsiteY115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465936 w 6492864"/>
              <a:gd name="connsiteY5" fmla="*/ 274847 h 5753325"/>
              <a:gd name="connsiteX6" fmla="*/ 6488360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396598 w 6492864"/>
              <a:gd name="connsiteY5" fmla="*/ 274847 h 5753325"/>
              <a:gd name="connsiteX6" fmla="*/ 6488360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92864"/>
              <a:gd name="connsiteY0" fmla="*/ 0 h 5753325"/>
              <a:gd name="connsiteX1" fmla="*/ 6438980 w 6492864"/>
              <a:gd name="connsiteY1" fmla="*/ 0 h 5753325"/>
              <a:gd name="connsiteX2" fmla="*/ 6439047 w 6492864"/>
              <a:gd name="connsiteY2" fmla="*/ 147 h 5753325"/>
              <a:gd name="connsiteX3" fmla="*/ 6443456 w 6492864"/>
              <a:gd name="connsiteY3" fmla="*/ 130105 h 5753325"/>
              <a:gd name="connsiteX4" fmla="*/ 6447632 w 6492864"/>
              <a:gd name="connsiteY4" fmla="*/ 170016 h 5753325"/>
              <a:gd name="connsiteX5" fmla="*/ 6396598 w 6492864"/>
              <a:gd name="connsiteY5" fmla="*/ 274847 h 5753325"/>
              <a:gd name="connsiteX6" fmla="*/ 6375685 w 6492864"/>
              <a:gd name="connsiteY6" fmla="*/ 535865 h 5753325"/>
              <a:gd name="connsiteX7" fmla="*/ 6492864 w 6492864"/>
              <a:gd name="connsiteY7" fmla="*/ 615799 h 5753325"/>
              <a:gd name="connsiteX8" fmla="*/ 6459988 w 6492864"/>
              <a:gd name="connsiteY8" fmla="*/ 707628 h 5753325"/>
              <a:gd name="connsiteX9" fmla="*/ 6453989 w 6492864"/>
              <a:gd name="connsiteY9" fmla="*/ 711876 h 5753325"/>
              <a:gd name="connsiteX10" fmla="*/ 6453209 w 6492864"/>
              <a:gd name="connsiteY10" fmla="*/ 719127 h 5753325"/>
              <a:gd name="connsiteX11" fmla="*/ 6457662 w 6492864"/>
              <a:gd name="connsiteY11" fmla="*/ 723331 h 5753325"/>
              <a:gd name="connsiteX12" fmla="*/ 6447445 w 6492864"/>
              <a:gd name="connsiteY12" fmla="*/ 780003 h 5753325"/>
              <a:gd name="connsiteX13" fmla="*/ 6426552 w 6492864"/>
              <a:gd name="connsiteY13" fmla="*/ 845805 h 5753325"/>
              <a:gd name="connsiteX14" fmla="*/ 6434072 w 6492864"/>
              <a:gd name="connsiteY14" fmla="*/ 910733 h 5753325"/>
              <a:gd name="connsiteX15" fmla="*/ 6432570 w 6492864"/>
              <a:gd name="connsiteY15" fmla="*/ 983394 h 5753325"/>
              <a:gd name="connsiteX16" fmla="*/ 6431878 w 6492864"/>
              <a:gd name="connsiteY16" fmla="*/ 1026728 h 5753325"/>
              <a:gd name="connsiteX17" fmla="*/ 6414269 w 6492864"/>
              <a:gd name="connsiteY17" fmla="*/ 1151111 h 5753325"/>
              <a:gd name="connsiteX18" fmla="*/ 6371722 w 6492864"/>
              <a:gd name="connsiteY18" fmla="*/ 1318080 h 5753325"/>
              <a:gd name="connsiteX19" fmla="*/ 6356023 w 6492864"/>
              <a:gd name="connsiteY19" fmla="*/ 1356227 h 5753325"/>
              <a:gd name="connsiteX20" fmla="*/ 6356157 w 6492864"/>
              <a:gd name="connsiteY20" fmla="*/ 1361967 h 5753325"/>
              <a:gd name="connsiteX21" fmla="*/ 6350613 w 6492864"/>
              <a:gd name="connsiteY21" fmla="*/ 1393569 h 5753325"/>
              <a:gd name="connsiteX22" fmla="*/ 6357062 w 6492864"/>
              <a:gd name="connsiteY22" fmla="*/ 1444071 h 5753325"/>
              <a:gd name="connsiteX23" fmla="*/ 6364832 w 6492864"/>
              <a:gd name="connsiteY23" fmla="*/ 1478763 h 5753325"/>
              <a:gd name="connsiteX24" fmla="*/ 6369745 w 6492864"/>
              <a:gd name="connsiteY24" fmla="*/ 1495680 h 5753325"/>
              <a:gd name="connsiteX25" fmla="*/ 6370898 w 6492864"/>
              <a:gd name="connsiteY25" fmla="*/ 1513331 h 5753325"/>
              <a:gd name="connsiteX26" fmla="*/ 6368801 w 6492864"/>
              <a:gd name="connsiteY26" fmla="*/ 1527414 h 5753325"/>
              <a:gd name="connsiteX27" fmla="*/ 6359177 w 6492864"/>
              <a:gd name="connsiteY27" fmla="*/ 1639513 h 5753325"/>
              <a:gd name="connsiteX28" fmla="*/ 6299489 w 6492864"/>
              <a:gd name="connsiteY28" fmla="*/ 1784860 h 5753325"/>
              <a:gd name="connsiteX29" fmla="*/ 6267878 w 6492864"/>
              <a:gd name="connsiteY29" fmla="*/ 1858572 h 5753325"/>
              <a:gd name="connsiteX30" fmla="*/ 6251146 w 6492864"/>
              <a:gd name="connsiteY30" fmla="*/ 1926167 h 5753325"/>
              <a:gd name="connsiteX31" fmla="*/ 6210686 w 6492864"/>
              <a:gd name="connsiteY31" fmla="*/ 2014834 h 5753325"/>
              <a:gd name="connsiteX32" fmla="*/ 6106652 w 6492864"/>
              <a:gd name="connsiteY32" fmla="*/ 2150572 h 5753325"/>
              <a:gd name="connsiteX33" fmla="*/ 6097813 w 6492864"/>
              <a:gd name="connsiteY33" fmla="*/ 2172208 h 5753325"/>
              <a:gd name="connsiteX34" fmla="*/ 6095990 w 6492864"/>
              <a:gd name="connsiteY34" fmla="*/ 2181185 h 5753325"/>
              <a:gd name="connsiteX35" fmla="*/ 6090126 w 6492864"/>
              <a:gd name="connsiteY35" fmla="*/ 2192533 h 5753325"/>
              <a:gd name="connsiteX36" fmla="*/ 6089503 w 6492864"/>
              <a:gd name="connsiteY36" fmla="*/ 2192543 h 5753325"/>
              <a:gd name="connsiteX37" fmla="*/ 6084946 w 6492864"/>
              <a:gd name="connsiteY37" fmla="*/ 2203694 h 5753325"/>
              <a:gd name="connsiteX38" fmla="*/ 5987861 w 6492864"/>
              <a:gd name="connsiteY38" fmla="*/ 2304868 h 5753325"/>
              <a:gd name="connsiteX39" fmla="*/ 5973439 w 6492864"/>
              <a:gd name="connsiteY39" fmla="*/ 2385635 h 5753325"/>
              <a:gd name="connsiteX40" fmla="*/ 5916727 w 6492864"/>
              <a:gd name="connsiteY40" fmla="*/ 2458777 h 5753325"/>
              <a:gd name="connsiteX41" fmla="*/ 5856524 w 6492864"/>
              <a:gd name="connsiteY41" fmla="*/ 2583281 h 5753325"/>
              <a:gd name="connsiteX42" fmla="*/ 5838091 w 6492864"/>
              <a:gd name="connsiteY42" fmla="*/ 2753474 h 5753325"/>
              <a:gd name="connsiteX43" fmla="*/ 5777471 w 6492864"/>
              <a:gd name="connsiteY43" fmla="*/ 2901570 h 5753325"/>
              <a:gd name="connsiteX44" fmla="*/ 5723992 w 6492864"/>
              <a:gd name="connsiteY44" fmla="*/ 2998752 h 5753325"/>
              <a:gd name="connsiteX45" fmla="*/ 5557886 w 6492864"/>
              <a:gd name="connsiteY45" fmla="*/ 3329735 h 5753325"/>
              <a:gd name="connsiteX46" fmla="*/ 5471501 w 6492864"/>
              <a:gd name="connsiteY46" fmla="*/ 3462221 h 5753325"/>
              <a:gd name="connsiteX47" fmla="*/ 5465154 w 6492864"/>
              <a:gd name="connsiteY47" fmla="*/ 3541065 h 5753325"/>
              <a:gd name="connsiteX48" fmla="*/ 5437889 w 6492864"/>
              <a:gd name="connsiteY48" fmla="*/ 3559927 h 5753325"/>
              <a:gd name="connsiteX49" fmla="*/ 5432770 w 6492864"/>
              <a:gd name="connsiteY49" fmla="*/ 3562948 h 5753325"/>
              <a:gd name="connsiteX50" fmla="*/ 5406795 w 6492864"/>
              <a:gd name="connsiteY50" fmla="*/ 3578594 h 5753325"/>
              <a:gd name="connsiteX51" fmla="*/ 5381495 w 6492864"/>
              <a:gd name="connsiteY51" fmla="*/ 3599883 h 5753325"/>
              <a:gd name="connsiteX52" fmla="*/ 5363689 w 6492864"/>
              <a:gd name="connsiteY52" fmla="*/ 3633299 h 5753325"/>
              <a:gd name="connsiteX53" fmla="*/ 5291870 w 6492864"/>
              <a:gd name="connsiteY53" fmla="*/ 3799039 h 5753325"/>
              <a:gd name="connsiteX54" fmla="*/ 5241600 w 6492864"/>
              <a:gd name="connsiteY54" fmla="*/ 3894238 h 5753325"/>
              <a:gd name="connsiteX55" fmla="*/ 5211041 w 6492864"/>
              <a:gd name="connsiteY55" fmla="*/ 3924184 h 5753325"/>
              <a:gd name="connsiteX56" fmla="*/ 5176073 w 6492864"/>
              <a:gd name="connsiteY56" fmla="*/ 3970179 h 5753325"/>
              <a:gd name="connsiteX57" fmla="*/ 5172826 w 6492864"/>
              <a:gd name="connsiteY57" fmla="*/ 3991773 h 5753325"/>
              <a:gd name="connsiteX58" fmla="*/ 5157053 w 6492864"/>
              <a:gd name="connsiteY58" fmla="*/ 3997708 h 5753325"/>
              <a:gd name="connsiteX59" fmla="*/ 5127922 w 6492864"/>
              <a:gd name="connsiteY59" fmla="*/ 4022660 h 5753325"/>
              <a:gd name="connsiteX60" fmla="*/ 5020872 w 6492864"/>
              <a:gd name="connsiteY60" fmla="*/ 4075951 h 5753325"/>
              <a:gd name="connsiteX61" fmla="*/ 4991410 w 6492864"/>
              <a:gd name="connsiteY61" fmla="*/ 4087598 h 5753325"/>
              <a:gd name="connsiteX62" fmla="*/ 4930112 w 6492864"/>
              <a:gd name="connsiteY62" fmla="*/ 4138459 h 5753325"/>
              <a:gd name="connsiteX63" fmla="*/ 4834224 w 6492864"/>
              <a:gd name="connsiteY63" fmla="*/ 4231643 h 5753325"/>
              <a:gd name="connsiteX64" fmla="*/ 4812599 w 6492864"/>
              <a:gd name="connsiteY64" fmla="*/ 4249449 h 5753325"/>
              <a:gd name="connsiteX65" fmla="*/ 4789188 w 6492864"/>
              <a:gd name="connsiteY65" fmla="*/ 4256678 h 5753325"/>
              <a:gd name="connsiteX66" fmla="*/ 4779554 w 6492864"/>
              <a:gd name="connsiteY66" fmla="*/ 4251313 h 5753325"/>
              <a:gd name="connsiteX67" fmla="*/ 4766885 w 6492864"/>
              <a:gd name="connsiteY67" fmla="*/ 4259812 h 5753325"/>
              <a:gd name="connsiteX68" fmla="*/ 4762510 w 6492864"/>
              <a:gd name="connsiteY68" fmla="*/ 4260383 h 5753325"/>
              <a:gd name="connsiteX69" fmla="*/ 4738416 w 6492864"/>
              <a:gd name="connsiteY69" fmla="*/ 4265355 h 5753325"/>
              <a:gd name="connsiteX70" fmla="*/ 4712007 w 6492864"/>
              <a:gd name="connsiteY70" fmla="*/ 4317892 h 5753325"/>
              <a:gd name="connsiteX71" fmla="*/ 4658930 w 6492864"/>
              <a:gd name="connsiteY71" fmla="*/ 4348041 h 5753325"/>
              <a:gd name="connsiteX72" fmla="*/ 4443526 w 6492864"/>
              <a:gd name="connsiteY72" fmla="*/ 4507851 h 5753325"/>
              <a:gd name="connsiteX73" fmla="*/ 4289766 w 6492864"/>
              <a:gd name="connsiteY73" fmla="*/ 4711450 h 5753325"/>
              <a:gd name="connsiteX74" fmla="*/ 4150870 w 6492864"/>
              <a:gd name="connsiteY74" fmla="*/ 4818480 h 5753325"/>
              <a:gd name="connsiteX75" fmla="*/ 4006639 w 6492864"/>
              <a:gd name="connsiteY75" fmla="*/ 4933815 h 5753325"/>
              <a:gd name="connsiteX76" fmla="*/ 3298210 w 6492864"/>
              <a:gd name="connsiteY76" fmla="*/ 5070790 h 5753325"/>
              <a:gd name="connsiteX77" fmla="*/ 2947678 w 6492864"/>
              <a:gd name="connsiteY77" fmla="*/ 5117869 h 5753325"/>
              <a:gd name="connsiteX78" fmla="*/ 2822169 w 6492864"/>
              <a:gd name="connsiteY78" fmla="*/ 5129396 h 5753325"/>
              <a:gd name="connsiteX79" fmla="*/ 2538773 w 6492864"/>
              <a:gd name="connsiteY79" fmla="*/ 5313397 h 5753325"/>
              <a:gd name="connsiteX80" fmla="*/ 2014500 w 6492864"/>
              <a:gd name="connsiteY80" fmla="*/ 5519744 h 5753325"/>
              <a:gd name="connsiteX81" fmla="*/ 1934391 w 6492864"/>
              <a:gd name="connsiteY81" fmla="*/ 5591335 h 5753325"/>
              <a:gd name="connsiteX82" fmla="*/ 1892550 w 6492864"/>
              <a:gd name="connsiteY82" fmla="*/ 5649708 h 5753325"/>
              <a:gd name="connsiteX83" fmla="*/ 1854769 w 6492864"/>
              <a:gd name="connsiteY83" fmla="*/ 5647691 h 5753325"/>
              <a:gd name="connsiteX84" fmla="*/ 1809461 w 6492864"/>
              <a:gd name="connsiteY84" fmla="*/ 5648628 h 5753325"/>
              <a:gd name="connsiteX85" fmla="*/ 1745150 w 6492864"/>
              <a:gd name="connsiteY85" fmla="*/ 5693879 h 5753325"/>
              <a:gd name="connsiteX86" fmla="*/ 1713375 w 6492864"/>
              <a:gd name="connsiteY86" fmla="*/ 5684672 h 5753325"/>
              <a:gd name="connsiteX87" fmla="*/ 1707808 w 6492864"/>
              <a:gd name="connsiteY87" fmla="*/ 5682611 h 5753325"/>
              <a:gd name="connsiteX88" fmla="*/ 1679313 w 6492864"/>
              <a:gd name="connsiteY88" fmla="*/ 5672360 h 5753325"/>
              <a:gd name="connsiteX89" fmla="*/ 1646933 w 6492864"/>
              <a:gd name="connsiteY89" fmla="*/ 5666227 h 5753325"/>
              <a:gd name="connsiteX90" fmla="*/ 1610055 w 6492864"/>
              <a:gd name="connsiteY90" fmla="*/ 5673643 h 5753325"/>
              <a:gd name="connsiteX91" fmla="*/ 1437641 w 6492864"/>
              <a:gd name="connsiteY91" fmla="*/ 5723266 h 5753325"/>
              <a:gd name="connsiteX92" fmla="*/ 1332869 w 6492864"/>
              <a:gd name="connsiteY92" fmla="*/ 5744752 h 5753325"/>
              <a:gd name="connsiteX93" fmla="*/ 1290525 w 6492864"/>
              <a:gd name="connsiteY93" fmla="*/ 5740036 h 5753325"/>
              <a:gd name="connsiteX94" fmla="*/ 1233107 w 6492864"/>
              <a:gd name="connsiteY94" fmla="*/ 5742106 h 5753325"/>
              <a:gd name="connsiteX95" fmla="*/ 1214532 w 6492864"/>
              <a:gd name="connsiteY95" fmla="*/ 5753325 h 5753325"/>
              <a:gd name="connsiteX96" fmla="*/ 1199955 w 6492864"/>
              <a:gd name="connsiteY96" fmla="*/ 5744831 h 5753325"/>
              <a:gd name="connsiteX97" fmla="*/ 1162337 w 6492864"/>
              <a:gd name="connsiteY97" fmla="*/ 5738048 h 5753325"/>
              <a:gd name="connsiteX98" fmla="*/ 1053457 w 6492864"/>
              <a:gd name="connsiteY98" fmla="*/ 5688676 h 5753325"/>
              <a:gd name="connsiteX99" fmla="*/ 1025798 w 6492864"/>
              <a:gd name="connsiteY99" fmla="*/ 5673166 h 5753325"/>
              <a:gd name="connsiteX100" fmla="*/ 947900 w 6492864"/>
              <a:gd name="connsiteY100" fmla="*/ 5657848 h 5753325"/>
              <a:gd name="connsiteX101" fmla="*/ 815627 w 6492864"/>
              <a:gd name="connsiteY101" fmla="*/ 5642557 h 5753325"/>
              <a:gd name="connsiteX102" fmla="*/ 788251 w 6492864"/>
              <a:gd name="connsiteY102" fmla="*/ 5637065 h 5753325"/>
              <a:gd name="connsiteX103" fmla="*/ 767822 w 6492864"/>
              <a:gd name="connsiteY103" fmla="*/ 5623450 h 5753325"/>
              <a:gd name="connsiteX104" fmla="*/ 765791 w 6492864"/>
              <a:gd name="connsiteY104" fmla="*/ 5612539 h 5753325"/>
              <a:gd name="connsiteX105" fmla="*/ 751230 w 6492864"/>
              <a:gd name="connsiteY105" fmla="*/ 5608092 h 5753325"/>
              <a:gd name="connsiteX106" fmla="*/ 748008 w 6492864"/>
              <a:gd name="connsiteY106" fmla="*/ 5605052 h 5753325"/>
              <a:gd name="connsiteX107" fmla="*/ 728871 w 6492864"/>
              <a:gd name="connsiteY107" fmla="*/ 5589469 h 5753325"/>
              <a:gd name="connsiteX108" fmla="*/ 671898 w 6492864"/>
              <a:gd name="connsiteY108" fmla="*/ 5602363 h 5753325"/>
              <a:gd name="connsiteX109" fmla="*/ 615065 w 6492864"/>
              <a:gd name="connsiteY109" fmla="*/ 5580257 h 5753325"/>
              <a:gd name="connsiteX110" fmla="*/ 355785 w 6492864"/>
              <a:gd name="connsiteY110" fmla="*/ 5514383 h 5753325"/>
              <a:gd name="connsiteX111" fmla="*/ 102269 w 6492864"/>
              <a:gd name="connsiteY111" fmla="*/ 5524347 h 5753325"/>
              <a:gd name="connsiteX112" fmla="*/ 13160 w 6492864"/>
              <a:gd name="connsiteY112" fmla="*/ 5514159 h 5753325"/>
              <a:gd name="connsiteX113" fmla="*/ 0 w 6492864"/>
              <a:gd name="connsiteY113" fmla="*/ 5511735 h 5753325"/>
              <a:gd name="connsiteX114" fmla="*/ 0 w 6492864"/>
              <a:gd name="connsiteY114" fmla="*/ 0 h 5753325"/>
              <a:gd name="connsiteX0" fmla="*/ 0 w 6462955"/>
              <a:gd name="connsiteY0" fmla="*/ 0 h 5753325"/>
              <a:gd name="connsiteX1" fmla="*/ 6438980 w 6462955"/>
              <a:gd name="connsiteY1" fmla="*/ 0 h 5753325"/>
              <a:gd name="connsiteX2" fmla="*/ 6439047 w 6462955"/>
              <a:gd name="connsiteY2" fmla="*/ 147 h 5753325"/>
              <a:gd name="connsiteX3" fmla="*/ 6443456 w 6462955"/>
              <a:gd name="connsiteY3" fmla="*/ 130105 h 5753325"/>
              <a:gd name="connsiteX4" fmla="*/ 6447632 w 6462955"/>
              <a:gd name="connsiteY4" fmla="*/ 170016 h 5753325"/>
              <a:gd name="connsiteX5" fmla="*/ 6396598 w 6462955"/>
              <a:gd name="connsiteY5" fmla="*/ 274847 h 5753325"/>
              <a:gd name="connsiteX6" fmla="*/ 6375685 w 6462955"/>
              <a:gd name="connsiteY6" fmla="*/ 535865 h 5753325"/>
              <a:gd name="connsiteX7" fmla="*/ 6354187 w 6462955"/>
              <a:gd name="connsiteY7" fmla="*/ 615799 h 5753325"/>
              <a:gd name="connsiteX8" fmla="*/ 6459988 w 6462955"/>
              <a:gd name="connsiteY8" fmla="*/ 707628 h 5753325"/>
              <a:gd name="connsiteX9" fmla="*/ 6453989 w 6462955"/>
              <a:gd name="connsiteY9" fmla="*/ 711876 h 5753325"/>
              <a:gd name="connsiteX10" fmla="*/ 6453209 w 6462955"/>
              <a:gd name="connsiteY10" fmla="*/ 719127 h 5753325"/>
              <a:gd name="connsiteX11" fmla="*/ 6457662 w 6462955"/>
              <a:gd name="connsiteY11" fmla="*/ 723331 h 5753325"/>
              <a:gd name="connsiteX12" fmla="*/ 6447445 w 6462955"/>
              <a:gd name="connsiteY12" fmla="*/ 780003 h 5753325"/>
              <a:gd name="connsiteX13" fmla="*/ 6426552 w 6462955"/>
              <a:gd name="connsiteY13" fmla="*/ 845805 h 5753325"/>
              <a:gd name="connsiteX14" fmla="*/ 6434072 w 6462955"/>
              <a:gd name="connsiteY14" fmla="*/ 910733 h 5753325"/>
              <a:gd name="connsiteX15" fmla="*/ 6432570 w 6462955"/>
              <a:gd name="connsiteY15" fmla="*/ 983394 h 5753325"/>
              <a:gd name="connsiteX16" fmla="*/ 6431878 w 6462955"/>
              <a:gd name="connsiteY16" fmla="*/ 1026728 h 5753325"/>
              <a:gd name="connsiteX17" fmla="*/ 6414269 w 6462955"/>
              <a:gd name="connsiteY17" fmla="*/ 1151111 h 5753325"/>
              <a:gd name="connsiteX18" fmla="*/ 6371722 w 6462955"/>
              <a:gd name="connsiteY18" fmla="*/ 1318080 h 5753325"/>
              <a:gd name="connsiteX19" fmla="*/ 6356023 w 6462955"/>
              <a:gd name="connsiteY19" fmla="*/ 1356227 h 5753325"/>
              <a:gd name="connsiteX20" fmla="*/ 6356157 w 6462955"/>
              <a:gd name="connsiteY20" fmla="*/ 1361967 h 5753325"/>
              <a:gd name="connsiteX21" fmla="*/ 6350613 w 6462955"/>
              <a:gd name="connsiteY21" fmla="*/ 1393569 h 5753325"/>
              <a:gd name="connsiteX22" fmla="*/ 6357062 w 6462955"/>
              <a:gd name="connsiteY22" fmla="*/ 1444071 h 5753325"/>
              <a:gd name="connsiteX23" fmla="*/ 6364832 w 6462955"/>
              <a:gd name="connsiteY23" fmla="*/ 1478763 h 5753325"/>
              <a:gd name="connsiteX24" fmla="*/ 6369745 w 6462955"/>
              <a:gd name="connsiteY24" fmla="*/ 1495680 h 5753325"/>
              <a:gd name="connsiteX25" fmla="*/ 6370898 w 6462955"/>
              <a:gd name="connsiteY25" fmla="*/ 1513331 h 5753325"/>
              <a:gd name="connsiteX26" fmla="*/ 6368801 w 6462955"/>
              <a:gd name="connsiteY26" fmla="*/ 1527414 h 5753325"/>
              <a:gd name="connsiteX27" fmla="*/ 6359177 w 6462955"/>
              <a:gd name="connsiteY27" fmla="*/ 1639513 h 5753325"/>
              <a:gd name="connsiteX28" fmla="*/ 6299489 w 6462955"/>
              <a:gd name="connsiteY28" fmla="*/ 1784860 h 5753325"/>
              <a:gd name="connsiteX29" fmla="*/ 6267878 w 6462955"/>
              <a:gd name="connsiteY29" fmla="*/ 1858572 h 5753325"/>
              <a:gd name="connsiteX30" fmla="*/ 6251146 w 6462955"/>
              <a:gd name="connsiteY30" fmla="*/ 1926167 h 5753325"/>
              <a:gd name="connsiteX31" fmla="*/ 6210686 w 6462955"/>
              <a:gd name="connsiteY31" fmla="*/ 2014834 h 5753325"/>
              <a:gd name="connsiteX32" fmla="*/ 6106652 w 6462955"/>
              <a:gd name="connsiteY32" fmla="*/ 2150572 h 5753325"/>
              <a:gd name="connsiteX33" fmla="*/ 6097813 w 6462955"/>
              <a:gd name="connsiteY33" fmla="*/ 2172208 h 5753325"/>
              <a:gd name="connsiteX34" fmla="*/ 6095990 w 6462955"/>
              <a:gd name="connsiteY34" fmla="*/ 2181185 h 5753325"/>
              <a:gd name="connsiteX35" fmla="*/ 6090126 w 6462955"/>
              <a:gd name="connsiteY35" fmla="*/ 2192533 h 5753325"/>
              <a:gd name="connsiteX36" fmla="*/ 6089503 w 6462955"/>
              <a:gd name="connsiteY36" fmla="*/ 2192543 h 5753325"/>
              <a:gd name="connsiteX37" fmla="*/ 6084946 w 6462955"/>
              <a:gd name="connsiteY37" fmla="*/ 2203694 h 5753325"/>
              <a:gd name="connsiteX38" fmla="*/ 5987861 w 6462955"/>
              <a:gd name="connsiteY38" fmla="*/ 2304868 h 5753325"/>
              <a:gd name="connsiteX39" fmla="*/ 5973439 w 6462955"/>
              <a:gd name="connsiteY39" fmla="*/ 2385635 h 5753325"/>
              <a:gd name="connsiteX40" fmla="*/ 5916727 w 6462955"/>
              <a:gd name="connsiteY40" fmla="*/ 2458777 h 5753325"/>
              <a:gd name="connsiteX41" fmla="*/ 5856524 w 6462955"/>
              <a:gd name="connsiteY41" fmla="*/ 2583281 h 5753325"/>
              <a:gd name="connsiteX42" fmla="*/ 5838091 w 6462955"/>
              <a:gd name="connsiteY42" fmla="*/ 2753474 h 5753325"/>
              <a:gd name="connsiteX43" fmla="*/ 5777471 w 6462955"/>
              <a:gd name="connsiteY43" fmla="*/ 2901570 h 5753325"/>
              <a:gd name="connsiteX44" fmla="*/ 5723992 w 6462955"/>
              <a:gd name="connsiteY44" fmla="*/ 2998752 h 5753325"/>
              <a:gd name="connsiteX45" fmla="*/ 5557886 w 6462955"/>
              <a:gd name="connsiteY45" fmla="*/ 3329735 h 5753325"/>
              <a:gd name="connsiteX46" fmla="*/ 5471501 w 6462955"/>
              <a:gd name="connsiteY46" fmla="*/ 3462221 h 5753325"/>
              <a:gd name="connsiteX47" fmla="*/ 5465154 w 6462955"/>
              <a:gd name="connsiteY47" fmla="*/ 3541065 h 5753325"/>
              <a:gd name="connsiteX48" fmla="*/ 5437889 w 6462955"/>
              <a:gd name="connsiteY48" fmla="*/ 3559927 h 5753325"/>
              <a:gd name="connsiteX49" fmla="*/ 5432770 w 6462955"/>
              <a:gd name="connsiteY49" fmla="*/ 3562948 h 5753325"/>
              <a:gd name="connsiteX50" fmla="*/ 5406795 w 6462955"/>
              <a:gd name="connsiteY50" fmla="*/ 3578594 h 5753325"/>
              <a:gd name="connsiteX51" fmla="*/ 5381495 w 6462955"/>
              <a:gd name="connsiteY51" fmla="*/ 3599883 h 5753325"/>
              <a:gd name="connsiteX52" fmla="*/ 5363689 w 6462955"/>
              <a:gd name="connsiteY52" fmla="*/ 3633299 h 5753325"/>
              <a:gd name="connsiteX53" fmla="*/ 5291870 w 6462955"/>
              <a:gd name="connsiteY53" fmla="*/ 3799039 h 5753325"/>
              <a:gd name="connsiteX54" fmla="*/ 5241600 w 6462955"/>
              <a:gd name="connsiteY54" fmla="*/ 3894238 h 5753325"/>
              <a:gd name="connsiteX55" fmla="*/ 5211041 w 6462955"/>
              <a:gd name="connsiteY55" fmla="*/ 3924184 h 5753325"/>
              <a:gd name="connsiteX56" fmla="*/ 5176073 w 6462955"/>
              <a:gd name="connsiteY56" fmla="*/ 3970179 h 5753325"/>
              <a:gd name="connsiteX57" fmla="*/ 5172826 w 6462955"/>
              <a:gd name="connsiteY57" fmla="*/ 3991773 h 5753325"/>
              <a:gd name="connsiteX58" fmla="*/ 5157053 w 6462955"/>
              <a:gd name="connsiteY58" fmla="*/ 3997708 h 5753325"/>
              <a:gd name="connsiteX59" fmla="*/ 5127922 w 6462955"/>
              <a:gd name="connsiteY59" fmla="*/ 4022660 h 5753325"/>
              <a:gd name="connsiteX60" fmla="*/ 5020872 w 6462955"/>
              <a:gd name="connsiteY60" fmla="*/ 4075951 h 5753325"/>
              <a:gd name="connsiteX61" fmla="*/ 4991410 w 6462955"/>
              <a:gd name="connsiteY61" fmla="*/ 4087598 h 5753325"/>
              <a:gd name="connsiteX62" fmla="*/ 4930112 w 6462955"/>
              <a:gd name="connsiteY62" fmla="*/ 4138459 h 5753325"/>
              <a:gd name="connsiteX63" fmla="*/ 4834224 w 6462955"/>
              <a:gd name="connsiteY63" fmla="*/ 4231643 h 5753325"/>
              <a:gd name="connsiteX64" fmla="*/ 4812599 w 6462955"/>
              <a:gd name="connsiteY64" fmla="*/ 4249449 h 5753325"/>
              <a:gd name="connsiteX65" fmla="*/ 4789188 w 6462955"/>
              <a:gd name="connsiteY65" fmla="*/ 4256678 h 5753325"/>
              <a:gd name="connsiteX66" fmla="*/ 4779554 w 6462955"/>
              <a:gd name="connsiteY66" fmla="*/ 4251313 h 5753325"/>
              <a:gd name="connsiteX67" fmla="*/ 4766885 w 6462955"/>
              <a:gd name="connsiteY67" fmla="*/ 4259812 h 5753325"/>
              <a:gd name="connsiteX68" fmla="*/ 4762510 w 6462955"/>
              <a:gd name="connsiteY68" fmla="*/ 4260383 h 5753325"/>
              <a:gd name="connsiteX69" fmla="*/ 4738416 w 6462955"/>
              <a:gd name="connsiteY69" fmla="*/ 4265355 h 5753325"/>
              <a:gd name="connsiteX70" fmla="*/ 4712007 w 6462955"/>
              <a:gd name="connsiteY70" fmla="*/ 4317892 h 5753325"/>
              <a:gd name="connsiteX71" fmla="*/ 4658930 w 6462955"/>
              <a:gd name="connsiteY71" fmla="*/ 4348041 h 5753325"/>
              <a:gd name="connsiteX72" fmla="*/ 4443526 w 6462955"/>
              <a:gd name="connsiteY72" fmla="*/ 4507851 h 5753325"/>
              <a:gd name="connsiteX73" fmla="*/ 4289766 w 6462955"/>
              <a:gd name="connsiteY73" fmla="*/ 4711450 h 5753325"/>
              <a:gd name="connsiteX74" fmla="*/ 4150870 w 6462955"/>
              <a:gd name="connsiteY74" fmla="*/ 4818480 h 5753325"/>
              <a:gd name="connsiteX75" fmla="*/ 4006639 w 6462955"/>
              <a:gd name="connsiteY75" fmla="*/ 4933815 h 5753325"/>
              <a:gd name="connsiteX76" fmla="*/ 3298210 w 6462955"/>
              <a:gd name="connsiteY76" fmla="*/ 5070790 h 5753325"/>
              <a:gd name="connsiteX77" fmla="*/ 2947678 w 6462955"/>
              <a:gd name="connsiteY77" fmla="*/ 5117869 h 5753325"/>
              <a:gd name="connsiteX78" fmla="*/ 2822169 w 6462955"/>
              <a:gd name="connsiteY78" fmla="*/ 5129396 h 5753325"/>
              <a:gd name="connsiteX79" fmla="*/ 2538773 w 6462955"/>
              <a:gd name="connsiteY79" fmla="*/ 5313397 h 5753325"/>
              <a:gd name="connsiteX80" fmla="*/ 2014500 w 6462955"/>
              <a:gd name="connsiteY80" fmla="*/ 5519744 h 5753325"/>
              <a:gd name="connsiteX81" fmla="*/ 1934391 w 6462955"/>
              <a:gd name="connsiteY81" fmla="*/ 5591335 h 5753325"/>
              <a:gd name="connsiteX82" fmla="*/ 1892550 w 6462955"/>
              <a:gd name="connsiteY82" fmla="*/ 5649708 h 5753325"/>
              <a:gd name="connsiteX83" fmla="*/ 1854769 w 6462955"/>
              <a:gd name="connsiteY83" fmla="*/ 5647691 h 5753325"/>
              <a:gd name="connsiteX84" fmla="*/ 1809461 w 6462955"/>
              <a:gd name="connsiteY84" fmla="*/ 5648628 h 5753325"/>
              <a:gd name="connsiteX85" fmla="*/ 1745150 w 6462955"/>
              <a:gd name="connsiteY85" fmla="*/ 5693879 h 5753325"/>
              <a:gd name="connsiteX86" fmla="*/ 1713375 w 6462955"/>
              <a:gd name="connsiteY86" fmla="*/ 5684672 h 5753325"/>
              <a:gd name="connsiteX87" fmla="*/ 1707808 w 6462955"/>
              <a:gd name="connsiteY87" fmla="*/ 5682611 h 5753325"/>
              <a:gd name="connsiteX88" fmla="*/ 1679313 w 6462955"/>
              <a:gd name="connsiteY88" fmla="*/ 5672360 h 5753325"/>
              <a:gd name="connsiteX89" fmla="*/ 1646933 w 6462955"/>
              <a:gd name="connsiteY89" fmla="*/ 5666227 h 5753325"/>
              <a:gd name="connsiteX90" fmla="*/ 1610055 w 6462955"/>
              <a:gd name="connsiteY90" fmla="*/ 5673643 h 5753325"/>
              <a:gd name="connsiteX91" fmla="*/ 1437641 w 6462955"/>
              <a:gd name="connsiteY91" fmla="*/ 5723266 h 5753325"/>
              <a:gd name="connsiteX92" fmla="*/ 1332869 w 6462955"/>
              <a:gd name="connsiteY92" fmla="*/ 5744752 h 5753325"/>
              <a:gd name="connsiteX93" fmla="*/ 1290525 w 6462955"/>
              <a:gd name="connsiteY93" fmla="*/ 5740036 h 5753325"/>
              <a:gd name="connsiteX94" fmla="*/ 1233107 w 6462955"/>
              <a:gd name="connsiteY94" fmla="*/ 5742106 h 5753325"/>
              <a:gd name="connsiteX95" fmla="*/ 1214532 w 6462955"/>
              <a:gd name="connsiteY95" fmla="*/ 5753325 h 5753325"/>
              <a:gd name="connsiteX96" fmla="*/ 1199955 w 6462955"/>
              <a:gd name="connsiteY96" fmla="*/ 5744831 h 5753325"/>
              <a:gd name="connsiteX97" fmla="*/ 1162337 w 6462955"/>
              <a:gd name="connsiteY97" fmla="*/ 5738048 h 5753325"/>
              <a:gd name="connsiteX98" fmla="*/ 1053457 w 6462955"/>
              <a:gd name="connsiteY98" fmla="*/ 5688676 h 5753325"/>
              <a:gd name="connsiteX99" fmla="*/ 1025798 w 6462955"/>
              <a:gd name="connsiteY99" fmla="*/ 5673166 h 5753325"/>
              <a:gd name="connsiteX100" fmla="*/ 947900 w 6462955"/>
              <a:gd name="connsiteY100" fmla="*/ 5657848 h 5753325"/>
              <a:gd name="connsiteX101" fmla="*/ 815627 w 6462955"/>
              <a:gd name="connsiteY101" fmla="*/ 5642557 h 5753325"/>
              <a:gd name="connsiteX102" fmla="*/ 788251 w 6462955"/>
              <a:gd name="connsiteY102" fmla="*/ 5637065 h 5753325"/>
              <a:gd name="connsiteX103" fmla="*/ 767822 w 6462955"/>
              <a:gd name="connsiteY103" fmla="*/ 5623450 h 5753325"/>
              <a:gd name="connsiteX104" fmla="*/ 765791 w 6462955"/>
              <a:gd name="connsiteY104" fmla="*/ 5612539 h 5753325"/>
              <a:gd name="connsiteX105" fmla="*/ 751230 w 6462955"/>
              <a:gd name="connsiteY105" fmla="*/ 5608092 h 5753325"/>
              <a:gd name="connsiteX106" fmla="*/ 748008 w 6462955"/>
              <a:gd name="connsiteY106" fmla="*/ 5605052 h 5753325"/>
              <a:gd name="connsiteX107" fmla="*/ 728871 w 6462955"/>
              <a:gd name="connsiteY107" fmla="*/ 5589469 h 5753325"/>
              <a:gd name="connsiteX108" fmla="*/ 671898 w 6462955"/>
              <a:gd name="connsiteY108" fmla="*/ 5602363 h 5753325"/>
              <a:gd name="connsiteX109" fmla="*/ 615065 w 6462955"/>
              <a:gd name="connsiteY109" fmla="*/ 5580257 h 5753325"/>
              <a:gd name="connsiteX110" fmla="*/ 355785 w 6462955"/>
              <a:gd name="connsiteY110" fmla="*/ 5514383 h 5753325"/>
              <a:gd name="connsiteX111" fmla="*/ 102269 w 6462955"/>
              <a:gd name="connsiteY111" fmla="*/ 5524347 h 5753325"/>
              <a:gd name="connsiteX112" fmla="*/ 13160 w 6462955"/>
              <a:gd name="connsiteY112" fmla="*/ 5514159 h 5753325"/>
              <a:gd name="connsiteX113" fmla="*/ 0 w 6462955"/>
              <a:gd name="connsiteY113" fmla="*/ 5511735 h 5753325"/>
              <a:gd name="connsiteX114" fmla="*/ 0 w 6462955"/>
              <a:gd name="connsiteY114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453989 w 6459988"/>
              <a:gd name="connsiteY9" fmla="*/ 711876 h 5753325"/>
              <a:gd name="connsiteX10" fmla="*/ 6453209 w 6459988"/>
              <a:gd name="connsiteY10" fmla="*/ 719127 h 5753325"/>
              <a:gd name="connsiteX11" fmla="*/ 6344988 w 6459988"/>
              <a:gd name="connsiteY11" fmla="*/ 697330 h 5753325"/>
              <a:gd name="connsiteX12" fmla="*/ 6447445 w 6459988"/>
              <a:gd name="connsiteY12" fmla="*/ 780003 h 5753325"/>
              <a:gd name="connsiteX13" fmla="*/ 6426552 w 6459988"/>
              <a:gd name="connsiteY13" fmla="*/ 845805 h 5753325"/>
              <a:gd name="connsiteX14" fmla="*/ 6434072 w 6459988"/>
              <a:gd name="connsiteY14" fmla="*/ 910733 h 5753325"/>
              <a:gd name="connsiteX15" fmla="*/ 6432570 w 6459988"/>
              <a:gd name="connsiteY15" fmla="*/ 983394 h 5753325"/>
              <a:gd name="connsiteX16" fmla="*/ 6431878 w 6459988"/>
              <a:gd name="connsiteY16" fmla="*/ 1026728 h 5753325"/>
              <a:gd name="connsiteX17" fmla="*/ 6414269 w 6459988"/>
              <a:gd name="connsiteY17" fmla="*/ 1151111 h 5753325"/>
              <a:gd name="connsiteX18" fmla="*/ 6371722 w 6459988"/>
              <a:gd name="connsiteY18" fmla="*/ 1318080 h 5753325"/>
              <a:gd name="connsiteX19" fmla="*/ 6356023 w 6459988"/>
              <a:gd name="connsiteY19" fmla="*/ 1356227 h 5753325"/>
              <a:gd name="connsiteX20" fmla="*/ 6356157 w 6459988"/>
              <a:gd name="connsiteY20" fmla="*/ 1361967 h 5753325"/>
              <a:gd name="connsiteX21" fmla="*/ 6350613 w 6459988"/>
              <a:gd name="connsiteY21" fmla="*/ 1393569 h 5753325"/>
              <a:gd name="connsiteX22" fmla="*/ 6357062 w 6459988"/>
              <a:gd name="connsiteY22" fmla="*/ 1444071 h 5753325"/>
              <a:gd name="connsiteX23" fmla="*/ 6364832 w 6459988"/>
              <a:gd name="connsiteY23" fmla="*/ 1478763 h 5753325"/>
              <a:gd name="connsiteX24" fmla="*/ 6369745 w 6459988"/>
              <a:gd name="connsiteY24" fmla="*/ 1495680 h 5753325"/>
              <a:gd name="connsiteX25" fmla="*/ 6370898 w 6459988"/>
              <a:gd name="connsiteY25" fmla="*/ 1513331 h 5753325"/>
              <a:gd name="connsiteX26" fmla="*/ 6368801 w 6459988"/>
              <a:gd name="connsiteY26" fmla="*/ 1527414 h 5753325"/>
              <a:gd name="connsiteX27" fmla="*/ 6359177 w 6459988"/>
              <a:gd name="connsiteY27" fmla="*/ 1639513 h 5753325"/>
              <a:gd name="connsiteX28" fmla="*/ 6299489 w 6459988"/>
              <a:gd name="connsiteY28" fmla="*/ 1784860 h 5753325"/>
              <a:gd name="connsiteX29" fmla="*/ 6267878 w 6459988"/>
              <a:gd name="connsiteY29" fmla="*/ 1858572 h 5753325"/>
              <a:gd name="connsiteX30" fmla="*/ 6251146 w 6459988"/>
              <a:gd name="connsiteY30" fmla="*/ 1926167 h 5753325"/>
              <a:gd name="connsiteX31" fmla="*/ 6210686 w 6459988"/>
              <a:gd name="connsiteY31" fmla="*/ 2014834 h 5753325"/>
              <a:gd name="connsiteX32" fmla="*/ 6106652 w 6459988"/>
              <a:gd name="connsiteY32" fmla="*/ 2150572 h 5753325"/>
              <a:gd name="connsiteX33" fmla="*/ 6097813 w 6459988"/>
              <a:gd name="connsiteY33" fmla="*/ 2172208 h 5753325"/>
              <a:gd name="connsiteX34" fmla="*/ 6095990 w 6459988"/>
              <a:gd name="connsiteY34" fmla="*/ 2181185 h 5753325"/>
              <a:gd name="connsiteX35" fmla="*/ 6090126 w 6459988"/>
              <a:gd name="connsiteY35" fmla="*/ 2192533 h 5753325"/>
              <a:gd name="connsiteX36" fmla="*/ 6089503 w 6459988"/>
              <a:gd name="connsiteY36" fmla="*/ 2192543 h 5753325"/>
              <a:gd name="connsiteX37" fmla="*/ 6084946 w 6459988"/>
              <a:gd name="connsiteY37" fmla="*/ 2203694 h 5753325"/>
              <a:gd name="connsiteX38" fmla="*/ 5987861 w 6459988"/>
              <a:gd name="connsiteY38" fmla="*/ 2304868 h 5753325"/>
              <a:gd name="connsiteX39" fmla="*/ 5973439 w 6459988"/>
              <a:gd name="connsiteY39" fmla="*/ 2385635 h 5753325"/>
              <a:gd name="connsiteX40" fmla="*/ 5916727 w 6459988"/>
              <a:gd name="connsiteY40" fmla="*/ 2458777 h 5753325"/>
              <a:gd name="connsiteX41" fmla="*/ 5856524 w 6459988"/>
              <a:gd name="connsiteY41" fmla="*/ 2583281 h 5753325"/>
              <a:gd name="connsiteX42" fmla="*/ 5838091 w 6459988"/>
              <a:gd name="connsiteY42" fmla="*/ 2753474 h 5753325"/>
              <a:gd name="connsiteX43" fmla="*/ 5777471 w 6459988"/>
              <a:gd name="connsiteY43" fmla="*/ 2901570 h 5753325"/>
              <a:gd name="connsiteX44" fmla="*/ 5723992 w 6459988"/>
              <a:gd name="connsiteY44" fmla="*/ 2998752 h 5753325"/>
              <a:gd name="connsiteX45" fmla="*/ 5557886 w 6459988"/>
              <a:gd name="connsiteY45" fmla="*/ 3329735 h 5753325"/>
              <a:gd name="connsiteX46" fmla="*/ 5471501 w 6459988"/>
              <a:gd name="connsiteY46" fmla="*/ 3462221 h 5753325"/>
              <a:gd name="connsiteX47" fmla="*/ 5465154 w 6459988"/>
              <a:gd name="connsiteY47" fmla="*/ 3541065 h 5753325"/>
              <a:gd name="connsiteX48" fmla="*/ 5437889 w 6459988"/>
              <a:gd name="connsiteY48" fmla="*/ 3559927 h 5753325"/>
              <a:gd name="connsiteX49" fmla="*/ 5432770 w 6459988"/>
              <a:gd name="connsiteY49" fmla="*/ 3562948 h 5753325"/>
              <a:gd name="connsiteX50" fmla="*/ 5406795 w 6459988"/>
              <a:gd name="connsiteY50" fmla="*/ 3578594 h 5753325"/>
              <a:gd name="connsiteX51" fmla="*/ 5381495 w 6459988"/>
              <a:gd name="connsiteY51" fmla="*/ 3599883 h 5753325"/>
              <a:gd name="connsiteX52" fmla="*/ 5363689 w 6459988"/>
              <a:gd name="connsiteY52" fmla="*/ 3633299 h 5753325"/>
              <a:gd name="connsiteX53" fmla="*/ 5291870 w 6459988"/>
              <a:gd name="connsiteY53" fmla="*/ 3799039 h 5753325"/>
              <a:gd name="connsiteX54" fmla="*/ 5241600 w 6459988"/>
              <a:gd name="connsiteY54" fmla="*/ 3894238 h 5753325"/>
              <a:gd name="connsiteX55" fmla="*/ 5211041 w 6459988"/>
              <a:gd name="connsiteY55" fmla="*/ 3924184 h 5753325"/>
              <a:gd name="connsiteX56" fmla="*/ 5176073 w 6459988"/>
              <a:gd name="connsiteY56" fmla="*/ 3970179 h 5753325"/>
              <a:gd name="connsiteX57" fmla="*/ 5172826 w 6459988"/>
              <a:gd name="connsiteY57" fmla="*/ 3991773 h 5753325"/>
              <a:gd name="connsiteX58" fmla="*/ 5157053 w 6459988"/>
              <a:gd name="connsiteY58" fmla="*/ 3997708 h 5753325"/>
              <a:gd name="connsiteX59" fmla="*/ 5127922 w 6459988"/>
              <a:gd name="connsiteY59" fmla="*/ 4022660 h 5753325"/>
              <a:gd name="connsiteX60" fmla="*/ 5020872 w 6459988"/>
              <a:gd name="connsiteY60" fmla="*/ 4075951 h 5753325"/>
              <a:gd name="connsiteX61" fmla="*/ 4991410 w 6459988"/>
              <a:gd name="connsiteY61" fmla="*/ 4087598 h 5753325"/>
              <a:gd name="connsiteX62" fmla="*/ 4930112 w 6459988"/>
              <a:gd name="connsiteY62" fmla="*/ 4138459 h 5753325"/>
              <a:gd name="connsiteX63" fmla="*/ 4834224 w 6459988"/>
              <a:gd name="connsiteY63" fmla="*/ 4231643 h 5753325"/>
              <a:gd name="connsiteX64" fmla="*/ 4812599 w 6459988"/>
              <a:gd name="connsiteY64" fmla="*/ 4249449 h 5753325"/>
              <a:gd name="connsiteX65" fmla="*/ 4789188 w 6459988"/>
              <a:gd name="connsiteY65" fmla="*/ 4256678 h 5753325"/>
              <a:gd name="connsiteX66" fmla="*/ 4779554 w 6459988"/>
              <a:gd name="connsiteY66" fmla="*/ 4251313 h 5753325"/>
              <a:gd name="connsiteX67" fmla="*/ 4766885 w 6459988"/>
              <a:gd name="connsiteY67" fmla="*/ 4259812 h 5753325"/>
              <a:gd name="connsiteX68" fmla="*/ 4762510 w 6459988"/>
              <a:gd name="connsiteY68" fmla="*/ 4260383 h 5753325"/>
              <a:gd name="connsiteX69" fmla="*/ 4738416 w 6459988"/>
              <a:gd name="connsiteY69" fmla="*/ 4265355 h 5753325"/>
              <a:gd name="connsiteX70" fmla="*/ 4712007 w 6459988"/>
              <a:gd name="connsiteY70" fmla="*/ 4317892 h 5753325"/>
              <a:gd name="connsiteX71" fmla="*/ 4658930 w 6459988"/>
              <a:gd name="connsiteY71" fmla="*/ 4348041 h 5753325"/>
              <a:gd name="connsiteX72" fmla="*/ 4443526 w 6459988"/>
              <a:gd name="connsiteY72" fmla="*/ 4507851 h 5753325"/>
              <a:gd name="connsiteX73" fmla="*/ 4289766 w 6459988"/>
              <a:gd name="connsiteY73" fmla="*/ 4711450 h 5753325"/>
              <a:gd name="connsiteX74" fmla="*/ 4150870 w 6459988"/>
              <a:gd name="connsiteY74" fmla="*/ 4818480 h 5753325"/>
              <a:gd name="connsiteX75" fmla="*/ 4006639 w 6459988"/>
              <a:gd name="connsiteY75" fmla="*/ 4933815 h 5753325"/>
              <a:gd name="connsiteX76" fmla="*/ 3298210 w 6459988"/>
              <a:gd name="connsiteY76" fmla="*/ 5070790 h 5753325"/>
              <a:gd name="connsiteX77" fmla="*/ 2947678 w 6459988"/>
              <a:gd name="connsiteY77" fmla="*/ 5117869 h 5753325"/>
              <a:gd name="connsiteX78" fmla="*/ 2822169 w 6459988"/>
              <a:gd name="connsiteY78" fmla="*/ 5129396 h 5753325"/>
              <a:gd name="connsiteX79" fmla="*/ 2538773 w 6459988"/>
              <a:gd name="connsiteY79" fmla="*/ 5313397 h 5753325"/>
              <a:gd name="connsiteX80" fmla="*/ 2014500 w 6459988"/>
              <a:gd name="connsiteY80" fmla="*/ 5519744 h 5753325"/>
              <a:gd name="connsiteX81" fmla="*/ 1934391 w 6459988"/>
              <a:gd name="connsiteY81" fmla="*/ 5591335 h 5753325"/>
              <a:gd name="connsiteX82" fmla="*/ 1892550 w 6459988"/>
              <a:gd name="connsiteY82" fmla="*/ 5649708 h 5753325"/>
              <a:gd name="connsiteX83" fmla="*/ 1854769 w 6459988"/>
              <a:gd name="connsiteY83" fmla="*/ 5647691 h 5753325"/>
              <a:gd name="connsiteX84" fmla="*/ 1809461 w 6459988"/>
              <a:gd name="connsiteY84" fmla="*/ 5648628 h 5753325"/>
              <a:gd name="connsiteX85" fmla="*/ 1745150 w 6459988"/>
              <a:gd name="connsiteY85" fmla="*/ 5693879 h 5753325"/>
              <a:gd name="connsiteX86" fmla="*/ 1713375 w 6459988"/>
              <a:gd name="connsiteY86" fmla="*/ 5684672 h 5753325"/>
              <a:gd name="connsiteX87" fmla="*/ 1707808 w 6459988"/>
              <a:gd name="connsiteY87" fmla="*/ 5682611 h 5753325"/>
              <a:gd name="connsiteX88" fmla="*/ 1679313 w 6459988"/>
              <a:gd name="connsiteY88" fmla="*/ 5672360 h 5753325"/>
              <a:gd name="connsiteX89" fmla="*/ 1646933 w 6459988"/>
              <a:gd name="connsiteY89" fmla="*/ 5666227 h 5753325"/>
              <a:gd name="connsiteX90" fmla="*/ 1610055 w 6459988"/>
              <a:gd name="connsiteY90" fmla="*/ 5673643 h 5753325"/>
              <a:gd name="connsiteX91" fmla="*/ 1437641 w 6459988"/>
              <a:gd name="connsiteY91" fmla="*/ 5723266 h 5753325"/>
              <a:gd name="connsiteX92" fmla="*/ 1332869 w 6459988"/>
              <a:gd name="connsiteY92" fmla="*/ 5744752 h 5753325"/>
              <a:gd name="connsiteX93" fmla="*/ 1290525 w 6459988"/>
              <a:gd name="connsiteY93" fmla="*/ 5740036 h 5753325"/>
              <a:gd name="connsiteX94" fmla="*/ 1233107 w 6459988"/>
              <a:gd name="connsiteY94" fmla="*/ 5742106 h 5753325"/>
              <a:gd name="connsiteX95" fmla="*/ 1214532 w 6459988"/>
              <a:gd name="connsiteY95" fmla="*/ 5753325 h 5753325"/>
              <a:gd name="connsiteX96" fmla="*/ 1199955 w 6459988"/>
              <a:gd name="connsiteY96" fmla="*/ 5744831 h 5753325"/>
              <a:gd name="connsiteX97" fmla="*/ 1162337 w 6459988"/>
              <a:gd name="connsiteY97" fmla="*/ 5738048 h 5753325"/>
              <a:gd name="connsiteX98" fmla="*/ 1053457 w 6459988"/>
              <a:gd name="connsiteY98" fmla="*/ 5688676 h 5753325"/>
              <a:gd name="connsiteX99" fmla="*/ 1025798 w 6459988"/>
              <a:gd name="connsiteY99" fmla="*/ 5673166 h 5753325"/>
              <a:gd name="connsiteX100" fmla="*/ 947900 w 6459988"/>
              <a:gd name="connsiteY100" fmla="*/ 5657848 h 5753325"/>
              <a:gd name="connsiteX101" fmla="*/ 815627 w 6459988"/>
              <a:gd name="connsiteY101" fmla="*/ 5642557 h 5753325"/>
              <a:gd name="connsiteX102" fmla="*/ 788251 w 6459988"/>
              <a:gd name="connsiteY102" fmla="*/ 5637065 h 5753325"/>
              <a:gd name="connsiteX103" fmla="*/ 767822 w 6459988"/>
              <a:gd name="connsiteY103" fmla="*/ 5623450 h 5753325"/>
              <a:gd name="connsiteX104" fmla="*/ 765791 w 6459988"/>
              <a:gd name="connsiteY104" fmla="*/ 5612539 h 5753325"/>
              <a:gd name="connsiteX105" fmla="*/ 751230 w 6459988"/>
              <a:gd name="connsiteY105" fmla="*/ 5608092 h 5753325"/>
              <a:gd name="connsiteX106" fmla="*/ 748008 w 6459988"/>
              <a:gd name="connsiteY106" fmla="*/ 5605052 h 5753325"/>
              <a:gd name="connsiteX107" fmla="*/ 728871 w 6459988"/>
              <a:gd name="connsiteY107" fmla="*/ 5589469 h 5753325"/>
              <a:gd name="connsiteX108" fmla="*/ 671898 w 6459988"/>
              <a:gd name="connsiteY108" fmla="*/ 5602363 h 5753325"/>
              <a:gd name="connsiteX109" fmla="*/ 615065 w 6459988"/>
              <a:gd name="connsiteY109" fmla="*/ 5580257 h 5753325"/>
              <a:gd name="connsiteX110" fmla="*/ 355785 w 6459988"/>
              <a:gd name="connsiteY110" fmla="*/ 5514383 h 5753325"/>
              <a:gd name="connsiteX111" fmla="*/ 102269 w 6459988"/>
              <a:gd name="connsiteY111" fmla="*/ 5524347 h 5753325"/>
              <a:gd name="connsiteX112" fmla="*/ 13160 w 6459988"/>
              <a:gd name="connsiteY112" fmla="*/ 5514159 h 5753325"/>
              <a:gd name="connsiteX113" fmla="*/ 0 w 6459988"/>
              <a:gd name="connsiteY113" fmla="*/ 5511735 h 5753325"/>
              <a:gd name="connsiteX114" fmla="*/ 0 w 6459988"/>
              <a:gd name="connsiteY114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453989 w 6459988"/>
              <a:gd name="connsiteY9" fmla="*/ 711876 h 5753325"/>
              <a:gd name="connsiteX10" fmla="*/ 6344988 w 6459988"/>
              <a:gd name="connsiteY10" fmla="*/ 697330 h 5753325"/>
              <a:gd name="connsiteX11" fmla="*/ 6447445 w 6459988"/>
              <a:gd name="connsiteY11" fmla="*/ 780003 h 5753325"/>
              <a:gd name="connsiteX12" fmla="*/ 6426552 w 6459988"/>
              <a:gd name="connsiteY12" fmla="*/ 845805 h 5753325"/>
              <a:gd name="connsiteX13" fmla="*/ 6434072 w 6459988"/>
              <a:gd name="connsiteY13" fmla="*/ 910733 h 5753325"/>
              <a:gd name="connsiteX14" fmla="*/ 6432570 w 6459988"/>
              <a:gd name="connsiteY14" fmla="*/ 983394 h 5753325"/>
              <a:gd name="connsiteX15" fmla="*/ 6431878 w 6459988"/>
              <a:gd name="connsiteY15" fmla="*/ 1026728 h 5753325"/>
              <a:gd name="connsiteX16" fmla="*/ 6414269 w 6459988"/>
              <a:gd name="connsiteY16" fmla="*/ 1151111 h 5753325"/>
              <a:gd name="connsiteX17" fmla="*/ 6371722 w 6459988"/>
              <a:gd name="connsiteY17" fmla="*/ 1318080 h 5753325"/>
              <a:gd name="connsiteX18" fmla="*/ 6356023 w 6459988"/>
              <a:gd name="connsiteY18" fmla="*/ 1356227 h 5753325"/>
              <a:gd name="connsiteX19" fmla="*/ 6356157 w 6459988"/>
              <a:gd name="connsiteY19" fmla="*/ 1361967 h 5753325"/>
              <a:gd name="connsiteX20" fmla="*/ 6350613 w 6459988"/>
              <a:gd name="connsiteY20" fmla="*/ 1393569 h 5753325"/>
              <a:gd name="connsiteX21" fmla="*/ 6357062 w 6459988"/>
              <a:gd name="connsiteY21" fmla="*/ 1444071 h 5753325"/>
              <a:gd name="connsiteX22" fmla="*/ 6364832 w 6459988"/>
              <a:gd name="connsiteY22" fmla="*/ 1478763 h 5753325"/>
              <a:gd name="connsiteX23" fmla="*/ 6369745 w 6459988"/>
              <a:gd name="connsiteY23" fmla="*/ 1495680 h 5753325"/>
              <a:gd name="connsiteX24" fmla="*/ 6370898 w 6459988"/>
              <a:gd name="connsiteY24" fmla="*/ 1513331 h 5753325"/>
              <a:gd name="connsiteX25" fmla="*/ 6368801 w 6459988"/>
              <a:gd name="connsiteY25" fmla="*/ 1527414 h 5753325"/>
              <a:gd name="connsiteX26" fmla="*/ 6359177 w 6459988"/>
              <a:gd name="connsiteY26" fmla="*/ 1639513 h 5753325"/>
              <a:gd name="connsiteX27" fmla="*/ 6299489 w 6459988"/>
              <a:gd name="connsiteY27" fmla="*/ 1784860 h 5753325"/>
              <a:gd name="connsiteX28" fmla="*/ 6267878 w 6459988"/>
              <a:gd name="connsiteY28" fmla="*/ 1858572 h 5753325"/>
              <a:gd name="connsiteX29" fmla="*/ 6251146 w 6459988"/>
              <a:gd name="connsiteY29" fmla="*/ 1926167 h 5753325"/>
              <a:gd name="connsiteX30" fmla="*/ 6210686 w 6459988"/>
              <a:gd name="connsiteY30" fmla="*/ 2014834 h 5753325"/>
              <a:gd name="connsiteX31" fmla="*/ 6106652 w 6459988"/>
              <a:gd name="connsiteY31" fmla="*/ 2150572 h 5753325"/>
              <a:gd name="connsiteX32" fmla="*/ 6097813 w 6459988"/>
              <a:gd name="connsiteY32" fmla="*/ 2172208 h 5753325"/>
              <a:gd name="connsiteX33" fmla="*/ 6095990 w 6459988"/>
              <a:gd name="connsiteY33" fmla="*/ 2181185 h 5753325"/>
              <a:gd name="connsiteX34" fmla="*/ 6090126 w 6459988"/>
              <a:gd name="connsiteY34" fmla="*/ 2192533 h 5753325"/>
              <a:gd name="connsiteX35" fmla="*/ 6089503 w 6459988"/>
              <a:gd name="connsiteY35" fmla="*/ 2192543 h 5753325"/>
              <a:gd name="connsiteX36" fmla="*/ 6084946 w 6459988"/>
              <a:gd name="connsiteY36" fmla="*/ 2203694 h 5753325"/>
              <a:gd name="connsiteX37" fmla="*/ 5987861 w 6459988"/>
              <a:gd name="connsiteY37" fmla="*/ 2304868 h 5753325"/>
              <a:gd name="connsiteX38" fmla="*/ 5973439 w 6459988"/>
              <a:gd name="connsiteY38" fmla="*/ 2385635 h 5753325"/>
              <a:gd name="connsiteX39" fmla="*/ 5916727 w 6459988"/>
              <a:gd name="connsiteY39" fmla="*/ 2458777 h 5753325"/>
              <a:gd name="connsiteX40" fmla="*/ 5856524 w 6459988"/>
              <a:gd name="connsiteY40" fmla="*/ 2583281 h 5753325"/>
              <a:gd name="connsiteX41" fmla="*/ 5838091 w 6459988"/>
              <a:gd name="connsiteY41" fmla="*/ 2753474 h 5753325"/>
              <a:gd name="connsiteX42" fmla="*/ 5777471 w 6459988"/>
              <a:gd name="connsiteY42" fmla="*/ 2901570 h 5753325"/>
              <a:gd name="connsiteX43" fmla="*/ 5723992 w 6459988"/>
              <a:gd name="connsiteY43" fmla="*/ 2998752 h 5753325"/>
              <a:gd name="connsiteX44" fmla="*/ 5557886 w 6459988"/>
              <a:gd name="connsiteY44" fmla="*/ 3329735 h 5753325"/>
              <a:gd name="connsiteX45" fmla="*/ 5471501 w 6459988"/>
              <a:gd name="connsiteY45" fmla="*/ 3462221 h 5753325"/>
              <a:gd name="connsiteX46" fmla="*/ 5465154 w 6459988"/>
              <a:gd name="connsiteY46" fmla="*/ 3541065 h 5753325"/>
              <a:gd name="connsiteX47" fmla="*/ 5437889 w 6459988"/>
              <a:gd name="connsiteY47" fmla="*/ 3559927 h 5753325"/>
              <a:gd name="connsiteX48" fmla="*/ 5432770 w 6459988"/>
              <a:gd name="connsiteY48" fmla="*/ 3562948 h 5753325"/>
              <a:gd name="connsiteX49" fmla="*/ 5406795 w 6459988"/>
              <a:gd name="connsiteY49" fmla="*/ 3578594 h 5753325"/>
              <a:gd name="connsiteX50" fmla="*/ 5381495 w 6459988"/>
              <a:gd name="connsiteY50" fmla="*/ 3599883 h 5753325"/>
              <a:gd name="connsiteX51" fmla="*/ 5363689 w 6459988"/>
              <a:gd name="connsiteY51" fmla="*/ 3633299 h 5753325"/>
              <a:gd name="connsiteX52" fmla="*/ 5291870 w 6459988"/>
              <a:gd name="connsiteY52" fmla="*/ 3799039 h 5753325"/>
              <a:gd name="connsiteX53" fmla="*/ 5241600 w 6459988"/>
              <a:gd name="connsiteY53" fmla="*/ 3894238 h 5753325"/>
              <a:gd name="connsiteX54" fmla="*/ 5211041 w 6459988"/>
              <a:gd name="connsiteY54" fmla="*/ 3924184 h 5753325"/>
              <a:gd name="connsiteX55" fmla="*/ 5176073 w 6459988"/>
              <a:gd name="connsiteY55" fmla="*/ 3970179 h 5753325"/>
              <a:gd name="connsiteX56" fmla="*/ 5172826 w 6459988"/>
              <a:gd name="connsiteY56" fmla="*/ 3991773 h 5753325"/>
              <a:gd name="connsiteX57" fmla="*/ 5157053 w 6459988"/>
              <a:gd name="connsiteY57" fmla="*/ 3997708 h 5753325"/>
              <a:gd name="connsiteX58" fmla="*/ 5127922 w 6459988"/>
              <a:gd name="connsiteY58" fmla="*/ 4022660 h 5753325"/>
              <a:gd name="connsiteX59" fmla="*/ 5020872 w 6459988"/>
              <a:gd name="connsiteY59" fmla="*/ 4075951 h 5753325"/>
              <a:gd name="connsiteX60" fmla="*/ 4991410 w 6459988"/>
              <a:gd name="connsiteY60" fmla="*/ 4087598 h 5753325"/>
              <a:gd name="connsiteX61" fmla="*/ 4930112 w 6459988"/>
              <a:gd name="connsiteY61" fmla="*/ 4138459 h 5753325"/>
              <a:gd name="connsiteX62" fmla="*/ 4834224 w 6459988"/>
              <a:gd name="connsiteY62" fmla="*/ 4231643 h 5753325"/>
              <a:gd name="connsiteX63" fmla="*/ 4812599 w 6459988"/>
              <a:gd name="connsiteY63" fmla="*/ 4249449 h 5753325"/>
              <a:gd name="connsiteX64" fmla="*/ 4789188 w 6459988"/>
              <a:gd name="connsiteY64" fmla="*/ 4256678 h 5753325"/>
              <a:gd name="connsiteX65" fmla="*/ 4779554 w 6459988"/>
              <a:gd name="connsiteY65" fmla="*/ 4251313 h 5753325"/>
              <a:gd name="connsiteX66" fmla="*/ 4766885 w 6459988"/>
              <a:gd name="connsiteY66" fmla="*/ 4259812 h 5753325"/>
              <a:gd name="connsiteX67" fmla="*/ 4762510 w 6459988"/>
              <a:gd name="connsiteY67" fmla="*/ 4260383 h 5753325"/>
              <a:gd name="connsiteX68" fmla="*/ 4738416 w 6459988"/>
              <a:gd name="connsiteY68" fmla="*/ 4265355 h 5753325"/>
              <a:gd name="connsiteX69" fmla="*/ 4712007 w 6459988"/>
              <a:gd name="connsiteY69" fmla="*/ 4317892 h 5753325"/>
              <a:gd name="connsiteX70" fmla="*/ 4658930 w 6459988"/>
              <a:gd name="connsiteY70" fmla="*/ 4348041 h 5753325"/>
              <a:gd name="connsiteX71" fmla="*/ 4443526 w 6459988"/>
              <a:gd name="connsiteY71" fmla="*/ 4507851 h 5753325"/>
              <a:gd name="connsiteX72" fmla="*/ 4289766 w 6459988"/>
              <a:gd name="connsiteY72" fmla="*/ 4711450 h 5753325"/>
              <a:gd name="connsiteX73" fmla="*/ 4150870 w 6459988"/>
              <a:gd name="connsiteY73" fmla="*/ 4818480 h 5753325"/>
              <a:gd name="connsiteX74" fmla="*/ 4006639 w 6459988"/>
              <a:gd name="connsiteY74" fmla="*/ 4933815 h 5753325"/>
              <a:gd name="connsiteX75" fmla="*/ 3298210 w 6459988"/>
              <a:gd name="connsiteY75" fmla="*/ 5070790 h 5753325"/>
              <a:gd name="connsiteX76" fmla="*/ 2947678 w 6459988"/>
              <a:gd name="connsiteY76" fmla="*/ 5117869 h 5753325"/>
              <a:gd name="connsiteX77" fmla="*/ 2822169 w 6459988"/>
              <a:gd name="connsiteY77" fmla="*/ 5129396 h 5753325"/>
              <a:gd name="connsiteX78" fmla="*/ 2538773 w 6459988"/>
              <a:gd name="connsiteY78" fmla="*/ 5313397 h 5753325"/>
              <a:gd name="connsiteX79" fmla="*/ 2014500 w 6459988"/>
              <a:gd name="connsiteY79" fmla="*/ 5519744 h 5753325"/>
              <a:gd name="connsiteX80" fmla="*/ 1934391 w 6459988"/>
              <a:gd name="connsiteY80" fmla="*/ 5591335 h 5753325"/>
              <a:gd name="connsiteX81" fmla="*/ 1892550 w 6459988"/>
              <a:gd name="connsiteY81" fmla="*/ 5649708 h 5753325"/>
              <a:gd name="connsiteX82" fmla="*/ 1854769 w 6459988"/>
              <a:gd name="connsiteY82" fmla="*/ 5647691 h 5753325"/>
              <a:gd name="connsiteX83" fmla="*/ 1809461 w 6459988"/>
              <a:gd name="connsiteY83" fmla="*/ 5648628 h 5753325"/>
              <a:gd name="connsiteX84" fmla="*/ 1745150 w 6459988"/>
              <a:gd name="connsiteY84" fmla="*/ 5693879 h 5753325"/>
              <a:gd name="connsiteX85" fmla="*/ 1713375 w 6459988"/>
              <a:gd name="connsiteY85" fmla="*/ 5684672 h 5753325"/>
              <a:gd name="connsiteX86" fmla="*/ 1707808 w 6459988"/>
              <a:gd name="connsiteY86" fmla="*/ 5682611 h 5753325"/>
              <a:gd name="connsiteX87" fmla="*/ 1679313 w 6459988"/>
              <a:gd name="connsiteY87" fmla="*/ 5672360 h 5753325"/>
              <a:gd name="connsiteX88" fmla="*/ 1646933 w 6459988"/>
              <a:gd name="connsiteY88" fmla="*/ 5666227 h 5753325"/>
              <a:gd name="connsiteX89" fmla="*/ 1610055 w 6459988"/>
              <a:gd name="connsiteY89" fmla="*/ 5673643 h 5753325"/>
              <a:gd name="connsiteX90" fmla="*/ 1437641 w 6459988"/>
              <a:gd name="connsiteY90" fmla="*/ 5723266 h 5753325"/>
              <a:gd name="connsiteX91" fmla="*/ 1332869 w 6459988"/>
              <a:gd name="connsiteY91" fmla="*/ 5744752 h 5753325"/>
              <a:gd name="connsiteX92" fmla="*/ 1290525 w 6459988"/>
              <a:gd name="connsiteY92" fmla="*/ 5740036 h 5753325"/>
              <a:gd name="connsiteX93" fmla="*/ 1233107 w 6459988"/>
              <a:gd name="connsiteY93" fmla="*/ 5742106 h 5753325"/>
              <a:gd name="connsiteX94" fmla="*/ 1214532 w 6459988"/>
              <a:gd name="connsiteY94" fmla="*/ 5753325 h 5753325"/>
              <a:gd name="connsiteX95" fmla="*/ 1199955 w 6459988"/>
              <a:gd name="connsiteY95" fmla="*/ 5744831 h 5753325"/>
              <a:gd name="connsiteX96" fmla="*/ 1162337 w 6459988"/>
              <a:gd name="connsiteY96" fmla="*/ 5738048 h 5753325"/>
              <a:gd name="connsiteX97" fmla="*/ 1053457 w 6459988"/>
              <a:gd name="connsiteY97" fmla="*/ 5688676 h 5753325"/>
              <a:gd name="connsiteX98" fmla="*/ 1025798 w 6459988"/>
              <a:gd name="connsiteY98" fmla="*/ 5673166 h 5753325"/>
              <a:gd name="connsiteX99" fmla="*/ 947900 w 6459988"/>
              <a:gd name="connsiteY99" fmla="*/ 5657848 h 5753325"/>
              <a:gd name="connsiteX100" fmla="*/ 815627 w 6459988"/>
              <a:gd name="connsiteY100" fmla="*/ 5642557 h 5753325"/>
              <a:gd name="connsiteX101" fmla="*/ 788251 w 6459988"/>
              <a:gd name="connsiteY101" fmla="*/ 5637065 h 5753325"/>
              <a:gd name="connsiteX102" fmla="*/ 767822 w 6459988"/>
              <a:gd name="connsiteY102" fmla="*/ 5623450 h 5753325"/>
              <a:gd name="connsiteX103" fmla="*/ 765791 w 6459988"/>
              <a:gd name="connsiteY103" fmla="*/ 5612539 h 5753325"/>
              <a:gd name="connsiteX104" fmla="*/ 751230 w 6459988"/>
              <a:gd name="connsiteY104" fmla="*/ 5608092 h 5753325"/>
              <a:gd name="connsiteX105" fmla="*/ 748008 w 6459988"/>
              <a:gd name="connsiteY105" fmla="*/ 5605052 h 5753325"/>
              <a:gd name="connsiteX106" fmla="*/ 728871 w 6459988"/>
              <a:gd name="connsiteY106" fmla="*/ 5589469 h 5753325"/>
              <a:gd name="connsiteX107" fmla="*/ 671898 w 6459988"/>
              <a:gd name="connsiteY107" fmla="*/ 5602363 h 5753325"/>
              <a:gd name="connsiteX108" fmla="*/ 615065 w 6459988"/>
              <a:gd name="connsiteY108" fmla="*/ 5580257 h 5753325"/>
              <a:gd name="connsiteX109" fmla="*/ 355785 w 6459988"/>
              <a:gd name="connsiteY109" fmla="*/ 5514383 h 5753325"/>
              <a:gd name="connsiteX110" fmla="*/ 102269 w 6459988"/>
              <a:gd name="connsiteY110" fmla="*/ 5524347 h 5753325"/>
              <a:gd name="connsiteX111" fmla="*/ 13160 w 6459988"/>
              <a:gd name="connsiteY111" fmla="*/ 5514159 h 5753325"/>
              <a:gd name="connsiteX112" fmla="*/ 0 w 6459988"/>
              <a:gd name="connsiteY112" fmla="*/ 5511735 h 5753325"/>
              <a:gd name="connsiteX113" fmla="*/ 0 w 6459988"/>
              <a:gd name="connsiteY113" fmla="*/ 0 h 5753325"/>
              <a:gd name="connsiteX0" fmla="*/ 0 w 6459988"/>
              <a:gd name="connsiteY0" fmla="*/ 0 h 5753325"/>
              <a:gd name="connsiteX1" fmla="*/ 6438980 w 6459988"/>
              <a:gd name="connsiteY1" fmla="*/ 0 h 5753325"/>
              <a:gd name="connsiteX2" fmla="*/ 6439047 w 6459988"/>
              <a:gd name="connsiteY2" fmla="*/ 147 h 5753325"/>
              <a:gd name="connsiteX3" fmla="*/ 6443456 w 6459988"/>
              <a:gd name="connsiteY3" fmla="*/ 130105 h 5753325"/>
              <a:gd name="connsiteX4" fmla="*/ 6447632 w 6459988"/>
              <a:gd name="connsiteY4" fmla="*/ 170016 h 5753325"/>
              <a:gd name="connsiteX5" fmla="*/ 6396598 w 6459988"/>
              <a:gd name="connsiteY5" fmla="*/ 274847 h 5753325"/>
              <a:gd name="connsiteX6" fmla="*/ 6375685 w 6459988"/>
              <a:gd name="connsiteY6" fmla="*/ 535865 h 5753325"/>
              <a:gd name="connsiteX7" fmla="*/ 6354187 w 6459988"/>
              <a:gd name="connsiteY7" fmla="*/ 615799 h 5753325"/>
              <a:gd name="connsiteX8" fmla="*/ 6459988 w 6459988"/>
              <a:gd name="connsiteY8" fmla="*/ 707628 h 5753325"/>
              <a:gd name="connsiteX9" fmla="*/ 6344988 w 6459988"/>
              <a:gd name="connsiteY9" fmla="*/ 697330 h 5753325"/>
              <a:gd name="connsiteX10" fmla="*/ 6447445 w 6459988"/>
              <a:gd name="connsiteY10" fmla="*/ 780003 h 5753325"/>
              <a:gd name="connsiteX11" fmla="*/ 6426552 w 6459988"/>
              <a:gd name="connsiteY11" fmla="*/ 845805 h 5753325"/>
              <a:gd name="connsiteX12" fmla="*/ 6434072 w 6459988"/>
              <a:gd name="connsiteY12" fmla="*/ 910733 h 5753325"/>
              <a:gd name="connsiteX13" fmla="*/ 6432570 w 6459988"/>
              <a:gd name="connsiteY13" fmla="*/ 983394 h 5753325"/>
              <a:gd name="connsiteX14" fmla="*/ 6431878 w 6459988"/>
              <a:gd name="connsiteY14" fmla="*/ 1026728 h 5753325"/>
              <a:gd name="connsiteX15" fmla="*/ 6414269 w 6459988"/>
              <a:gd name="connsiteY15" fmla="*/ 1151111 h 5753325"/>
              <a:gd name="connsiteX16" fmla="*/ 6371722 w 6459988"/>
              <a:gd name="connsiteY16" fmla="*/ 1318080 h 5753325"/>
              <a:gd name="connsiteX17" fmla="*/ 6356023 w 6459988"/>
              <a:gd name="connsiteY17" fmla="*/ 1356227 h 5753325"/>
              <a:gd name="connsiteX18" fmla="*/ 6356157 w 6459988"/>
              <a:gd name="connsiteY18" fmla="*/ 1361967 h 5753325"/>
              <a:gd name="connsiteX19" fmla="*/ 6350613 w 6459988"/>
              <a:gd name="connsiteY19" fmla="*/ 1393569 h 5753325"/>
              <a:gd name="connsiteX20" fmla="*/ 6357062 w 6459988"/>
              <a:gd name="connsiteY20" fmla="*/ 1444071 h 5753325"/>
              <a:gd name="connsiteX21" fmla="*/ 6364832 w 6459988"/>
              <a:gd name="connsiteY21" fmla="*/ 1478763 h 5753325"/>
              <a:gd name="connsiteX22" fmla="*/ 6369745 w 6459988"/>
              <a:gd name="connsiteY22" fmla="*/ 1495680 h 5753325"/>
              <a:gd name="connsiteX23" fmla="*/ 6370898 w 6459988"/>
              <a:gd name="connsiteY23" fmla="*/ 1513331 h 5753325"/>
              <a:gd name="connsiteX24" fmla="*/ 6368801 w 6459988"/>
              <a:gd name="connsiteY24" fmla="*/ 1527414 h 5753325"/>
              <a:gd name="connsiteX25" fmla="*/ 6359177 w 6459988"/>
              <a:gd name="connsiteY25" fmla="*/ 1639513 h 5753325"/>
              <a:gd name="connsiteX26" fmla="*/ 6299489 w 6459988"/>
              <a:gd name="connsiteY26" fmla="*/ 1784860 h 5753325"/>
              <a:gd name="connsiteX27" fmla="*/ 6267878 w 6459988"/>
              <a:gd name="connsiteY27" fmla="*/ 1858572 h 5753325"/>
              <a:gd name="connsiteX28" fmla="*/ 6251146 w 6459988"/>
              <a:gd name="connsiteY28" fmla="*/ 1926167 h 5753325"/>
              <a:gd name="connsiteX29" fmla="*/ 6210686 w 6459988"/>
              <a:gd name="connsiteY29" fmla="*/ 2014834 h 5753325"/>
              <a:gd name="connsiteX30" fmla="*/ 6106652 w 6459988"/>
              <a:gd name="connsiteY30" fmla="*/ 2150572 h 5753325"/>
              <a:gd name="connsiteX31" fmla="*/ 6097813 w 6459988"/>
              <a:gd name="connsiteY31" fmla="*/ 2172208 h 5753325"/>
              <a:gd name="connsiteX32" fmla="*/ 6095990 w 6459988"/>
              <a:gd name="connsiteY32" fmla="*/ 2181185 h 5753325"/>
              <a:gd name="connsiteX33" fmla="*/ 6090126 w 6459988"/>
              <a:gd name="connsiteY33" fmla="*/ 2192533 h 5753325"/>
              <a:gd name="connsiteX34" fmla="*/ 6089503 w 6459988"/>
              <a:gd name="connsiteY34" fmla="*/ 2192543 h 5753325"/>
              <a:gd name="connsiteX35" fmla="*/ 6084946 w 6459988"/>
              <a:gd name="connsiteY35" fmla="*/ 2203694 h 5753325"/>
              <a:gd name="connsiteX36" fmla="*/ 5987861 w 6459988"/>
              <a:gd name="connsiteY36" fmla="*/ 2304868 h 5753325"/>
              <a:gd name="connsiteX37" fmla="*/ 5973439 w 6459988"/>
              <a:gd name="connsiteY37" fmla="*/ 2385635 h 5753325"/>
              <a:gd name="connsiteX38" fmla="*/ 5916727 w 6459988"/>
              <a:gd name="connsiteY38" fmla="*/ 2458777 h 5753325"/>
              <a:gd name="connsiteX39" fmla="*/ 5856524 w 6459988"/>
              <a:gd name="connsiteY39" fmla="*/ 2583281 h 5753325"/>
              <a:gd name="connsiteX40" fmla="*/ 5838091 w 6459988"/>
              <a:gd name="connsiteY40" fmla="*/ 2753474 h 5753325"/>
              <a:gd name="connsiteX41" fmla="*/ 5777471 w 6459988"/>
              <a:gd name="connsiteY41" fmla="*/ 2901570 h 5753325"/>
              <a:gd name="connsiteX42" fmla="*/ 5723992 w 6459988"/>
              <a:gd name="connsiteY42" fmla="*/ 2998752 h 5753325"/>
              <a:gd name="connsiteX43" fmla="*/ 5557886 w 6459988"/>
              <a:gd name="connsiteY43" fmla="*/ 3329735 h 5753325"/>
              <a:gd name="connsiteX44" fmla="*/ 5471501 w 6459988"/>
              <a:gd name="connsiteY44" fmla="*/ 3462221 h 5753325"/>
              <a:gd name="connsiteX45" fmla="*/ 5465154 w 6459988"/>
              <a:gd name="connsiteY45" fmla="*/ 3541065 h 5753325"/>
              <a:gd name="connsiteX46" fmla="*/ 5437889 w 6459988"/>
              <a:gd name="connsiteY46" fmla="*/ 3559927 h 5753325"/>
              <a:gd name="connsiteX47" fmla="*/ 5432770 w 6459988"/>
              <a:gd name="connsiteY47" fmla="*/ 3562948 h 5753325"/>
              <a:gd name="connsiteX48" fmla="*/ 5406795 w 6459988"/>
              <a:gd name="connsiteY48" fmla="*/ 3578594 h 5753325"/>
              <a:gd name="connsiteX49" fmla="*/ 5381495 w 6459988"/>
              <a:gd name="connsiteY49" fmla="*/ 3599883 h 5753325"/>
              <a:gd name="connsiteX50" fmla="*/ 5363689 w 6459988"/>
              <a:gd name="connsiteY50" fmla="*/ 3633299 h 5753325"/>
              <a:gd name="connsiteX51" fmla="*/ 5291870 w 6459988"/>
              <a:gd name="connsiteY51" fmla="*/ 3799039 h 5753325"/>
              <a:gd name="connsiteX52" fmla="*/ 5241600 w 6459988"/>
              <a:gd name="connsiteY52" fmla="*/ 3894238 h 5753325"/>
              <a:gd name="connsiteX53" fmla="*/ 5211041 w 6459988"/>
              <a:gd name="connsiteY53" fmla="*/ 3924184 h 5753325"/>
              <a:gd name="connsiteX54" fmla="*/ 5176073 w 6459988"/>
              <a:gd name="connsiteY54" fmla="*/ 3970179 h 5753325"/>
              <a:gd name="connsiteX55" fmla="*/ 5172826 w 6459988"/>
              <a:gd name="connsiteY55" fmla="*/ 3991773 h 5753325"/>
              <a:gd name="connsiteX56" fmla="*/ 5157053 w 6459988"/>
              <a:gd name="connsiteY56" fmla="*/ 3997708 h 5753325"/>
              <a:gd name="connsiteX57" fmla="*/ 5127922 w 6459988"/>
              <a:gd name="connsiteY57" fmla="*/ 4022660 h 5753325"/>
              <a:gd name="connsiteX58" fmla="*/ 5020872 w 6459988"/>
              <a:gd name="connsiteY58" fmla="*/ 4075951 h 5753325"/>
              <a:gd name="connsiteX59" fmla="*/ 4991410 w 6459988"/>
              <a:gd name="connsiteY59" fmla="*/ 4087598 h 5753325"/>
              <a:gd name="connsiteX60" fmla="*/ 4930112 w 6459988"/>
              <a:gd name="connsiteY60" fmla="*/ 4138459 h 5753325"/>
              <a:gd name="connsiteX61" fmla="*/ 4834224 w 6459988"/>
              <a:gd name="connsiteY61" fmla="*/ 4231643 h 5753325"/>
              <a:gd name="connsiteX62" fmla="*/ 4812599 w 6459988"/>
              <a:gd name="connsiteY62" fmla="*/ 4249449 h 5753325"/>
              <a:gd name="connsiteX63" fmla="*/ 4789188 w 6459988"/>
              <a:gd name="connsiteY63" fmla="*/ 4256678 h 5753325"/>
              <a:gd name="connsiteX64" fmla="*/ 4779554 w 6459988"/>
              <a:gd name="connsiteY64" fmla="*/ 4251313 h 5753325"/>
              <a:gd name="connsiteX65" fmla="*/ 4766885 w 6459988"/>
              <a:gd name="connsiteY65" fmla="*/ 4259812 h 5753325"/>
              <a:gd name="connsiteX66" fmla="*/ 4762510 w 6459988"/>
              <a:gd name="connsiteY66" fmla="*/ 4260383 h 5753325"/>
              <a:gd name="connsiteX67" fmla="*/ 4738416 w 6459988"/>
              <a:gd name="connsiteY67" fmla="*/ 4265355 h 5753325"/>
              <a:gd name="connsiteX68" fmla="*/ 4712007 w 6459988"/>
              <a:gd name="connsiteY68" fmla="*/ 4317892 h 5753325"/>
              <a:gd name="connsiteX69" fmla="*/ 4658930 w 6459988"/>
              <a:gd name="connsiteY69" fmla="*/ 4348041 h 5753325"/>
              <a:gd name="connsiteX70" fmla="*/ 4443526 w 6459988"/>
              <a:gd name="connsiteY70" fmla="*/ 4507851 h 5753325"/>
              <a:gd name="connsiteX71" fmla="*/ 4289766 w 6459988"/>
              <a:gd name="connsiteY71" fmla="*/ 4711450 h 5753325"/>
              <a:gd name="connsiteX72" fmla="*/ 4150870 w 6459988"/>
              <a:gd name="connsiteY72" fmla="*/ 4818480 h 5753325"/>
              <a:gd name="connsiteX73" fmla="*/ 4006639 w 6459988"/>
              <a:gd name="connsiteY73" fmla="*/ 4933815 h 5753325"/>
              <a:gd name="connsiteX74" fmla="*/ 3298210 w 6459988"/>
              <a:gd name="connsiteY74" fmla="*/ 5070790 h 5753325"/>
              <a:gd name="connsiteX75" fmla="*/ 2947678 w 6459988"/>
              <a:gd name="connsiteY75" fmla="*/ 5117869 h 5753325"/>
              <a:gd name="connsiteX76" fmla="*/ 2822169 w 6459988"/>
              <a:gd name="connsiteY76" fmla="*/ 5129396 h 5753325"/>
              <a:gd name="connsiteX77" fmla="*/ 2538773 w 6459988"/>
              <a:gd name="connsiteY77" fmla="*/ 5313397 h 5753325"/>
              <a:gd name="connsiteX78" fmla="*/ 2014500 w 6459988"/>
              <a:gd name="connsiteY78" fmla="*/ 5519744 h 5753325"/>
              <a:gd name="connsiteX79" fmla="*/ 1934391 w 6459988"/>
              <a:gd name="connsiteY79" fmla="*/ 5591335 h 5753325"/>
              <a:gd name="connsiteX80" fmla="*/ 1892550 w 6459988"/>
              <a:gd name="connsiteY80" fmla="*/ 5649708 h 5753325"/>
              <a:gd name="connsiteX81" fmla="*/ 1854769 w 6459988"/>
              <a:gd name="connsiteY81" fmla="*/ 5647691 h 5753325"/>
              <a:gd name="connsiteX82" fmla="*/ 1809461 w 6459988"/>
              <a:gd name="connsiteY82" fmla="*/ 5648628 h 5753325"/>
              <a:gd name="connsiteX83" fmla="*/ 1745150 w 6459988"/>
              <a:gd name="connsiteY83" fmla="*/ 5693879 h 5753325"/>
              <a:gd name="connsiteX84" fmla="*/ 1713375 w 6459988"/>
              <a:gd name="connsiteY84" fmla="*/ 5684672 h 5753325"/>
              <a:gd name="connsiteX85" fmla="*/ 1707808 w 6459988"/>
              <a:gd name="connsiteY85" fmla="*/ 5682611 h 5753325"/>
              <a:gd name="connsiteX86" fmla="*/ 1679313 w 6459988"/>
              <a:gd name="connsiteY86" fmla="*/ 5672360 h 5753325"/>
              <a:gd name="connsiteX87" fmla="*/ 1646933 w 6459988"/>
              <a:gd name="connsiteY87" fmla="*/ 5666227 h 5753325"/>
              <a:gd name="connsiteX88" fmla="*/ 1610055 w 6459988"/>
              <a:gd name="connsiteY88" fmla="*/ 5673643 h 5753325"/>
              <a:gd name="connsiteX89" fmla="*/ 1437641 w 6459988"/>
              <a:gd name="connsiteY89" fmla="*/ 5723266 h 5753325"/>
              <a:gd name="connsiteX90" fmla="*/ 1332869 w 6459988"/>
              <a:gd name="connsiteY90" fmla="*/ 5744752 h 5753325"/>
              <a:gd name="connsiteX91" fmla="*/ 1290525 w 6459988"/>
              <a:gd name="connsiteY91" fmla="*/ 5740036 h 5753325"/>
              <a:gd name="connsiteX92" fmla="*/ 1233107 w 6459988"/>
              <a:gd name="connsiteY92" fmla="*/ 5742106 h 5753325"/>
              <a:gd name="connsiteX93" fmla="*/ 1214532 w 6459988"/>
              <a:gd name="connsiteY93" fmla="*/ 5753325 h 5753325"/>
              <a:gd name="connsiteX94" fmla="*/ 1199955 w 6459988"/>
              <a:gd name="connsiteY94" fmla="*/ 5744831 h 5753325"/>
              <a:gd name="connsiteX95" fmla="*/ 1162337 w 6459988"/>
              <a:gd name="connsiteY95" fmla="*/ 5738048 h 5753325"/>
              <a:gd name="connsiteX96" fmla="*/ 1053457 w 6459988"/>
              <a:gd name="connsiteY96" fmla="*/ 5688676 h 5753325"/>
              <a:gd name="connsiteX97" fmla="*/ 1025798 w 6459988"/>
              <a:gd name="connsiteY97" fmla="*/ 5673166 h 5753325"/>
              <a:gd name="connsiteX98" fmla="*/ 947900 w 6459988"/>
              <a:gd name="connsiteY98" fmla="*/ 5657848 h 5753325"/>
              <a:gd name="connsiteX99" fmla="*/ 815627 w 6459988"/>
              <a:gd name="connsiteY99" fmla="*/ 5642557 h 5753325"/>
              <a:gd name="connsiteX100" fmla="*/ 788251 w 6459988"/>
              <a:gd name="connsiteY100" fmla="*/ 5637065 h 5753325"/>
              <a:gd name="connsiteX101" fmla="*/ 767822 w 6459988"/>
              <a:gd name="connsiteY101" fmla="*/ 5623450 h 5753325"/>
              <a:gd name="connsiteX102" fmla="*/ 765791 w 6459988"/>
              <a:gd name="connsiteY102" fmla="*/ 5612539 h 5753325"/>
              <a:gd name="connsiteX103" fmla="*/ 751230 w 6459988"/>
              <a:gd name="connsiteY103" fmla="*/ 5608092 h 5753325"/>
              <a:gd name="connsiteX104" fmla="*/ 748008 w 6459988"/>
              <a:gd name="connsiteY104" fmla="*/ 5605052 h 5753325"/>
              <a:gd name="connsiteX105" fmla="*/ 728871 w 6459988"/>
              <a:gd name="connsiteY105" fmla="*/ 5589469 h 5753325"/>
              <a:gd name="connsiteX106" fmla="*/ 671898 w 6459988"/>
              <a:gd name="connsiteY106" fmla="*/ 5602363 h 5753325"/>
              <a:gd name="connsiteX107" fmla="*/ 615065 w 6459988"/>
              <a:gd name="connsiteY107" fmla="*/ 5580257 h 5753325"/>
              <a:gd name="connsiteX108" fmla="*/ 355785 w 6459988"/>
              <a:gd name="connsiteY108" fmla="*/ 5514383 h 5753325"/>
              <a:gd name="connsiteX109" fmla="*/ 102269 w 6459988"/>
              <a:gd name="connsiteY109" fmla="*/ 5524347 h 5753325"/>
              <a:gd name="connsiteX110" fmla="*/ 13160 w 6459988"/>
              <a:gd name="connsiteY110" fmla="*/ 5514159 h 5753325"/>
              <a:gd name="connsiteX111" fmla="*/ 0 w 6459988"/>
              <a:gd name="connsiteY111" fmla="*/ 5511735 h 5753325"/>
              <a:gd name="connsiteX112" fmla="*/ 0 w 6459988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75685 w 6447632"/>
              <a:gd name="connsiteY6" fmla="*/ 535865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447445 w 6447632"/>
              <a:gd name="connsiteY10" fmla="*/ 780003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75685 w 6447632"/>
              <a:gd name="connsiteY6" fmla="*/ 535865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426552 w 6447632"/>
              <a:gd name="connsiteY11" fmla="*/ 845805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414269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31878 w 6447632"/>
              <a:gd name="connsiteY14" fmla="*/ 1026728 h 5753325"/>
              <a:gd name="connsiteX15" fmla="*/ 6362266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32570 w 6447632"/>
              <a:gd name="connsiteY13" fmla="*/ 983394 h 5753325"/>
              <a:gd name="connsiteX14" fmla="*/ 6405877 w 6447632"/>
              <a:gd name="connsiteY14" fmla="*/ 1026728 h 5753325"/>
              <a:gd name="connsiteX15" fmla="*/ 6362266 w 6447632"/>
              <a:gd name="connsiteY15" fmla="*/ 1151111 h 5753325"/>
              <a:gd name="connsiteX16" fmla="*/ 6371722 w 6447632"/>
              <a:gd name="connsiteY16" fmla="*/ 1318080 h 5753325"/>
              <a:gd name="connsiteX17" fmla="*/ 6356023 w 6447632"/>
              <a:gd name="connsiteY17" fmla="*/ 1356227 h 5753325"/>
              <a:gd name="connsiteX18" fmla="*/ 6356157 w 6447632"/>
              <a:gd name="connsiteY18" fmla="*/ 1361967 h 5753325"/>
              <a:gd name="connsiteX19" fmla="*/ 6350613 w 6447632"/>
              <a:gd name="connsiteY19" fmla="*/ 1393569 h 5753325"/>
              <a:gd name="connsiteX20" fmla="*/ 6357062 w 6447632"/>
              <a:gd name="connsiteY20" fmla="*/ 1444071 h 5753325"/>
              <a:gd name="connsiteX21" fmla="*/ 6364832 w 6447632"/>
              <a:gd name="connsiteY21" fmla="*/ 1478763 h 5753325"/>
              <a:gd name="connsiteX22" fmla="*/ 6369745 w 6447632"/>
              <a:gd name="connsiteY22" fmla="*/ 1495680 h 5753325"/>
              <a:gd name="connsiteX23" fmla="*/ 6370898 w 6447632"/>
              <a:gd name="connsiteY23" fmla="*/ 1513331 h 5753325"/>
              <a:gd name="connsiteX24" fmla="*/ 6368801 w 6447632"/>
              <a:gd name="connsiteY24" fmla="*/ 1527414 h 5753325"/>
              <a:gd name="connsiteX25" fmla="*/ 6359177 w 6447632"/>
              <a:gd name="connsiteY25" fmla="*/ 1639513 h 5753325"/>
              <a:gd name="connsiteX26" fmla="*/ 6299489 w 6447632"/>
              <a:gd name="connsiteY26" fmla="*/ 1784860 h 5753325"/>
              <a:gd name="connsiteX27" fmla="*/ 6267878 w 6447632"/>
              <a:gd name="connsiteY27" fmla="*/ 1858572 h 5753325"/>
              <a:gd name="connsiteX28" fmla="*/ 6251146 w 6447632"/>
              <a:gd name="connsiteY28" fmla="*/ 1926167 h 5753325"/>
              <a:gd name="connsiteX29" fmla="*/ 6210686 w 6447632"/>
              <a:gd name="connsiteY29" fmla="*/ 2014834 h 5753325"/>
              <a:gd name="connsiteX30" fmla="*/ 6106652 w 6447632"/>
              <a:gd name="connsiteY30" fmla="*/ 2150572 h 5753325"/>
              <a:gd name="connsiteX31" fmla="*/ 6097813 w 6447632"/>
              <a:gd name="connsiteY31" fmla="*/ 2172208 h 5753325"/>
              <a:gd name="connsiteX32" fmla="*/ 6095990 w 6447632"/>
              <a:gd name="connsiteY32" fmla="*/ 2181185 h 5753325"/>
              <a:gd name="connsiteX33" fmla="*/ 6090126 w 6447632"/>
              <a:gd name="connsiteY33" fmla="*/ 2192533 h 5753325"/>
              <a:gd name="connsiteX34" fmla="*/ 6089503 w 6447632"/>
              <a:gd name="connsiteY34" fmla="*/ 2192543 h 5753325"/>
              <a:gd name="connsiteX35" fmla="*/ 6084946 w 6447632"/>
              <a:gd name="connsiteY35" fmla="*/ 2203694 h 5753325"/>
              <a:gd name="connsiteX36" fmla="*/ 5987861 w 6447632"/>
              <a:gd name="connsiteY36" fmla="*/ 2304868 h 5753325"/>
              <a:gd name="connsiteX37" fmla="*/ 5973439 w 6447632"/>
              <a:gd name="connsiteY37" fmla="*/ 2385635 h 5753325"/>
              <a:gd name="connsiteX38" fmla="*/ 5916727 w 6447632"/>
              <a:gd name="connsiteY38" fmla="*/ 2458777 h 5753325"/>
              <a:gd name="connsiteX39" fmla="*/ 5856524 w 6447632"/>
              <a:gd name="connsiteY39" fmla="*/ 2583281 h 5753325"/>
              <a:gd name="connsiteX40" fmla="*/ 5838091 w 6447632"/>
              <a:gd name="connsiteY40" fmla="*/ 2753474 h 5753325"/>
              <a:gd name="connsiteX41" fmla="*/ 5777471 w 6447632"/>
              <a:gd name="connsiteY41" fmla="*/ 2901570 h 5753325"/>
              <a:gd name="connsiteX42" fmla="*/ 5723992 w 6447632"/>
              <a:gd name="connsiteY42" fmla="*/ 2998752 h 5753325"/>
              <a:gd name="connsiteX43" fmla="*/ 5557886 w 6447632"/>
              <a:gd name="connsiteY43" fmla="*/ 3329735 h 5753325"/>
              <a:gd name="connsiteX44" fmla="*/ 5471501 w 6447632"/>
              <a:gd name="connsiteY44" fmla="*/ 3462221 h 5753325"/>
              <a:gd name="connsiteX45" fmla="*/ 5465154 w 6447632"/>
              <a:gd name="connsiteY45" fmla="*/ 3541065 h 5753325"/>
              <a:gd name="connsiteX46" fmla="*/ 5437889 w 6447632"/>
              <a:gd name="connsiteY46" fmla="*/ 3559927 h 5753325"/>
              <a:gd name="connsiteX47" fmla="*/ 5432770 w 6447632"/>
              <a:gd name="connsiteY47" fmla="*/ 3562948 h 5753325"/>
              <a:gd name="connsiteX48" fmla="*/ 5406795 w 6447632"/>
              <a:gd name="connsiteY48" fmla="*/ 3578594 h 5753325"/>
              <a:gd name="connsiteX49" fmla="*/ 5381495 w 6447632"/>
              <a:gd name="connsiteY49" fmla="*/ 3599883 h 5753325"/>
              <a:gd name="connsiteX50" fmla="*/ 5363689 w 6447632"/>
              <a:gd name="connsiteY50" fmla="*/ 3633299 h 5753325"/>
              <a:gd name="connsiteX51" fmla="*/ 5291870 w 6447632"/>
              <a:gd name="connsiteY51" fmla="*/ 3799039 h 5753325"/>
              <a:gd name="connsiteX52" fmla="*/ 5241600 w 6447632"/>
              <a:gd name="connsiteY52" fmla="*/ 3894238 h 5753325"/>
              <a:gd name="connsiteX53" fmla="*/ 5211041 w 6447632"/>
              <a:gd name="connsiteY53" fmla="*/ 3924184 h 5753325"/>
              <a:gd name="connsiteX54" fmla="*/ 5176073 w 6447632"/>
              <a:gd name="connsiteY54" fmla="*/ 3970179 h 5753325"/>
              <a:gd name="connsiteX55" fmla="*/ 5172826 w 6447632"/>
              <a:gd name="connsiteY55" fmla="*/ 3991773 h 5753325"/>
              <a:gd name="connsiteX56" fmla="*/ 5157053 w 6447632"/>
              <a:gd name="connsiteY56" fmla="*/ 3997708 h 5753325"/>
              <a:gd name="connsiteX57" fmla="*/ 5127922 w 6447632"/>
              <a:gd name="connsiteY57" fmla="*/ 4022660 h 5753325"/>
              <a:gd name="connsiteX58" fmla="*/ 5020872 w 6447632"/>
              <a:gd name="connsiteY58" fmla="*/ 4075951 h 5753325"/>
              <a:gd name="connsiteX59" fmla="*/ 4991410 w 6447632"/>
              <a:gd name="connsiteY59" fmla="*/ 4087598 h 5753325"/>
              <a:gd name="connsiteX60" fmla="*/ 4930112 w 6447632"/>
              <a:gd name="connsiteY60" fmla="*/ 4138459 h 5753325"/>
              <a:gd name="connsiteX61" fmla="*/ 4834224 w 6447632"/>
              <a:gd name="connsiteY61" fmla="*/ 4231643 h 5753325"/>
              <a:gd name="connsiteX62" fmla="*/ 4812599 w 6447632"/>
              <a:gd name="connsiteY62" fmla="*/ 4249449 h 5753325"/>
              <a:gd name="connsiteX63" fmla="*/ 4789188 w 6447632"/>
              <a:gd name="connsiteY63" fmla="*/ 4256678 h 5753325"/>
              <a:gd name="connsiteX64" fmla="*/ 4779554 w 6447632"/>
              <a:gd name="connsiteY64" fmla="*/ 4251313 h 5753325"/>
              <a:gd name="connsiteX65" fmla="*/ 4766885 w 6447632"/>
              <a:gd name="connsiteY65" fmla="*/ 4259812 h 5753325"/>
              <a:gd name="connsiteX66" fmla="*/ 4762510 w 6447632"/>
              <a:gd name="connsiteY66" fmla="*/ 4260383 h 5753325"/>
              <a:gd name="connsiteX67" fmla="*/ 4738416 w 6447632"/>
              <a:gd name="connsiteY67" fmla="*/ 4265355 h 5753325"/>
              <a:gd name="connsiteX68" fmla="*/ 4712007 w 6447632"/>
              <a:gd name="connsiteY68" fmla="*/ 4317892 h 5753325"/>
              <a:gd name="connsiteX69" fmla="*/ 4658930 w 6447632"/>
              <a:gd name="connsiteY69" fmla="*/ 4348041 h 5753325"/>
              <a:gd name="connsiteX70" fmla="*/ 4443526 w 6447632"/>
              <a:gd name="connsiteY70" fmla="*/ 4507851 h 5753325"/>
              <a:gd name="connsiteX71" fmla="*/ 4289766 w 6447632"/>
              <a:gd name="connsiteY71" fmla="*/ 4711450 h 5753325"/>
              <a:gd name="connsiteX72" fmla="*/ 4150870 w 6447632"/>
              <a:gd name="connsiteY72" fmla="*/ 4818480 h 5753325"/>
              <a:gd name="connsiteX73" fmla="*/ 4006639 w 6447632"/>
              <a:gd name="connsiteY73" fmla="*/ 4933815 h 5753325"/>
              <a:gd name="connsiteX74" fmla="*/ 3298210 w 6447632"/>
              <a:gd name="connsiteY74" fmla="*/ 5070790 h 5753325"/>
              <a:gd name="connsiteX75" fmla="*/ 2947678 w 6447632"/>
              <a:gd name="connsiteY75" fmla="*/ 5117869 h 5753325"/>
              <a:gd name="connsiteX76" fmla="*/ 2822169 w 6447632"/>
              <a:gd name="connsiteY76" fmla="*/ 5129396 h 5753325"/>
              <a:gd name="connsiteX77" fmla="*/ 2538773 w 6447632"/>
              <a:gd name="connsiteY77" fmla="*/ 5313397 h 5753325"/>
              <a:gd name="connsiteX78" fmla="*/ 2014500 w 6447632"/>
              <a:gd name="connsiteY78" fmla="*/ 5519744 h 5753325"/>
              <a:gd name="connsiteX79" fmla="*/ 1934391 w 6447632"/>
              <a:gd name="connsiteY79" fmla="*/ 5591335 h 5753325"/>
              <a:gd name="connsiteX80" fmla="*/ 1892550 w 6447632"/>
              <a:gd name="connsiteY80" fmla="*/ 5649708 h 5753325"/>
              <a:gd name="connsiteX81" fmla="*/ 1854769 w 6447632"/>
              <a:gd name="connsiteY81" fmla="*/ 5647691 h 5753325"/>
              <a:gd name="connsiteX82" fmla="*/ 1809461 w 6447632"/>
              <a:gd name="connsiteY82" fmla="*/ 5648628 h 5753325"/>
              <a:gd name="connsiteX83" fmla="*/ 1745150 w 6447632"/>
              <a:gd name="connsiteY83" fmla="*/ 5693879 h 5753325"/>
              <a:gd name="connsiteX84" fmla="*/ 1713375 w 6447632"/>
              <a:gd name="connsiteY84" fmla="*/ 5684672 h 5753325"/>
              <a:gd name="connsiteX85" fmla="*/ 1707808 w 6447632"/>
              <a:gd name="connsiteY85" fmla="*/ 5682611 h 5753325"/>
              <a:gd name="connsiteX86" fmla="*/ 1679313 w 6447632"/>
              <a:gd name="connsiteY86" fmla="*/ 5672360 h 5753325"/>
              <a:gd name="connsiteX87" fmla="*/ 1646933 w 6447632"/>
              <a:gd name="connsiteY87" fmla="*/ 5666227 h 5753325"/>
              <a:gd name="connsiteX88" fmla="*/ 1610055 w 6447632"/>
              <a:gd name="connsiteY88" fmla="*/ 5673643 h 5753325"/>
              <a:gd name="connsiteX89" fmla="*/ 1437641 w 6447632"/>
              <a:gd name="connsiteY89" fmla="*/ 5723266 h 5753325"/>
              <a:gd name="connsiteX90" fmla="*/ 1332869 w 6447632"/>
              <a:gd name="connsiteY90" fmla="*/ 5744752 h 5753325"/>
              <a:gd name="connsiteX91" fmla="*/ 1290525 w 6447632"/>
              <a:gd name="connsiteY91" fmla="*/ 5740036 h 5753325"/>
              <a:gd name="connsiteX92" fmla="*/ 1233107 w 6447632"/>
              <a:gd name="connsiteY92" fmla="*/ 5742106 h 5753325"/>
              <a:gd name="connsiteX93" fmla="*/ 1214532 w 6447632"/>
              <a:gd name="connsiteY93" fmla="*/ 5753325 h 5753325"/>
              <a:gd name="connsiteX94" fmla="*/ 1199955 w 6447632"/>
              <a:gd name="connsiteY94" fmla="*/ 5744831 h 5753325"/>
              <a:gd name="connsiteX95" fmla="*/ 1162337 w 6447632"/>
              <a:gd name="connsiteY95" fmla="*/ 5738048 h 5753325"/>
              <a:gd name="connsiteX96" fmla="*/ 1053457 w 6447632"/>
              <a:gd name="connsiteY96" fmla="*/ 5688676 h 5753325"/>
              <a:gd name="connsiteX97" fmla="*/ 1025798 w 6447632"/>
              <a:gd name="connsiteY97" fmla="*/ 5673166 h 5753325"/>
              <a:gd name="connsiteX98" fmla="*/ 947900 w 6447632"/>
              <a:gd name="connsiteY98" fmla="*/ 5657848 h 5753325"/>
              <a:gd name="connsiteX99" fmla="*/ 815627 w 6447632"/>
              <a:gd name="connsiteY99" fmla="*/ 5642557 h 5753325"/>
              <a:gd name="connsiteX100" fmla="*/ 788251 w 6447632"/>
              <a:gd name="connsiteY100" fmla="*/ 5637065 h 5753325"/>
              <a:gd name="connsiteX101" fmla="*/ 767822 w 6447632"/>
              <a:gd name="connsiteY101" fmla="*/ 5623450 h 5753325"/>
              <a:gd name="connsiteX102" fmla="*/ 765791 w 6447632"/>
              <a:gd name="connsiteY102" fmla="*/ 5612539 h 5753325"/>
              <a:gd name="connsiteX103" fmla="*/ 751230 w 6447632"/>
              <a:gd name="connsiteY103" fmla="*/ 5608092 h 5753325"/>
              <a:gd name="connsiteX104" fmla="*/ 748008 w 6447632"/>
              <a:gd name="connsiteY104" fmla="*/ 5605052 h 5753325"/>
              <a:gd name="connsiteX105" fmla="*/ 728871 w 6447632"/>
              <a:gd name="connsiteY105" fmla="*/ 5589469 h 5753325"/>
              <a:gd name="connsiteX106" fmla="*/ 671898 w 6447632"/>
              <a:gd name="connsiteY106" fmla="*/ 5602363 h 5753325"/>
              <a:gd name="connsiteX107" fmla="*/ 615065 w 6447632"/>
              <a:gd name="connsiteY107" fmla="*/ 5580257 h 5753325"/>
              <a:gd name="connsiteX108" fmla="*/ 355785 w 6447632"/>
              <a:gd name="connsiteY108" fmla="*/ 5514383 h 5753325"/>
              <a:gd name="connsiteX109" fmla="*/ 102269 w 6447632"/>
              <a:gd name="connsiteY109" fmla="*/ 5524347 h 5753325"/>
              <a:gd name="connsiteX110" fmla="*/ 13160 w 6447632"/>
              <a:gd name="connsiteY110" fmla="*/ 5514159 h 5753325"/>
              <a:gd name="connsiteX111" fmla="*/ 0 w 6447632"/>
              <a:gd name="connsiteY111" fmla="*/ 5511735 h 5753325"/>
              <a:gd name="connsiteX112" fmla="*/ 0 w 6447632"/>
              <a:gd name="connsiteY112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434072 w 6447632"/>
              <a:gd name="connsiteY12" fmla="*/ 910733 h 5753325"/>
              <a:gd name="connsiteX13" fmla="*/ 6405877 w 6447632"/>
              <a:gd name="connsiteY13" fmla="*/ 1026728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405877 w 6447632"/>
              <a:gd name="connsiteY13" fmla="*/ 1026728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71501 w 6447632"/>
              <a:gd name="connsiteY43" fmla="*/ 3462221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5154 w 6447632"/>
              <a:gd name="connsiteY44" fmla="*/ 3541065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29735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723992 w 6447632"/>
              <a:gd name="connsiteY41" fmla="*/ 2998752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77471 w 6447632"/>
              <a:gd name="connsiteY40" fmla="*/ 2901570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59177 w 6447632"/>
              <a:gd name="connsiteY24" fmla="*/ 1639513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68801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71722 w 6447632"/>
              <a:gd name="connsiteY15" fmla="*/ 1318080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62266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45206 w 6447632"/>
              <a:gd name="connsiteY13" fmla="*/ 1018060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54187 w 6447632"/>
              <a:gd name="connsiteY7" fmla="*/ 615799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58350 w 6447632"/>
              <a:gd name="connsiteY6" fmla="*/ 492529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344988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41532 w 6447632"/>
              <a:gd name="connsiteY14" fmla="*/ 1151111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34770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20797 w 6447632"/>
              <a:gd name="connsiteY14" fmla="*/ 1146964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7632"/>
              <a:gd name="connsiteY0" fmla="*/ 0 h 5753325"/>
              <a:gd name="connsiteX1" fmla="*/ 6438980 w 6447632"/>
              <a:gd name="connsiteY1" fmla="*/ 0 h 5753325"/>
              <a:gd name="connsiteX2" fmla="*/ 6439047 w 6447632"/>
              <a:gd name="connsiteY2" fmla="*/ 147 h 5753325"/>
              <a:gd name="connsiteX3" fmla="*/ 6443456 w 6447632"/>
              <a:gd name="connsiteY3" fmla="*/ 130105 h 5753325"/>
              <a:gd name="connsiteX4" fmla="*/ 6447632 w 6447632"/>
              <a:gd name="connsiteY4" fmla="*/ 170016 h 5753325"/>
              <a:gd name="connsiteX5" fmla="*/ 6396598 w 6447632"/>
              <a:gd name="connsiteY5" fmla="*/ 274847 h 5753325"/>
              <a:gd name="connsiteX6" fmla="*/ 6337615 w 6447632"/>
              <a:gd name="connsiteY6" fmla="*/ 471794 h 5753325"/>
              <a:gd name="connsiteX7" fmla="*/ 6304423 w 6447632"/>
              <a:gd name="connsiteY7" fmla="*/ 582623 h 5753325"/>
              <a:gd name="connsiteX8" fmla="*/ 6303977 w 6447632"/>
              <a:gd name="connsiteY8" fmla="*/ 664291 h 5753325"/>
              <a:gd name="connsiteX9" fmla="*/ 6299372 w 6447632"/>
              <a:gd name="connsiteY9" fmla="*/ 697330 h 5753325"/>
              <a:gd name="connsiteX10" fmla="*/ 6309888 w 6447632"/>
              <a:gd name="connsiteY10" fmla="*/ 754001 h 5753325"/>
              <a:gd name="connsiteX11" fmla="*/ 6339879 w 6447632"/>
              <a:gd name="connsiteY11" fmla="*/ 811136 h 5753325"/>
              <a:gd name="connsiteX12" fmla="*/ 6330065 w 6447632"/>
              <a:gd name="connsiteY12" fmla="*/ 893399 h 5753325"/>
              <a:gd name="connsiteX13" fmla="*/ 6328618 w 6447632"/>
              <a:gd name="connsiteY13" fmla="*/ 1009766 h 5753325"/>
              <a:gd name="connsiteX14" fmla="*/ 6320797 w 6447632"/>
              <a:gd name="connsiteY14" fmla="*/ 1146964 h 5753325"/>
              <a:gd name="connsiteX15" fmla="*/ 6334400 w 6447632"/>
              <a:gd name="connsiteY15" fmla="*/ 1280757 h 5753325"/>
              <a:gd name="connsiteX16" fmla="*/ 6356023 w 6447632"/>
              <a:gd name="connsiteY16" fmla="*/ 1356227 h 5753325"/>
              <a:gd name="connsiteX17" fmla="*/ 6356157 w 6447632"/>
              <a:gd name="connsiteY17" fmla="*/ 1361967 h 5753325"/>
              <a:gd name="connsiteX18" fmla="*/ 6350613 w 6447632"/>
              <a:gd name="connsiteY18" fmla="*/ 1393569 h 5753325"/>
              <a:gd name="connsiteX19" fmla="*/ 6357062 w 6447632"/>
              <a:gd name="connsiteY19" fmla="*/ 1444071 h 5753325"/>
              <a:gd name="connsiteX20" fmla="*/ 6364832 w 6447632"/>
              <a:gd name="connsiteY20" fmla="*/ 1478763 h 5753325"/>
              <a:gd name="connsiteX21" fmla="*/ 6369745 w 6447632"/>
              <a:gd name="connsiteY21" fmla="*/ 1495680 h 5753325"/>
              <a:gd name="connsiteX22" fmla="*/ 6370898 w 6447632"/>
              <a:gd name="connsiteY22" fmla="*/ 1513331 h 5753325"/>
              <a:gd name="connsiteX23" fmla="*/ 6339773 w 6447632"/>
              <a:gd name="connsiteY23" fmla="*/ 1527414 h 5753325"/>
              <a:gd name="connsiteX24" fmla="*/ 6321854 w 6447632"/>
              <a:gd name="connsiteY24" fmla="*/ 1635366 h 5753325"/>
              <a:gd name="connsiteX25" fmla="*/ 6299489 w 6447632"/>
              <a:gd name="connsiteY25" fmla="*/ 1784860 h 5753325"/>
              <a:gd name="connsiteX26" fmla="*/ 6267878 w 6447632"/>
              <a:gd name="connsiteY26" fmla="*/ 1858572 h 5753325"/>
              <a:gd name="connsiteX27" fmla="*/ 6251146 w 6447632"/>
              <a:gd name="connsiteY27" fmla="*/ 1926167 h 5753325"/>
              <a:gd name="connsiteX28" fmla="*/ 6210686 w 6447632"/>
              <a:gd name="connsiteY28" fmla="*/ 2014834 h 5753325"/>
              <a:gd name="connsiteX29" fmla="*/ 6106652 w 6447632"/>
              <a:gd name="connsiteY29" fmla="*/ 2150572 h 5753325"/>
              <a:gd name="connsiteX30" fmla="*/ 6097813 w 6447632"/>
              <a:gd name="connsiteY30" fmla="*/ 2172208 h 5753325"/>
              <a:gd name="connsiteX31" fmla="*/ 6095990 w 6447632"/>
              <a:gd name="connsiteY31" fmla="*/ 2181185 h 5753325"/>
              <a:gd name="connsiteX32" fmla="*/ 6090126 w 6447632"/>
              <a:gd name="connsiteY32" fmla="*/ 2192533 h 5753325"/>
              <a:gd name="connsiteX33" fmla="*/ 6089503 w 6447632"/>
              <a:gd name="connsiteY33" fmla="*/ 2192543 h 5753325"/>
              <a:gd name="connsiteX34" fmla="*/ 6084946 w 6447632"/>
              <a:gd name="connsiteY34" fmla="*/ 2203694 h 5753325"/>
              <a:gd name="connsiteX35" fmla="*/ 5987861 w 6447632"/>
              <a:gd name="connsiteY35" fmla="*/ 2304868 h 5753325"/>
              <a:gd name="connsiteX36" fmla="*/ 5973439 w 6447632"/>
              <a:gd name="connsiteY36" fmla="*/ 2385635 h 5753325"/>
              <a:gd name="connsiteX37" fmla="*/ 5916727 w 6447632"/>
              <a:gd name="connsiteY37" fmla="*/ 2458777 h 5753325"/>
              <a:gd name="connsiteX38" fmla="*/ 5856524 w 6447632"/>
              <a:gd name="connsiteY38" fmla="*/ 2583281 h 5753325"/>
              <a:gd name="connsiteX39" fmla="*/ 5838091 w 6447632"/>
              <a:gd name="connsiteY39" fmla="*/ 2753474 h 5753325"/>
              <a:gd name="connsiteX40" fmla="*/ 5744296 w 6447632"/>
              <a:gd name="connsiteY40" fmla="*/ 2893276 h 5753325"/>
              <a:gd name="connsiteX41" fmla="*/ 5682522 w 6447632"/>
              <a:gd name="connsiteY41" fmla="*/ 3044368 h 5753325"/>
              <a:gd name="connsiteX42" fmla="*/ 5557886 w 6447632"/>
              <a:gd name="connsiteY42" fmla="*/ 3304853 h 5753325"/>
              <a:gd name="connsiteX43" fmla="*/ 5483942 w 6447632"/>
              <a:gd name="connsiteY43" fmla="*/ 3416604 h 5753325"/>
              <a:gd name="connsiteX44" fmla="*/ 5461007 w 6447632"/>
              <a:gd name="connsiteY44" fmla="*/ 3503742 h 5753325"/>
              <a:gd name="connsiteX45" fmla="*/ 5437889 w 6447632"/>
              <a:gd name="connsiteY45" fmla="*/ 3559927 h 5753325"/>
              <a:gd name="connsiteX46" fmla="*/ 5432770 w 6447632"/>
              <a:gd name="connsiteY46" fmla="*/ 3562948 h 5753325"/>
              <a:gd name="connsiteX47" fmla="*/ 5406795 w 6447632"/>
              <a:gd name="connsiteY47" fmla="*/ 3578594 h 5753325"/>
              <a:gd name="connsiteX48" fmla="*/ 5381495 w 6447632"/>
              <a:gd name="connsiteY48" fmla="*/ 3599883 h 5753325"/>
              <a:gd name="connsiteX49" fmla="*/ 5363689 w 6447632"/>
              <a:gd name="connsiteY49" fmla="*/ 3633299 h 5753325"/>
              <a:gd name="connsiteX50" fmla="*/ 5291870 w 6447632"/>
              <a:gd name="connsiteY50" fmla="*/ 3799039 h 5753325"/>
              <a:gd name="connsiteX51" fmla="*/ 5241600 w 6447632"/>
              <a:gd name="connsiteY51" fmla="*/ 3894238 h 5753325"/>
              <a:gd name="connsiteX52" fmla="*/ 5211041 w 6447632"/>
              <a:gd name="connsiteY52" fmla="*/ 3924184 h 5753325"/>
              <a:gd name="connsiteX53" fmla="*/ 5176073 w 6447632"/>
              <a:gd name="connsiteY53" fmla="*/ 3970179 h 5753325"/>
              <a:gd name="connsiteX54" fmla="*/ 5172826 w 6447632"/>
              <a:gd name="connsiteY54" fmla="*/ 3991773 h 5753325"/>
              <a:gd name="connsiteX55" fmla="*/ 5157053 w 6447632"/>
              <a:gd name="connsiteY55" fmla="*/ 3997708 h 5753325"/>
              <a:gd name="connsiteX56" fmla="*/ 5127922 w 6447632"/>
              <a:gd name="connsiteY56" fmla="*/ 4022660 h 5753325"/>
              <a:gd name="connsiteX57" fmla="*/ 5020872 w 6447632"/>
              <a:gd name="connsiteY57" fmla="*/ 4075951 h 5753325"/>
              <a:gd name="connsiteX58" fmla="*/ 4991410 w 6447632"/>
              <a:gd name="connsiteY58" fmla="*/ 4087598 h 5753325"/>
              <a:gd name="connsiteX59" fmla="*/ 4930112 w 6447632"/>
              <a:gd name="connsiteY59" fmla="*/ 4138459 h 5753325"/>
              <a:gd name="connsiteX60" fmla="*/ 4834224 w 6447632"/>
              <a:gd name="connsiteY60" fmla="*/ 4231643 h 5753325"/>
              <a:gd name="connsiteX61" fmla="*/ 4812599 w 6447632"/>
              <a:gd name="connsiteY61" fmla="*/ 4249449 h 5753325"/>
              <a:gd name="connsiteX62" fmla="*/ 4789188 w 6447632"/>
              <a:gd name="connsiteY62" fmla="*/ 4256678 h 5753325"/>
              <a:gd name="connsiteX63" fmla="*/ 4779554 w 6447632"/>
              <a:gd name="connsiteY63" fmla="*/ 4251313 h 5753325"/>
              <a:gd name="connsiteX64" fmla="*/ 4766885 w 6447632"/>
              <a:gd name="connsiteY64" fmla="*/ 4259812 h 5753325"/>
              <a:gd name="connsiteX65" fmla="*/ 4762510 w 6447632"/>
              <a:gd name="connsiteY65" fmla="*/ 4260383 h 5753325"/>
              <a:gd name="connsiteX66" fmla="*/ 4738416 w 6447632"/>
              <a:gd name="connsiteY66" fmla="*/ 4265355 h 5753325"/>
              <a:gd name="connsiteX67" fmla="*/ 4712007 w 6447632"/>
              <a:gd name="connsiteY67" fmla="*/ 4317892 h 5753325"/>
              <a:gd name="connsiteX68" fmla="*/ 4658930 w 6447632"/>
              <a:gd name="connsiteY68" fmla="*/ 4348041 h 5753325"/>
              <a:gd name="connsiteX69" fmla="*/ 4443526 w 6447632"/>
              <a:gd name="connsiteY69" fmla="*/ 4507851 h 5753325"/>
              <a:gd name="connsiteX70" fmla="*/ 4289766 w 6447632"/>
              <a:gd name="connsiteY70" fmla="*/ 4711450 h 5753325"/>
              <a:gd name="connsiteX71" fmla="*/ 4150870 w 6447632"/>
              <a:gd name="connsiteY71" fmla="*/ 4818480 h 5753325"/>
              <a:gd name="connsiteX72" fmla="*/ 4006639 w 6447632"/>
              <a:gd name="connsiteY72" fmla="*/ 4933815 h 5753325"/>
              <a:gd name="connsiteX73" fmla="*/ 3298210 w 6447632"/>
              <a:gd name="connsiteY73" fmla="*/ 5070790 h 5753325"/>
              <a:gd name="connsiteX74" fmla="*/ 2947678 w 6447632"/>
              <a:gd name="connsiteY74" fmla="*/ 5117869 h 5753325"/>
              <a:gd name="connsiteX75" fmla="*/ 2822169 w 6447632"/>
              <a:gd name="connsiteY75" fmla="*/ 5129396 h 5753325"/>
              <a:gd name="connsiteX76" fmla="*/ 2538773 w 6447632"/>
              <a:gd name="connsiteY76" fmla="*/ 5313397 h 5753325"/>
              <a:gd name="connsiteX77" fmla="*/ 2014500 w 6447632"/>
              <a:gd name="connsiteY77" fmla="*/ 5519744 h 5753325"/>
              <a:gd name="connsiteX78" fmla="*/ 1934391 w 6447632"/>
              <a:gd name="connsiteY78" fmla="*/ 5591335 h 5753325"/>
              <a:gd name="connsiteX79" fmla="*/ 1892550 w 6447632"/>
              <a:gd name="connsiteY79" fmla="*/ 5649708 h 5753325"/>
              <a:gd name="connsiteX80" fmla="*/ 1854769 w 6447632"/>
              <a:gd name="connsiteY80" fmla="*/ 5647691 h 5753325"/>
              <a:gd name="connsiteX81" fmla="*/ 1809461 w 6447632"/>
              <a:gd name="connsiteY81" fmla="*/ 5648628 h 5753325"/>
              <a:gd name="connsiteX82" fmla="*/ 1745150 w 6447632"/>
              <a:gd name="connsiteY82" fmla="*/ 5693879 h 5753325"/>
              <a:gd name="connsiteX83" fmla="*/ 1713375 w 6447632"/>
              <a:gd name="connsiteY83" fmla="*/ 5684672 h 5753325"/>
              <a:gd name="connsiteX84" fmla="*/ 1707808 w 6447632"/>
              <a:gd name="connsiteY84" fmla="*/ 5682611 h 5753325"/>
              <a:gd name="connsiteX85" fmla="*/ 1679313 w 6447632"/>
              <a:gd name="connsiteY85" fmla="*/ 5672360 h 5753325"/>
              <a:gd name="connsiteX86" fmla="*/ 1646933 w 6447632"/>
              <a:gd name="connsiteY86" fmla="*/ 5666227 h 5753325"/>
              <a:gd name="connsiteX87" fmla="*/ 1610055 w 6447632"/>
              <a:gd name="connsiteY87" fmla="*/ 5673643 h 5753325"/>
              <a:gd name="connsiteX88" fmla="*/ 1437641 w 6447632"/>
              <a:gd name="connsiteY88" fmla="*/ 5723266 h 5753325"/>
              <a:gd name="connsiteX89" fmla="*/ 1332869 w 6447632"/>
              <a:gd name="connsiteY89" fmla="*/ 5744752 h 5753325"/>
              <a:gd name="connsiteX90" fmla="*/ 1290525 w 6447632"/>
              <a:gd name="connsiteY90" fmla="*/ 5740036 h 5753325"/>
              <a:gd name="connsiteX91" fmla="*/ 1233107 w 6447632"/>
              <a:gd name="connsiteY91" fmla="*/ 5742106 h 5753325"/>
              <a:gd name="connsiteX92" fmla="*/ 1214532 w 6447632"/>
              <a:gd name="connsiteY92" fmla="*/ 5753325 h 5753325"/>
              <a:gd name="connsiteX93" fmla="*/ 1199955 w 6447632"/>
              <a:gd name="connsiteY93" fmla="*/ 5744831 h 5753325"/>
              <a:gd name="connsiteX94" fmla="*/ 1162337 w 6447632"/>
              <a:gd name="connsiteY94" fmla="*/ 5738048 h 5753325"/>
              <a:gd name="connsiteX95" fmla="*/ 1053457 w 6447632"/>
              <a:gd name="connsiteY95" fmla="*/ 5688676 h 5753325"/>
              <a:gd name="connsiteX96" fmla="*/ 1025798 w 6447632"/>
              <a:gd name="connsiteY96" fmla="*/ 5673166 h 5753325"/>
              <a:gd name="connsiteX97" fmla="*/ 947900 w 6447632"/>
              <a:gd name="connsiteY97" fmla="*/ 5657848 h 5753325"/>
              <a:gd name="connsiteX98" fmla="*/ 815627 w 6447632"/>
              <a:gd name="connsiteY98" fmla="*/ 5642557 h 5753325"/>
              <a:gd name="connsiteX99" fmla="*/ 788251 w 6447632"/>
              <a:gd name="connsiteY99" fmla="*/ 5637065 h 5753325"/>
              <a:gd name="connsiteX100" fmla="*/ 767822 w 6447632"/>
              <a:gd name="connsiteY100" fmla="*/ 5623450 h 5753325"/>
              <a:gd name="connsiteX101" fmla="*/ 765791 w 6447632"/>
              <a:gd name="connsiteY101" fmla="*/ 5612539 h 5753325"/>
              <a:gd name="connsiteX102" fmla="*/ 751230 w 6447632"/>
              <a:gd name="connsiteY102" fmla="*/ 5608092 h 5753325"/>
              <a:gd name="connsiteX103" fmla="*/ 748008 w 6447632"/>
              <a:gd name="connsiteY103" fmla="*/ 5605052 h 5753325"/>
              <a:gd name="connsiteX104" fmla="*/ 728871 w 6447632"/>
              <a:gd name="connsiteY104" fmla="*/ 5589469 h 5753325"/>
              <a:gd name="connsiteX105" fmla="*/ 671898 w 6447632"/>
              <a:gd name="connsiteY105" fmla="*/ 5602363 h 5753325"/>
              <a:gd name="connsiteX106" fmla="*/ 615065 w 6447632"/>
              <a:gd name="connsiteY106" fmla="*/ 5580257 h 5753325"/>
              <a:gd name="connsiteX107" fmla="*/ 355785 w 6447632"/>
              <a:gd name="connsiteY107" fmla="*/ 5514383 h 5753325"/>
              <a:gd name="connsiteX108" fmla="*/ 102269 w 6447632"/>
              <a:gd name="connsiteY108" fmla="*/ 5524347 h 5753325"/>
              <a:gd name="connsiteX109" fmla="*/ 13160 w 6447632"/>
              <a:gd name="connsiteY109" fmla="*/ 5514159 h 5753325"/>
              <a:gd name="connsiteX110" fmla="*/ 0 w 6447632"/>
              <a:gd name="connsiteY110" fmla="*/ 5511735 h 5753325"/>
              <a:gd name="connsiteX111" fmla="*/ 0 w 6447632"/>
              <a:gd name="connsiteY111" fmla="*/ 0 h 5753325"/>
              <a:gd name="connsiteX0" fmla="*/ 0 w 6443456"/>
              <a:gd name="connsiteY0" fmla="*/ 0 h 5753325"/>
              <a:gd name="connsiteX1" fmla="*/ 6438980 w 6443456"/>
              <a:gd name="connsiteY1" fmla="*/ 0 h 5753325"/>
              <a:gd name="connsiteX2" fmla="*/ 6439047 w 6443456"/>
              <a:gd name="connsiteY2" fmla="*/ 147 h 5753325"/>
              <a:gd name="connsiteX3" fmla="*/ 6443456 w 6443456"/>
              <a:gd name="connsiteY3" fmla="*/ 130105 h 5753325"/>
              <a:gd name="connsiteX4" fmla="*/ 6422751 w 6443456"/>
              <a:gd name="connsiteY4" fmla="*/ 174163 h 5753325"/>
              <a:gd name="connsiteX5" fmla="*/ 6396598 w 6443456"/>
              <a:gd name="connsiteY5" fmla="*/ 274847 h 5753325"/>
              <a:gd name="connsiteX6" fmla="*/ 6337615 w 6443456"/>
              <a:gd name="connsiteY6" fmla="*/ 471794 h 5753325"/>
              <a:gd name="connsiteX7" fmla="*/ 6304423 w 6443456"/>
              <a:gd name="connsiteY7" fmla="*/ 582623 h 5753325"/>
              <a:gd name="connsiteX8" fmla="*/ 6303977 w 6443456"/>
              <a:gd name="connsiteY8" fmla="*/ 664291 h 5753325"/>
              <a:gd name="connsiteX9" fmla="*/ 6299372 w 6443456"/>
              <a:gd name="connsiteY9" fmla="*/ 697330 h 5753325"/>
              <a:gd name="connsiteX10" fmla="*/ 6309888 w 6443456"/>
              <a:gd name="connsiteY10" fmla="*/ 754001 h 5753325"/>
              <a:gd name="connsiteX11" fmla="*/ 6339879 w 6443456"/>
              <a:gd name="connsiteY11" fmla="*/ 811136 h 5753325"/>
              <a:gd name="connsiteX12" fmla="*/ 6330065 w 6443456"/>
              <a:gd name="connsiteY12" fmla="*/ 893399 h 5753325"/>
              <a:gd name="connsiteX13" fmla="*/ 6328618 w 6443456"/>
              <a:gd name="connsiteY13" fmla="*/ 1009766 h 5753325"/>
              <a:gd name="connsiteX14" fmla="*/ 6320797 w 6443456"/>
              <a:gd name="connsiteY14" fmla="*/ 1146964 h 5753325"/>
              <a:gd name="connsiteX15" fmla="*/ 6334400 w 6443456"/>
              <a:gd name="connsiteY15" fmla="*/ 1280757 h 5753325"/>
              <a:gd name="connsiteX16" fmla="*/ 6356023 w 6443456"/>
              <a:gd name="connsiteY16" fmla="*/ 1356227 h 5753325"/>
              <a:gd name="connsiteX17" fmla="*/ 6356157 w 6443456"/>
              <a:gd name="connsiteY17" fmla="*/ 1361967 h 5753325"/>
              <a:gd name="connsiteX18" fmla="*/ 6350613 w 6443456"/>
              <a:gd name="connsiteY18" fmla="*/ 1393569 h 5753325"/>
              <a:gd name="connsiteX19" fmla="*/ 6357062 w 6443456"/>
              <a:gd name="connsiteY19" fmla="*/ 1444071 h 5753325"/>
              <a:gd name="connsiteX20" fmla="*/ 6364832 w 6443456"/>
              <a:gd name="connsiteY20" fmla="*/ 1478763 h 5753325"/>
              <a:gd name="connsiteX21" fmla="*/ 6369745 w 6443456"/>
              <a:gd name="connsiteY21" fmla="*/ 1495680 h 5753325"/>
              <a:gd name="connsiteX22" fmla="*/ 6370898 w 6443456"/>
              <a:gd name="connsiteY22" fmla="*/ 1513331 h 5753325"/>
              <a:gd name="connsiteX23" fmla="*/ 6339773 w 6443456"/>
              <a:gd name="connsiteY23" fmla="*/ 1527414 h 5753325"/>
              <a:gd name="connsiteX24" fmla="*/ 6321854 w 6443456"/>
              <a:gd name="connsiteY24" fmla="*/ 1635366 h 5753325"/>
              <a:gd name="connsiteX25" fmla="*/ 6299489 w 6443456"/>
              <a:gd name="connsiteY25" fmla="*/ 1784860 h 5753325"/>
              <a:gd name="connsiteX26" fmla="*/ 6267878 w 6443456"/>
              <a:gd name="connsiteY26" fmla="*/ 1858572 h 5753325"/>
              <a:gd name="connsiteX27" fmla="*/ 6251146 w 6443456"/>
              <a:gd name="connsiteY27" fmla="*/ 1926167 h 5753325"/>
              <a:gd name="connsiteX28" fmla="*/ 6210686 w 6443456"/>
              <a:gd name="connsiteY28" fmla="*/ 2014834 h 5753325"/>
              <a:gd name="connsiteX29" fmla="*/ 6106652 w 6443456"/>
              <a:gd name="connsiteY29" fmla="*/ 2150572 h 5753325"/>
              <a:gd name="connsiteX30" fmla="*/ 6097813 w 6443456"/>
              <a:gd name="connsiteY30" fmla="*/ 2172208 h 5753325"/>
              <a:gd name="connsiteX31" fmla="*/ 6095990 w 6443456"/>
              <a:gd name="connsiteY31" fmla="*/ 2181185 h 5753325"/>
              <a:gd name="connsiteX32" fmla="*/ 6090126 w 6443456"/>
              <a:gd name="connsiteY32" fmla="*/ 2192533 h 5753325"/>
              <a:gd name="connsiteX33" fmla="*/ 6089503 w 6443456"/>
              <a:gd name="connsiteY33" fmla="*/ 2192543 h 5753325"/>
              <a:gd name="connsiteX34" fmla="*/ 6084946 w 6443456"/>
              <a:gd name="connsiteY34" fmla="*/ 2203694 h 5753325"/>
              <a:gd name="connsiteX35" fmla="*/ 5987861 w 6443456"/>
              <a:gd name="connsiteY35" fmla="*/ 2304868 h 5753325"/>
              <a:gd name="connsiteX36" fmla="*/ 5973439 w 6443456"/>
              <a:gd name="connsiteY36" fmla="*/ 2385635 h 5753325"/>
              <a:gd name="connsiteX37" fmla="*/ 5916727 w 6443456"/>
              <a:gd name="connsiteY37" fmla="*/ 2458777 h 5753325"/>
              <a:gd name="connsiteX38" fmla="*/ 5856524 w 6443456"/>
              <a:gd name="connsiteY38" fmla="*/ 2583281 h 5753325"/>
              <a:gd name="connsiteX39" fmla="*/ 5838091 w 6443456"/>
              <a:gd name="connsiteY39" fmla="*/ 2753474 h 5753325"/>
              <a:gd name="connsiteX40" fmla="*/ 5744296 w 6443456"/>
              <a:gd name="connsiteY40" fmla="*/ 2893276 h 5753325"/>
              <a:gd name="connsiteX41" fmla="*/ 5682522 w 6443456"/>
              <a:gd name="connsiteY41" fmla="*/ 3044368 h 5753325"/>
              <a:gd name="connsiteX42" fmla="*/ 5557886 w 6443456"/>
              <a:gd name="connsiteY42" fmla="*/ 3304853 h 5753325"/>
              <a:gd name="connsiteX43" fmla="*/ 5483942 w 6443456"/>
              <a:gd name="connsiteY43" fmla="*/ 3416604 h 5753325"/>
              <a:gd name="connsiteX44" fmla="*/ 5461007 w 6443456"/>
              <a:gd name="connsiteY44" fmla="*/ 3503742 h 5753325"/>
              <a:gd name="connsiteX45" fmla="*/ 5437889 w 6443456"/>
              <a:gd name="connsiteY45" fmla="*/ 3559927 h 5753325"/>
              <a:gd name="connsiteX46" fmla="*/ 5432770 w 6443456"/>
              <a:gd name="connsiteY46" fmla="*/ 3562948 h 5753325"/>
              <a:gd name="connsiteX47" fmla="*/ 5406795 w 6443456"/>
              <a:gd name="connsiteY47" fmla="*/ 3578594 h 5753325"/>
              <a:gd name="connsiteX48" fmla="*/ 5381495 w 6443456"/>
              <a:gd name="connsiteY48" fmla="*/ 3599883 h 5753325"/>
              <a:gd name="connsiteX49" fmla="*/ 5363689 w 6443456"/>
              <a:gd name="connsiteY49" fmla="*/ 3633299 h 5753325"/>
              <a:gd name="connsiteX50" fmla="*/ 5291870 w 6443456"/>
              <a:gd name="connsiteY50" fmla="*/ 3799039 h 5753325"/>
              <a:gd name="connsiteX51" fmla="*/ 5241600 w 6443456"/>
              <a:gd name="connsiteY51" fmla="*/ 3894238 h 5753325"/>
              <a:gd name="connsiteX52" fmla="*/ 5211041 w 6443456"/>
              <a:gd name="connsiteY52" fmla="*/ 3924184 h 5753325"/>
              <a:gd name="connsiteX53" fmla="*/ 5176073 w 6443456"/>
              <a:gd name="connsiteY53" fmla="*/ 3970179 h 5753325"/>
              <a:gd name="connsiteX54" fmla="*/ 5172826 w 6443456"/>
              <a:gd name="connsiteY54" fmla="*/ 3991773 h 5753325"/>
              <a:gd name="connsiteX55" fmla="*/ 5157053 w 6443456"/>
              <a:gd name="connsiteY55" fmla="*/ 3997708 h 5753325"/>
              <a:gd name="connsiteX56" fmla="*/ 5127922 w 6443456"/>
              <a:gd name="connsiteY56" fmla="*/ 4022660 h 5753325"/>
              <a:gd name="connsiteX57" fmla="*/ 5020872 w 6443456"/>
              <a:gd name="connsiteY57" fmla="*/ 4075951 h 5753325"/>
              <a:gd name="connsiteX58" fmla="*/ 4991410 w 6443456"/>
              <a:gd name="connsiteY58" fmla="*/ 4087598 h 5753325"/>
              <a:gd name="connsiteX59" fmla="*/ 4930112 w 6443456"/>
              <a:gd name="connsiteY59" fmla="*/ 4138459 h 5753325"/>
              <a:gd name="connsiteX60" fmla="*/ 4834224 w 6443456"/>
              <a:gd name="connsiteY60" fmla="*/ 4231643 h 5753325"/>
              <a:gd name="connsiteX61" fmla="*/ 4812599 w 6443456"/>
              <a:gd name="connsiteY61" fmla="*/ 4249449 h 5753325"/>
              <a:gd name="connsiteX62" fmla="*/ 4789188 w 6443456"/>
              <a:gd name="connsiteY62" fmla="*/ 4256678 h 5753325"/>
              <a:gd name="connsiteX63" fmla="*/ 4779554 w 6443456"/>
              <a:gd name="connsiteY63" fmla="*/ 4251313 h 5753325"/>
              <a:gd name="connsiteX64" fmla="*/ 4766885 w 6443456"/>
              <a:gd name="connsiteY64" fmla="*/ 4259812 h 5753325"/>
              <a:gd name="connsiteX65" fmla="*/ 4762510 w 6443456"/>
              <a:gd name="connsiteY65" fmla="*/ 4260383 h 5753325"/>
              <a:gd name="connsiteX66" fmla="*/ 4738416 w 6443456"/>
              <a:gd name="connsiteY66" fmla="*/ 4265355 h 5753325"/>
              <a:gd name="connsiteX67" fmla="*/ 4712007 w 6443456"/>
              <a:gd name="connsiteY67" fmla="*/ 4317892 h 5753325"/>
              <a:gd name="connsiteX68" fmla="*/ 4658930 w 6443456"/>
              <a:gd name="connsiteY68" fmla="*/ 4348041 h 5753325"/>
              <a:gd name="connsiteX69" fmla="*/ 4443526 w 6443456"/>
              <a:gd name="connsiteY69" fmla="*/ 4507851 h 5753325"/>
              <a:gd name="connsiteX70" fmla="*/ 4289766 w 6443456"/>
              <a:gd name="connsiteY70" fmla="*/ 4711450 h 5753325"/>
              <a:gd name="connsiteX71" fmla="*/ 4150870 w 6443456"/>
              <a:gd name="connsiteY71" fmla="*/ 4818480 h 5753325"/>
              <a:gd name="connsiteX72" fmla="*/ 4006639 w 6443456"/>
              <a:gd name="connsiteY72" fmla="*/ 4933815 h 5753325"/>
              <a:gd name="connsiteX73" fmla="*/ 3298210 w 6443456"/>
              <a:gd name="connsiteY73" fmla="*/ 5070790 h 5753325"/>
              <a:gd name="connsiteX74" fmla="*/ 2947678 w 6443456"/>
              <a:gd name="connsiteY74" fmla="*/ 5117869 h 5753325"/>
              <a:gd name="connsiteX75" fmla="*/ 2822169 w 6443456"/>
              <a:gd name="connsiteY75" fmla="*/ 5129396 h 5753325"/>
              <a:gd name="connsiteX76" fmla="*/ 2538773 w 6443456"/>
              <a:gd name="connsiteY76" fmla="*/ 5313397 h 5753325"/>
              <a:gd name="connsiteX77" fmla="*/ 2014500 w 6443456"/>
              <a:gd name="connsiteY77" fmla="*/ 5519744 h 5753325"/>
              <a:gd name="connsiteX78" fmla="*/ 1934391 w 6443456"/>
              <a:gd name="connsiteY78" fmla="*/ 5591335 h 5753325"/>
              <a:gd name="connsiteX79" fmla="*/ 1892550 w 6443456"/>
              <a:gd name="connsiteY79" fmla="*/ 5649708 h 5753325"/>
              <a:gd name="connsiteX80" fmla="*/ 1854769 w 6443456"/>
              <a:gd name="connsiteY80" fmla="*/ 5647691 h 5753325"/>
              <a:gd name="connsiteX81" fmla="*/ 1809461 w 6443456"/>
              <a:gd name="connsiteY81" fmla="*/ 5648628 h 5753325"/>
              <a:gd name="connsiteX82" fmla="*/ 1745150 w 6443456"/>
              <a:gd name="connsiteY82" fmla="*/ 5693879 h 5753325"/>
              <a:gd name="connsiteX83" fmla="*/ 1713375 w 6443456"/>
              <a:gd name="connsiteY83" fmla="*/ 5684672 h 5753325"/>
              <a:gd name="connsiteX84" fmla="*/ 1707808 w 6443456"/>
              <a:gd name="connsiteY84" fmla="*/ 5682611 h 5753325"/>
              <a:gd name="connsiteX85" fmla="*/ 1679313 w 6443456"/>
              <a:gd name="connsiteY85" fmla="*/ 5672360 h 5753325"/>
              <a:gd name="connsiteX86" fmla="*/ 1646933 w 6443456"/>
              <a:gd name="connsiteY86" fmla="*/ 5666227 h 5753325"/>
              <a:gd name="connsiteX87" fmla="*/ 1610055 w 6443456"/>
              <a:gd name="connsiteY87" fmla="*/ 5673643 h 5753325"/>
              <a:gd name="connsiteX88" fmla="*/ 1437641 w 6443456"/>
              <a:gd name="connsiteY88" fmla="*/ 5723266 h 5753325"/>
              <a:gd name="connsiteX89" fmla="*/ 1332869 w 6443456"/>
              <a:gd name="connsiteY89" fmla="*/ 5744752 h 5753325"/>
              <a:gd name="connsiteX90" fmla="*/ 1290525 w 6443456"/>
              <a:gd name="connsiteY90" fmla="*/ 5740036 h 5753325"/>
              <a:gd name="connsiteX91" fmla="*/ 1233107 w 6443456"/>
              <a:gd name="connsiteY91" fmla="*/ 5742106 h 5753325"/>
              <a:gd name="connsiteX92" fmla="*/ 1214532 w 6443456"/>
              <a:gd name="connsiteY92" fmla="*/ 5753325 h 5753325"/>
              <a:gd name="connsiteX93" fmla="*/ 1199955 w 6443456"/>
              <a:gd name="connsiteY93" fmla="*/ 5744831 h 5753325"/>
              <a:gd name="connsiteX94" fmla="*/ 1162337 w 6443456"/>
              <a:gd name="connsiteY94" fmla="*/ 5738048 h 5753325"/>
              <a:gd name="connsiteX95" fmla="*/ 1053457 w 6443456"/>
              <a:gd name="connsiteY95" fmla="*/ 5688676 h 5753325"/>
              <a:gd name="connsiteX96" fmla="*/ 1025798 w 6443456"/>
              <a:gd name="connsiteY96" fmla="*/ 5673166 h 5753325"/>
              <a:gd name="connsiteX97" fmla="*/ 947900 w 6443456"/>
              <a:gd name="connsiteY97" fmla="*/ 5657848 h 5753325"/>
              <a:gd name="connsiteX98" fmla="*/ 815627 w 6443456"/>
              <a:gd name="connsiteY98" fmla="*/ 5642557 h 5753325"/>
              <a:gd name="connsiteX99" fmla="*/ 788251 w 6443456"/>
              <a:gd name="connsiteY99" fmla="*/ 5637065 h 5753325"/>
              <a:gd name="connsiteX100" fmla="*/ 767822 w 6443456"/>
              <a:gd name="connsiteY100" fmla="*/ 5623450 h 5753325"/>
              <a:gd name="connsiteX101" fmla="*/ 765791 w 6443456"/>
              <a:gd name="connsiteY101" fmla="*/ 5612539 h 5753325"/>
              <a:gd name="connsiteX102" fmla="*/ 751230 w 6443456"/>
              <a:gd name="connsiteY102" fmla="*/ 5608092 h 5753325"/>
              <a:gd name="connsiteX103" fmla="*/ 748008 w 6443456"/>
              <a:gd name="connsiteY103" fmla="*/ 5605052 h 5753325"/>
              <a:gd name="connsiteX104" fmla="*/ 728871 w 6443456"/>
              <a:gd name="connsiteY104" fmla="*/ 5589469 h 5753325"/>
              <a:gd name="connsiteX105" fmla="*/ 671898 w 6443456"/>
              <a:gd name="connsiteY105" fmla="*/ 5602363 h 5753325"/>
              <a:gd name="connsiteX106" fmla="*/ 615065 w 6443456"/>
              <a:gd name="connsiteY106" fmla="*/ 5580257 h 5753325"/>
              <a:gd name="connsiteX107" fmla="*/ 355785 w 6443456"/>
              <a:gd name="connsiteY107" fmla="*/ 5514383 h 5753325"/>
              <a:gd name="connsiteX108" fmla="*/ 102269 w 6443456"/>
              <a:gd name="connsiteY108" fmla="*/ 5524347 h 5753325"/>
              <a:gd name="connsiteX109" fmla="*/ 13160 w 6443456"/>
              <a:gd name="connsiteY109" fmla="*/ 5514159 h 5753325"/>
              <a:gd name="connsiteX110" fmla="*/ 0 w 6443456"/>
              <a:gd name="connsiteY110" fmla="*/ 5511735 h 5753325"/>
              <a:gd name="connsiteX111" fmla="*/ 0 w 6443456"/>
              <a:gd name="connsiteY111" fmla="*/ 0 h 5753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6443456" h="5753325">
                <a:moveTo>
                  <a:pt x="0" y="0"/>
                </a:moveTo>
                <a:lnTo>
                  <a:pt x="6438980" y="0"/>
                </a:lnTo>
                <a:cubicBezTo>
                  <a:pt x="6439002" y="49"/>
                  <a:pt x="6439025" y="98"/>
                  <a:pt x="6439047" y="147"/>
                </a:cubicBezTo>
                <a:lnTo>
                  <a:pt x="6443456" y="130105"/>
                </a:lnTo>
                <a:cubicBezTo>
                  <a:pt x="6430828" y="154008"/>
                  <a:pt x="6411458" y="168030"/>
                  <a:pt x="6422751" y="174163"/>
                </a:cubicBezTo>
                <a:cubicBezTo>
                  <a:pt x="6418487" y="214830"/>
                  <a:pt x="6390727" y="235497"/>
                  <a:pt x="6396598" y="274847"/>
                </a:cubicBezTo>
                <a:cubicBezTo>
                  <a:pt x="6403386" y="335822"/>
                  <a:pt x="6333127" y="414969"/>
                  <a:pt x="6337615" y="471794"/>
                </a:cubicBezTo>
                <a:cubicBezTo>
                  <a:pt x="6324407" y="534783"/>
                  <a:pt x="6296331" y="556933"/>
                  <a:pt x="6304423" y="582623"/>
                </a:cubicBezTo>
                <a:cubicBezTo>
                  <a:pt x="6293676" y="611941"/>
                  <a:pt x="6296956" y="631352"/>
                  <a:pt x="6303977" y="664291"/>
                </a:cubicBezTo>
                <a:cubicBezTo>
                  <a:pt x="6302444" y="677879"/>
                  <a:pt x="6301462" y="685268"/>
                  <a:pt x="6299372" y="697330"/>
                </a:cubicBezTo>
                <a:cubicBezTo>
                  <a:pt x="6314387" y="714913"/>
                  <a:pt x="6313827" y="721408"/>
                  <a:pt x="6309888" y="754001"/>
                </a:cubicBezTo>
                <a:cubicBezTo>
                  <a:pt x="6306930" y="769492"/>
                  <a:pt x="6343751" y="814234"/>
                  <a:pt x="6339879" y="811136"/>
                </a:cubicBezTo>
                <a:lnTo>
                  <a:pt x="6330065" y="893399"/>
                </a:lnTo>
                <a:cubicBezTo>
                  <a:pt x="6341065" y="929331"/>
                  <a:pt x="6340586" y="969703"/>
                  <a:pt x="6328618" y="1009766"/>
                </a:cubicBezTo>
                <a:cubicBezTo>
                  <a:pt x="6286987" y="1110847"/>
                  <a:pt x="6336677" y="1067927"/>
                  <a:pt x="6320797" y="1146964"/>
                </a:cubicBezTo>
                <a:cubicBezTo>
                  <a:pt x="6308238" y="1199586"/>
                  <a:pt x="6355190" y="1221191"/>
                  <a:pt x="6334400" y="1280757"/>
                </a:cubicBezTo>
                <a:lnTo>
                  <a:pt x="6356023" y="1356227"/>
                </a:lnTo>
                <a:cubicBezTo>
                  <a:pt x="6356068" y="1358140"/>
                  <a:pt x="6356112" y="1360054"/>
                  <a:pt x="6356157" y="1361967"/>
                </a:cubicBezTo>
                <a:cubicBezTo>
                  <a:pt x="6355533" y="1373512"/>
                  <a:pt x="6353847" y="1384370"/>
                  <a:pt x="6350613" y="1393569"/>
                </a:cubicBezTo>
                <a:cubicBezTo>
                  <a:pt x="6364468" y="1383914"/>
                  <a:pt x="6345614" y="1435855"/>
                  <a:pt x="6357062" y="1444071"/>
                </a:cubicBezTo>
                <a:cubicBezTo>
                  <a:pt x="6366618" y="1448518"/>
                  <a:pt x="6363125" y="1465312"/>
                  <a:pt x="6364832" y="1478763"/>
                </a:cubicBezTo>
                <a:cubicBezTo>
                  <a:pt x="6367033" y="1481449"/>
                  <a:pt x="6368644" y="1487606"/>
                  <a:pt x="6369745" y="1495680"/>
                </a:cubicBezTo>
                <a:cubicBezTo>
                  <a:pt x="6370129" y="1501564"/>
                  <a:pt x="6370514" y="1507447"/>
                  <a:pt x="6370898" y="1513331"/>
                </a:cubicBezTo>
                <a:lnTo>
                  <a:pt x="6339773" y="1527414"/>
                </a:lnTo>
                <a:cubicBezTo>
                  <a:pt x="6334226" y="1566662"/>
                  <a:pt x="6321052" y="1604564"/>
                  <a:pt x="6321854" y="1635366"/>
                </a:cubicBezTo>
                <a:cubicBezTo>
                  <a:pt x="6320655" y="1701187"/>
                  <a:pt x="6292278" y="1721205"/>
                  <a:pt x="6299489" y="1784860"/>
                </a:cubicBezTo>
                <a:cubicBezTo>
                  <a:pt x="6294212" y="1831400"/>
                  <a:pt x="6277478" y="1829559"/>
                  <a:pt x="6267878" y="1858572"/>
                </a:cubicBezTo>
                <a:lnTo>
                  <a:pt x="6251146" y="1926167"/>
                </a:lnTo>
                <a:lnTo>
                  <a:pt x="6210686" y="2014834"/>
                </a:lnTo>
                <a:lnTo>
                  <a:pt x="6106652" y="2150572"/>
                </a:lnTo>
                <a:lnTo>
                  <a:pt x="6097813" y="2172208"/>
                </a:lnTo>
                <a:lnTo>
                  <a:pt x="6095990" y="2181185"/>
                </a:lnTo>
                <a:cubicBezTo>
                  <a:pt x="6094176" y="2187056"/>
                  <a:pt x="6092249" y="2190556"/>
                  <a:pt x="6090126" y="2192533"/>
                </a:cubicBezTo>
                <a:lnTo>
                  <a:pt x="6089503" y="2192543"/>
                </a:lnTo>
                <a:lnTo>
                  <a:pt x="6084946" y="2203694"/>
                </a:lnTo>
                <a:cubicBezTo>
                  <a:pt x="6068006" y="2222414"/>
                  <a:pt x="6006445" y="2274546"/>
                  <a:pt x="5987861" y="2304868"/>
                </a:cubicBezTo>
                <a:lnTo>
                  <a:pt x="5973439" y="2385635"/>
                </a:lnTo>
                <a:lnTo>
                  <a:pt x="5916727" y="2458777"/>
                </a:lnTo>
                <a:cubicBezTo>
                  <a:pt x="5897241" y="2491718"/>
                  <a:pt x="5869630" y="2534165"/>
                  <a:pt x="5856524" y="2583281"/>
                </a:cubicBezTo>
                <a:cubicBezTo>
                  <a:pt x="5857506" y="2592319"/>
                  <a:pt x="5833326" y="2744711"/>
                  <a:pt x="5838091" y="2753474"/>
                </a:cubicBezTo>
                <a:cubicBezTo>
                  <a:pt x="5785248" y="2871502"/>
                  <a:pt x="5778642" y="2803565"/>
                  <a:pt x="5744296" y="2893276"/>
                </a:cubicBezTo>
                <a:cubicBezTo>
                  <a:pt x="5695297" y="2988328"/>
                  <a:pt x="5724634" y="2958553"/>
                  <a:pt x="5682522" y="3044368"/>
                </a:cubicBezTo>
                <a:cubicBezTo>
                  <a:pt x="5632185" y="3125072"/>
                  <a:pt x="5597317" y="3217236"/>
                  <a:pt x="5557886" y="3304853"/>
                </a:cubicBezTo>
                <a:cubicBezTo>
                  <a:pt x="5482395" y="3325072"/>
                  <a:pt x="5519234" y="3371478"/>
                  <a:pt x="5483942" y="3416604"/>
                </a:cubicBezTo>
                <a:cubicBezTo>
                  <a:pt x="5462927" y="3437263"/>
                  <a:pt x="5484515" y="3475608"/>
                  <a:pt x="5461007" y="3503742"/>
                </a:cubicBezTo>
                <a:cubicBezTo>
                  <a:pt x="5452964" y="3510933"/>
                  <a:pt x="5447709" y="3554203"/>
                  <a:pt x="5437889" y="3559927"/>
                </a:cubicBezTo>
                <a:lnTo>
                  <a:pt x="5432770" y="3562948"/>
                </a:lnTo>
                <a:lnTo>
                  <a:pt x="5406795" y="3578594"/>
                </a:lnTo>
                <a:lnTo>
                  <a:pt x="5381495" y="3599883"/>
                </a:lnTo>
                <a:cubicBezTo>
                  <a:pt x="5373777" y="3608845"/>
                  <a:pt x="5367528" y="3619642"/>
                  <a:pt x="5363689" y="3633299"/>
                </a:cubicBezTo>
                <a:cubicBezTo>
                  <a:pt x="5370837" y="3689178"/>
                  <a:pt x="5280250" y="3728687"/>
                  <a:pt x="5291870" y="3799039"/>
                </a:cubicBezTo>
                <a:cubicBezTo>
                  <a:pt x="5291660" y="3823262"/>
                  <a:pt x="5263601" y="3888134"/>
                  <a:pt x="5241600" y="3894238"/>
                </a:cubicBezTo>
                <a:cubicBezTo>
                  <a:pt x="5232312" y="3906493"/>
                  <a:pt x="5231731" y="3924583"/>
                  <a:pt x="5211041" y="3924184"/>
                </a:cubicBezTo>
                <a:cubicBezTo>
                  <a:pt x="5184976" y="3926521"/>
                  <a:pt x="5198956" y="3986438"/>
                  <a:pt x="5176073" y="3970179"/>
                </a:cubicBezTo>
                <a:lnTo>
                  <a:pt x="5172826" y="3991773"/>
                </a:lnTo>
                <a:lnTo>
                  <a:pt x="5157053" y="3997708"/>
                </a:lnTo>
                <a:cubicBezTo>
                  <a:pt x="5140589" y="4003541"/>
                  <a:pt x="5128715" y="4008828"/>
                  <a:pt x="5127922" y="4022660"/>
                </a:cubicBezTo>
                <a:cubicBezTo>
                  <a:pt x="5105225" y="4035701"/>
                  <a:pt x="5043623" y="4065128"/>
                  <a:pt x="5020872" y="4075951"/>
                </a:cubicBezTo>
                <a:cubicBezTo>
                  <a:pt x="5006705" y="4069570"/>
                  <a:pt x="5001251" y="4081880"/>
                  <a:pt x="4991410" y="4087598"/>
                </a:cubicBezTo>
                <a:cubicBezTo>
                  <a:pt x="4974522" y="4085320"/>
                  <a:pt x="4937025" y="4121806"/>
                  <a:pt x="4930112" y="4138459"/>
                </a:cubicBezTo>
                <a:cubicBezTo>
                  <a:pt x="4918473" y="4190437"/>
                  <a:pt x="4844909" y="4190974"/>
                  <a:pt x="4834224" y="4231643"/>
                </a:cubicBezTo>
                <a:cubicBezTo>
                  <a:pt x="4827758" y="4239937"/>
                  <a:pt x="4820427" y="4245543"/>
                  <a:pt x="4812599" y="4249449"/>
                </a:cubicBezTo>
                <a:lnTo>
                  <a:pt x="4789188" y="4256678"/>
                </a:lnTo>
                <a:lnTo>
                  <a:pt x="4779554" y="4251313"/>
                </a:lnTo>
                <a:lnTo>
                  <a:pt x="4766885" y="4259812"/>
                </a:lnTo>
                <a:lnTo>
                  <a:pt x="4762510" y="4260383"/>
                </a:lnTo>
                <a:cubicBezTo>
                  <a:pt x="4754131" y="4261437"/>
                  <a:pt x="4745977" y="4262766"/>
                  <a:pt x="4738416" y="4265355"/>
                </a:cubicBezTo>
                <a:cubicBezTo>
                  <a:pt x="4764694" y="4302719"/>
                  <a:pt x="4678447" y="4293536"/>
                  <a:pt x="4712007" y="4317892"/>
                </a:cubicBezTo>
                <a:cubicBezTo>
                  <a:pt x="4675039" y="4338619"/>
                  <a:pt x="4716682" y="4356361"/>
                  <a:pt x="4658930" y="4348041"/>
                </a:cubicBezTo>
                <a:cubicBezTo>
                  <a:pt x="4614182" y="4379702"/>
                  <a:pt x="4505053" y="4447283"/>
                  <a:pt x="4443526" y="4507851"/>
                </a:cubicBezTo>
                <a:cubicBezTo>
                  <a:pt x="4410144" y="4540439"/>
                  <a:pt x="4338540" y="4659677"/>
                  <a:pt x="4289766" y="4711450"/>
                </a:cubicBezTo>
                <a:cubicBezTo>
                  <a:pt x="4238344" y="4747694"/>
                  <a:pt x="4215457" y="4807131"/>
                  <a:pt x="4150870" y="4818480"/>
                </a:cubicBezTo>
                <a:cubicBezTo>
                  <a:pt x="4103683" y="4855538"/>
                  <a:pt x="4148748" y="4891762"/>
                  <a:pt x="4006639" y="4933815"/>
                </a:cubicBezTo>
                <a:cubicBezTo>
                  <a:pt x="3736045" y="4990755"/>
                  <a:pt x="3474704" y="5040115"/>
                  <a:pt x="3298210" y="5070790"/>
                </a:cubicBezTo>
                <a:cubicBezTo>
                  <a:pt x="3121717" y="5101466"/>
                  <a:pt x="3041810" y="5115566"/>
                  <a:pt x="2947678" y="5117869"/>
                </a:cubicBezTo>
                <a:cubicBezTo>
                  <a:pt x="2853544" y="5120174"/>
                  <a:pt x="2858560" y="5135060"/>
                  <a:pt x="2822169" y="5129396"/>
                </a:cubicBezTo>
                <a:lnTo>
                  <a:pt x="2538773" y="5313397"/>
                </a:lnTo>
                <a:cubicBezTo>
                  <a:pt x="2405817" y="5334661"/>
                  <a:pt x="2144167" y="5431620"/>
                  <a:pt x="2014500" y="5519744"/>
                </a:cubicBezTo>
                <a:cubicBezTo>
                  <a:pt x="1982084" y="5541774"/>
                  <a:pt x="1956346" y="5565847"/>
                  <a:pt x="1934391" y="5591335"/>
                </a:cubicBezTo>
                <a:lnTo>
                  <a:pt x="1892550" y="5649708"/>
                </a:lnTo>
                <a:lnTo>
                  <a:pt x="1854769" y="5647691"/>
                </a:lnTo>
                <a:cubicBezTo>
                  <a:pt x="1838936" y="5647705"/>
                  <a:pt x="1823701" y="5648312"/>
                  <a:pt x="1809461" y="5648628"/>
                </a:cubicBezTo>
                <a:cubicBezTo>
                  <a:pt x="1834147" y="5698228"/>
                  <a:pt x="1737274" y="5633540"/>
                  <a:pt x="1745150" y="5693879"/>
                </a:cubicBezTo>
                <a:cubicBezTo>
                  <a:pt x="1734532" y="5692199"/>
                  <a:pt x="1724002" y="5688669"/>
                  <a:pt x="1713375" y="5684672"/>
                </a:cubicBezTo>
                <a:lnTo>
                  <a:pt x="1707808" y="5682611"/>
                </a:lnTo>
                <a:lnTo>
                  <a:pt x="1679313" y="5672360"/>
                </a:lnTo>
                <a:lnTo>
                  <a:pt x="1646933" y="5666227"/>
                </a:lnTo>
                <a:cubicBezTo>
                  <a:pt x="1635170" y="5665926"/>
                  <a:pt x="1622939" y="5667937"/>
                  <a:pt x="1610055" y="5673643"/>
                </a:cubicBezTo>
                <a:cubicBezTo>
                  <a:pt x="1571890" y="5714775"/>
                  <a:pt x="1484024" y="5669440"/>
                  <a:pt x="1437641" y="5723266"/>
                </a:cubicBezTo>
                <a:cubicBezTo>
                  <a:pt x="1418992" y="5738521"/>
                  <a:pt x="1351540" y="5757985"/>
                  <a:pt x="1332869" y="5744752"/>
                </a:cubicBezTo>
                <a:cubicBezTo>
                  <a:pt x="1317589" y="5745326"/>
                  <a:pt x="1303391" y="5756388"/>
                  <a:pt x="1290525" y="5740036"/>
                </a:cubicBezTo>
                <a:cubicBezTo>
                  <a:pt x="1272146" y="5721242"/>
                  <a:pt x="1235243" y="5770261"/>
                  <a:pt x="1233107" y="5742106"/>
                </a:cubicBezTo>
                <a:lnTo>
                  <a:pt x="1214532" y="5753325"/>
                </a:lnTo>
                <a:lnTo>
                  <a:pt x="1199955" y="5744831"/>
                </a:lnTo>
                <a:cubicBezTo>
                  <a:pt x="1185016" y="5735734"/>
                  <a:pt x="1173414" y="5729861"/>
                  <a:pt x="1162337" y="5738048"/>
                </a:cubicBezTo>
                <a:cubicBezTo>
                  <a:pt x="1137920" y="5728689"/>
                  <a:pt x="1076212" y="5699490"/>
                  <a:pt x="1053457" y="5688676"/>
                </a:cubicBezTo>
                <a:cubicBezTo>
                  <a:pt x="1049315" y="5673592"/>
                  <a:pt x="1036434" y="5677184"/>
                  <a:pt x="1025798" y="5673166"/>
                </a:cubicBezTo>
                <a:cubicBezTo>
                  <a:pt x="1016787" y="5658576"/>
                  <a:pt x="965030" y="5652626"/>
                  <a:pt x="947900" y="5657848"/>
                </a:cubicBezTo>
                <a:cubicBezTo>
                  <a:pt x="900757" y="5681878"/>
                  <a:pt x="853518" y="5624981"/>
                  <a:pt x="815627" y="5642557"/>
                </a:cubicBezTo>
                <a:cubicBezTo>
                  <a:pt x="805172" y="5642805"/>
                  <a:pt x="796221" y="5640669"/>
                  <a:pt x="788251" y="5637065"/>
                </a:cubicBezTo>
                <a:lnTo>
                  <a:pt x="767822" y="5623450"/>
                </a:lnTo>
                <a:lnTo>
                  <a:pt x="765791" y="5612539"/>
                </a:lnTo>
                <a:lnTo>
                  <a:pt x="751230" y="5608092"/>
                </a:lnTo>
                <a:lnTo>
                  <a:pt x="748008" y="5605052"/>
                </a:lnTo>
                <a:cubicBezTo>
                  <a:pt x="741868" y="5599203"/>
                  <a:pt x="735661" y="5593704"/>
                  <a:pt x="728871" y="5589469"/>
                </a:cubicBezTo>
                <a:cubicBezTo>
                  <a:pt x="717035" y="5633700"/>
                  <a:pt x="669153" y="5560747"/>
                  <a:pt x="671898" y="5602363"/>
                </a:cubicBezTo>
                <a:cubicBezTo>
                  <a:pt x="632522" y="5586794"/>
                  <a:pt x="645467" y="5630489"/>
                  <a:pt x="615065" y="5580257"/>
                </a:cubicBezTo>
                <a:cubicBezTo>
                  <a:pt x="562379" y="5565593"/>
                  <a:pt x="441250" y="5523701"/>
                  <a:pt x="355785" y="5514383"/>
                </a:cubicBezTo>
                <a:cubicBezTo>
                  <a:pt x="309622" y="5509152"/>
                  <a:pt x="172894" y="5529342"/>
                  <a:pt x="102269" y="5524347"/>
                </a:cubicBezTo>
                <a:cubicBezTo>
                  <a:pt x="72050" y="5515878"/>
                  <a:pt x="41939" y="5516649"/>
                  <a:pt x="13160" y="5514159"/>
                </a:cubicBezTo>
                <a:lnTo>
                  <a:pt x="0" y="5511735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Τίτλος 1">
            <a:extLst>
              <a:ext uri="{FF2B5EF4-FFF2-40B4-BE49-F238E27FC236}">
                <a16:creationId xmlns:a16="http://schemas.microsoft.com/office/drawing/2014/main" id="{7D3B88E4-57DE-A413-2964-9F240A2D7D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8" y="251321"/>
            <a:ext cx="4259731" cy="1985085"/>
          </a:xfrm>
        </p:spPr>
        <p:txBody>
          <a:bodyPr anchor="b">
            <a:normAutofit/>
          </a:bodyPr>
          <a:lstStyle/>
          <a:p>
            <a:pPr algn="ctr"/>
            <a:r>
              <a:rPr lang="el-GR" sz="3400" dirty="0"/>
              <a:t>Διαταραχές πρόσληψης, σύζευξης, απέκκρισης </a:t>
            </a:r>
            <a:r>
              <a:rPr lang="el-GR" sz="3400" dirty="0" err="1"/>
              <a:t>χολερυθρίνης</a:t>
            </a:r>
            <a:endParaRPr lang="el-GR" sz="3400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F93DC6C-1BFD-4414-BF23-471C8831CA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910664" y="3440576"/>
            <a:ext cx="4114800" cy="2675059"/>
          </a:xfrm>
          <a:custGeom>
            <a:avLst/>
            <a:gdLst>
              <a:gd name="connsiteX0" fmla="*/ 0 w 2400300"/>
              <a:gd name="connsiteY0" fmla="*/ 0 h 2400300"/>
              <a:gd name="connsiteX1" fmla="*/ 2400300 w 2400300"/>
              <a:gd name="connsiteY1" fmla="*/ 0 h 2400300"/>
              <a:gd name="connsiteX2" fmla="*/ 2400300 w 2400300"/>
              <a:gd name="connsiteY2" fmla="*/ 2400300 h 2400300"/>
              <a:gd name="connsiteX3" fmla="*/ 0 w 2400300"/>
              <a:gd name="connsiteY3" fmla="*/ 2400300 h 2400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0300" h="2400300">
                <a:moveTo>
                  <a:pt x="0" y="0"/>
                </a:moveTo>
                <a:lnTo>
                  <a:pt x="2400300" y="0"/>
                </a:lnTo>
                <a:lnTo>
                  <a:pt x="2400300" y="2400300"/>
                </a:lnTo>
                <a:lnTo>
                  <a:pt x="0" y="240030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ffectLst>
            <a:outerShdw blurRad="25400" dist="12700" dir="3000000" algn="tl" rotWithShape="0">
              <a:prstClr val="black">
                <a:alpha val="2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pic>
        <p:nvPicPr>
          <p:cNvPr id="5" name="Εικόνα 4" descr="Εικόνα που περιέχει στιγμιότυπο οθόνης, γραφικά, πολυχρωμία, διάγραμμα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2444492C-14FB-37C3-E006-39859C1D8D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4199" r="5958" b="-1"/>
          <a:stretch>
            <a:fillRect/>
          </a:stretch>
        </p:blipFill>
        <p:spPr>
          <a:xfrm>
            <a:off x="673100" y="2774950"/>
            <a:ext cx="4932297" cy="3231403"/>
          </a:xfrm>
          <a:prstGeom prst="rect">
            <a:avLst/>
          </a:prstGeom>
        </p:spPr>
      </p:pic>
      <p:sp>
        <p:nvSpPr>
          <p:cNvPr id="16" name="Rectangle 6">
            <a:extLst>
              <a:ext uri="{FF2B5EF4-FFF2-40B4-BE49-F238E27FC236}">
                <a16:creationId xmlns:a16="http://schemas.microsoft.com/office/drawing/2014/main" id="{001928A5-13A8-4372-8A77-BCAAE5553E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114189" y="5904203"/>
            <a:ext cx="1201506" cy="365125"/>
          </a:xfrm>
          <a:custGeom>
            <a:avLst/>
            <a:gdLst>
              <a:gd name="connsiteX0" fmla="*/ 0 w 2142503"/>
              <a:gd name="connsiteY0" fmla="*/ 0 h 571500"/>
              <a:gd name="connsiteX1" fmla="*/ 2142503 w 2142503"/>
              <a:gd name="connsiteY1" fmla="*/ 0 h 571500"/>
              <a:gd name="connsiteX2" fmla="*/ 2142503 w 2142503"/>
              <a:gd name="connsiteY2" fmla="*/ 571500 h 571500"/>
              <a:gd name="connsiteX3" fmla="*/ 0 w 2142503"/>
              <a:gd name="connsiteY3" fmla="*/ 571500 h 571500"/>
              <a:gd name="connsiteX4" fmla="*/ 0 w 2142503"/>
              <a:gd name="connsiteY4" fmla="*/ 0 h 571500"/>
              <a:gd name="connsiteX0" fmla="*/ 0 w 2142503"/>
              <a:gd name="connsiteY0" fmla="*/ 0 h 582145"/>
              <a:gd name="connsiteX1" fmla="*/ 2142503 w 2142503"/>
              <a:gd name="connsiteY1" fmla="*/ 0 h 582145"/>
              <a:gd name="connsiteX2" fmla="*/ 2142503 w 2142503"/>
              <a:gd name="connsiteY2" fmla="*/ 571500 h 582145"/>
              <a:gd name="connsiteX3" fmla="*/ 2050917 w 2142503"/>
              <a:gd name="connsiteY3" fmla="*/ 582088 h 582145"/>
              <a:gd name="connsiteX4" fmla="*/ 0 w 2142503"/>
              <a:gd name="connsiteY4" fmla="*/ 571500 h 582145"/>
              <a:gd name="connsiteX5" fmla="*/ 0 w 2142503"/>
              <a:gd name="connsiteY5" fmla="*/ 0 h 582145"/>
              <a:gd name="connsiteX0" fmla="*/ 0 w 2159832"/>
              <a:gd name="connsiteY0" fmla="*/ 0 h 582145"/>
              <a:gd name="connsiteX1" fmla="*/ 2142503 w 2159832"/>
              <a:gd name="connsiteY1" fmla="*/ 0 h 582145"/>
              <a:gd name="connsiteX2" fmla="*/ 2159829 w 2159832"/>
              <a:gd name="connsiteY2" fmla="*/ 96526 h 582145"/>
              <a:gd name="connsiteX3" fmla="*/ 2142503 w 2159832"/>
              <a:gd name="connsiteY3" fmla="*/ 571500 h 582145"/>
              <a:gd name="connsiteX4" fmla="*/ 2050917 w 2159832"/>
              <a:gd name="connsiteY4" fmla="*/ 582088 h 582145"/>
              <a:gd name="connsiteX5" fmla="*/ 0 w 2159832"/>
              <a:gd name="connsiteY5" fmla="*/ 571500 h 582145"/>
              <a:gd name="connsiteX6" fmla="*/ 0 w 2159832"/>
              <a:gd name="connsiteY6" fmla="*/ 0 h 582145"/>
              <a:gd name="connsiteX0" fmla="*/ 0 w 2159832"/>
              <a:gd name="connsiteY0" fmla="*/ 12386 h 594531"/>
              <a:gd name="connsiteX1" fmla="*/ 67826 w 2159832"/>
              <a:gd name="connsiteY1" fmla="*/ 0 h 594531"/>
              <a:gd name="connsiteX2" fmla="*/ 2142503 w 2159832"/>
              <a:gd name="connsiteY2" fmla="*/ 12386 h 594531"/>
              <a:gd name="connsiteX3" fmla="*/ 2159829 w 2159832"/>
              <a:gd name="connsiteY3" fmla="*/ 108912 h 594531"/>
              <a:gd name="connsiteX4" fmla="*/ 2142503 w 2159832"/>
              <a:gd name="connsiteY4" fmla="*/ 583886 h 594531"/>
              <a:gd name="connsiteX5" fmla="*/ 2050917 w 2159832"/>
              <a:gd name="connsiteY5" fmla="*/ 594474 h 594531"/>
              <a:gd name="connsiteX6" fmla="*/ 0 w 2159832"/>
              <a:gd name="connsiteY6" fmla="*/ 583886 h 594531"/>
              <a:gd name="connsiteX7" fmla="*/ 0 w 2159832"/>
              <a:gd name="connsiteY7" fmla="*/ 12386 h 594531"/>
              <a:gd name="connsiteX0" fmla="*/ 0 w 2168908"/>
              <a:gd name="connsiteY0" fmla="*/ 26000 h 594531"/>
              <a:gd name="connsiteX1" fmla="*/ 76902 w 2168908"/>
              <a:gd name="connsiteY1" fmla="*/ 0 h 594531"/>
              <a:gd name="connsiteX2" fmla="*/ 2151579 w 2168908"/>
              <a:gd name="connsiteY2" fmla="*/ 12386 h 594531"/>
              <a:gd name="connsiteX3" fmla="*/ 2168905 w 2168908"/>
              <a:gd name="connsiteY3" fmla="*/ 108912 h 594531"/>
              <a:gd name="connsiteX4" fmla="*/ 2151579 w 2168908"/>
              <a:gd name="connsiteY4" fmla="*/ 583886 h 594531"/>
              <a:gd name="connsiteX5" fmla="*/ 2059993 w 2168908"/>
              <a:gd name="connsiteY5" fmla="*/ 594474 h 594531"/>
              <a:gd name="connsiteX6" fmla="*/ 9076 w 2168908"/>
              <a:gd name="connsiteY6" fmla="*/ 583886 h 594531"/>
              <a:gd name="connsiteX7" fmla="*/ 0 w 2168908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5393 w 2174301"/>
              <a:gd name="connsiteY0" fmla="*/ 26000 h 594531"/>
              <a:gd name="connsiteX1" fmla="*/ 82295 w 2174301"/>
              <a:gd name="connsiteY1" fmla="*/ 0 h 594531"/>
              <a:gd name="connsiteX2" fmla="*/ 2156972 w 2174301"/>
              <a:gd name="connsiteY2" fmla="*/ 12386 h 594531"/>
              <a:gd name="connsiteX3" fmla="*/ 2174298 w 2174301"/>
              <a:gd name="connsiteY3" fmla="*/ 108912 h 594531"/>
              <a:gd name="connsiteX4" fmla="*/ 2156972 w 2174301"/>
              <a:gd name="connsiteY4" fmla="*/ 583886 h 594531"/>
              <a:gd name="connsiteX5" fmla="*/ 2065386 w 2174301"/>
              <a:gd name="connsiteY5" fmla="*/ 594474 h 594531"/>
              <a:gd name="connsiteX6" fmla="*/ 14469 w 2174301"/>
              <a:gd name="connsiteY6" fmla="*/ 583886 h 594531"/>
              <a:gd name="connsiteX7" fmla="*/ 5393 w 2174301"/>
              <a:gd name="connsiteY7" fmla="*/ 26000 h 594531"/>
              <a:gd name="connsiteX0" fmla="*/ 147197 w 2316105"/>
              <a:gd name="connsiteY0" fmla="*/ 26000 h 594531"/>
              <a:gd name="connsiteX1" fmla="*/ 224099 w 2316105"/>
              <a:gd name="connsiteY1" fmla="*/ 0 h 594531"/>
              <a:gd name="connsiteX2" fmla="*/ 2298776 w 2316105"/>
              <a:gd name="connsiteY2" fmla="*/ 12386 h 594531"/>
              <a:gd name="connsiteX3" fmla="*/ 2316102 w 2316105"/>
              <a:gd name="connsiteY3" fmla="*/ 108912 h 594531"/>
              <a:gd name="connsiteX4" fmla="*/ 2298776 w 2316105"/>
              <a:gd name="connsiteY4" fmla="*/ 583886 h 594531"/>
              <a:gd name="connsiteX5" fmla="*/ 2207190 w 2316105"/>
              <a:gd name="connsiteY5" fmla="*/ 594474 h 594531"/>
              <a:gd name="connsiteX6" fmla="*/ 156273 w 2316105"/>
              <a:gd name="connsiteY6" fmla="*/ 583886 h 594531"/>
              <a:gd name="connsiteX7" fmla="*/ 142416 w 2316105"/>
              <a:gd name="connsiteY7" fmla="*/ 235975 h 594531"/>
              <a:gd name="connsiteX8" fmla="*/ 147197 w 2316105"/>
              <a:gd name="connsiteY8" fmla="*/ 26000 h 594531"/>
              <a:gd name="connsiteX0" fmla="*/ 154684 w 2323592"/>
              <a:gd name="connsiteY0" fmla="*/ 26000 h 594531"/>
              <a:gd name="connsiteX1" fmla="*/ 231586 w 2323592"/>
              <a:gd name="connsiteY1" fmla="*/ 0 h 594531"/>
              <a:gd name="connsiteX2" fmla="*/ 2306263 w 2323592"/>
              <a:gd name="connsiteY2" fmla="*/ 12386 h 594531"/>
              <a:gd name="connsiteX3" fmla="*/ 2323589 w 2323592"/>
              <a:gd name="connsiteY3" fmla="*/ 108912 h 594531"/>
              <a:gd name="connsiteX4" fmla="*/ 2306263 w 2323592"/>
              <a:gd name="connsiteY4" fmla="*/ 583886 h 594531"/>
              <a:gd name="connsiteX5" fmla="*/ 2214677 w 2323592"/>
              <a:gd name="connsiteY5" fmla="*/ 594474 h 594531"/>
              <a:gd name="connsiteX6" fmla="*/ 163760 w 2323592"/>
              <a:gd name="connsiteY6" fmla="*/ 583886 h 594531"/>
              <a:gd name="connsiteX7" fmla="*/ 158979 w 2323592"/>
              <a:gd name="connsiteY7" fmla="*/ 403879 h 594531"/>
              <a:gd name="connsiteX8" fmla="*/ 149903 w 2323592"/>
              <a:gd name="connsiteY8" fmla="*/ 235975 h 594531"/>
              <a:gd name="connsiteX9" fmla="*/ 154684 w 2323592"/>
              <a:gd name="connsiteY9" fmla="*/ 26000 h 594531"/>
              <a:gd name="connsiteX0" fmla="*/ 13665 w 2182573"/>
              <a:gd name="connsiteY0" fmla="*/ 26000 h 594531"/>
              <a:gd name="connsiteX1" fmla="*/ 90567 w 2182573"/>
              <a:gd name="connsiteY1" fmla="*/ 0 h 594531"/>
              <a:gd name="connsiteX2" fmla="*/ 2165244 w 2182573"/>
              <a:gd name="connsiteY2" fmla="*/ 12386 h 594531"/>
              <a:gd name="connsiteX3" fmla="*/ 2182570 w 2182573"/>
              <a:gd name="connsiteY3" fmla="*/ 108912 h 594531"/>
              <a:gd name="connsiteX4" fmla="*/ 2165244 w 2182573"/>
              <a:gd name="connsiteY4" fmla="*/ 583886 h 594531"/>
              <a:gd name="connsiteX5" fmla="*/ 2073658 w 2182573"/>
              <a:gd name="connsiteY5" fmla="*/ 594474 h 594531"/>
              <a:gd name="connsiteX6" fmla="*/ 22741 w 2182573"/>
              <a:gd name="connsiteY6" fmla="*/ 583886 h 594531"/>
              <a:gd name="connsiteX7" fmla="*/ 17960 w 2182573"/>
              <a:gd name="connsiteY7" fmla="*/ 403879 h 594531"/>
              <a:gd name="connsiteX8" fmla="*/ 8884 w 2182573"/>
              <a:gd name="connsiteY8" fmla="*/ 235975 h 594531"/>
              <a:gd name="connsiteX9" fmla="*/ 13665 w 2182573"/>
              <a:gd name="connsiteY9" fmla="*/ 26000 h 594531"/>
              <a:gd name="connsiteX0" fmla="*/ 13665 w 2202120"/>
              <a:gd name="connsiteY0" fmla="*/ 26000 h 594531"/>
              <a:gd name="connsiteX1" fmla="*/ 90567 w 2202120"/>
              <a:gd name="connsiteY1" fmla="*/ 0 h 594531"/>
              <a:gd name="connsiteX2" fmla="*/ 2165244 w 2202120"/>
              <a:gd name="connsiteY2" fmla="*/ 12386 h 594531"/>
              <a:gd name="connsiteX3" fmla="*/ 2182570 w 2202120"/>
              <a:gd name="connsiteY3" fmla="*/ 108912 h 594531"/>
              <a:gd name="connsiteX4" fmla="*/ 2192471 w 2202120"/>
              <a:gd name="connsiteY4" fmla="*/ 583886 h 594531"/>
              <a:gd name="connsiteX5" fmla="*/ 2073658 w 2202120"/>
              <a:gd name="connsiteY5" fmla="*/ 594474 h 594531"/>
              <a:gd name="connsiteX6" fmla="*/ 22741 w 2202120"/>
              <a:gd name="connsiteY6" fmla="*/ 583886 h 594531"/>
              <a:gd name="connsiteX7" fmla="*/ 17960 w 2202120"/>
              <a:gd name="connsiteY7" fmla="*/ 403879 h 594531"/>
              <a:gd name="connsiteX8" fmla="*/ 8884 w 2202120"/>
              <a:gd name="connsiteY8" fmla="*/ 235975 h 594531"/>
              <a:gd name="connsiteX9" fmla="*/ 13665 w 2202120"/>
              <a:gd name="connsiteY9" fmla="*/ 26000 h 594531"/>
              <a:gd name="connsiteX0" fmla="*/ 13665 w 2202036"/>
              <a:gd name="connsiteY0" fmla="*/ 26000 h 594531"/>
              <a:gd name="connsiteX1" fmla="*/ 90567 w 2202036"/>
              <a:gd name="connsiteY1" fmla="*/ 0 h 594531"/>
              <a:gd name="connsiteX2" fmla="*/ 2165244 w 2202036"/>
              <a:gd name="connsiteY2" fmla="*/ 12386 h 594531"/>
              <a:gd name="connsiteX3" fmla="*/ 2182570 w 2202036"/>
              <a:gd name="connsiteY3" fmla="*/ 108912 h 594531"/>
              <a:gd name="connsiteX4" fmla="*/ 2191645 w 2202036"/>
              <a:gd name="connsiteY4" fmla="*/ 422031 h 594531"/>
              <a:gd name="connsiteX5" fmla="*/ 2192471 w 2202036"/>
              <a:gd name="connsiteY5" fmla="*/ 583886 h 594531"/>
              <a:gd name="connsiteX6" fmla="*/ 2073658 w 2202036"/>
              <a:gd name="connsiteY6" fmla="*/ 594474 h 594531"/>
              <a:gd name="connsiteX7" fmla="*/ 22741 w 2202036"/>
              <a:gd name="connsiteY7" fmla="*/ 583886 h 594531"/>
              <a:gd name="connsiteX8" fmla="*/ 17960 w 2202036"/>
              <a:gd name="connsiteY8" fmla="*/ 403879 h 594531"/>
              <a:gd name="connsiteX9" fmla="*/ 8884 w 2202036"/>
              <a:gd name="connsiteY9" fmla="*/ 235975 h 594531"/>
              <a:gd name="connsiteX10" fmla="*/ 13665 w 2202036"/>
              <a:gd name="connsiteY10" fmla="*/ 26000 h 594531"/>
              <a:gd name="connsiteX0" fmla="*/ 142254 w 2330625"/>
              <a:gd name="connsiteY0" fmla="*/ 26000 h 594531"/>
              <a:gd name="connsiteX1" fmla="*/ 219156 w 2330625"/>
              <a:gd name="connsiteY1" fmla="*/ 0 h 594531"/>
              <a:gd name="connsiteX2" fmla="*/ 2293833 w 2330625"/>
              <a:gd name="connsiteY2" fmla="*/ 12386 h 594531"/>
              <a:gd name="connsiteX3" fmla="*/ 2311159 w 2330625"/>
              <a:gd name="connsiteY3" fmla="*/ 108912 h 594531"/>
              <a:gd name="connsiteX4" fmla="*/ 2320234 w 2330625"/>
              <a:gd name="connsiteY4" fmla="*/ 422031 h 594531"/>
              <a:gd name="connsiteX5" fmla="*/ 2321060 w 2330625"/>
              <a:gd name="connsiteY5" fmla="*/ 583886 h 594531"/>
              <a:gd name="connsiteX6" fmla="*/ 2202247 w 2330625"/>
              <a:gd name="connsiteY6" fmla="*/ 594474 h 594531"/>
              <a:gd name="connsiteX7" fmla="*/ 151330 w 2330625"/>
              <a:gd name="connsiteY7" fmla="*/ 583886 h 594531"/>
              <a:gd name="connsiteX8" fmla="*/ 155624 w 2330625"/>
              <a:gd name="connsiteY8" fmla="*/ 512790 h 594531"/>
              <a:gd name="connsiteX9" fmla="*/ 146549 w 2330625"/>
              <a:gd name="connsiteY9" fmla="*/ 403879 h 594531"/>
              <a:gd name="connsiteX10" fmla="*/ 137473 w 2330625"/>
              <a:gd name="connsiteY10" fmla="*/ 235975 h 594531"/>
              <a:gd name="connsiteX11" fmla="*/ 142254 w 2330625"/>
              <a:gd name="connsiteY11" fmla="*/ 26000 h 594531"/>
              <a:gd name="connsiteX0" fmla="*/ 13413 w 2201784"/>
              <a:gd name="connsiteY0" fmla="*/ 26000 h 594531"/>
              <a:gd name="connsiteX1" fmla="*/ 90315 w 2201784"/>
              <a:gd name="connsiteY1" fmla="*/ 0 h 594531"/>
              <a:gd name="connsiteX2" fmla="*/ 2164992 w 2201784"/>
              <a:gd name="connsiteY2" fmla="*/ 12386 h 594531"/>
              <a:gd name="connsiteX3" fmla="*/ 2182318 w 2201784"/>
              <a:gd name="connsiteY3" fmla="*/ 108912 h 594531"/>
              <a:gd name="connsiteX4" fmla="*/ 2191393 w 2201784"/>
              <a:gd name="connsiteY4" fmla="*/ 422031 h 594531"/>
              <a:gd name="connsiteX5" fmla="*/ 2192219 w 2201784"/>
              <a:gd name="connsiteY5" fmla="*/ 583886 h 594531"/>
              <a:gd name="connsiteX6" fmla="*/ 2073406 w 2201784"/>
              <a:gd name="connsiteY6" fmla="*/ 594474 h 594531"/>
              <a:gd name="connsiteX7" fmla="*/ 22489 w 2201784"/>
              <a:gd name="connsiteY7" fmla="*/ 583886 h 594531"/>
              <a:gd name="connsiteX8" fmla="*/ 26783 w 2201784"/>
              <a:gd name="connsiteY8" fmla="*/ 512790 h 594531"/>
              <a:gd name="connsiteX9" fmla="*/ 17708 w 2201784"/>
              <a:gd name="connsiteY9" fmla="*/ 403879 h 594531"/>
              <a:gd name="connsiteX10" fmla="*/ 8632 w 2201784"/>
              <a:gd name="connsiteY10" fmla="*/ 235975 h 594531"/>
              <a:gd name="connsiteX11" fmla="*/ 13413 w 2201784"/>
              <a:gd name="connsiteY11" fmla="*/ 26000 h 594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1784" h="594531">
                <a:moveTo>
                  <a:pt x="13413" y="26000"/>
                </a:moveTo>
                <a:cubicBezTo>
                  <a:pt x="37534" y="24897"/>
                  <a:pt x="66194" y="1103"/>
                  <a:pt x="90315" y="0"/>
                </a:cubicBezTo>
                <a:lnTo>
                  <a:pt x="2164992" y="12386"/>
                </a:lnTo>
                <a:cubicBezTo>
                  <a:pt x="2164717" y="43049"/>
                  <a:pt x="2182593" y="78249"/>
                  <a:pt x="2182318" y="108912"/>
                </a:cubicBezTo>
                <a:cubicBezTo>
                  <a:pt x="2188231" y="177186"/>
                  <a:pt x="2189743" y="342869"/>
                  <a:pt x="2191393" y="422031"/>
                </a:cubicBezTo>
                <a:cubicBezTo>
                  <a:pt x="2193043" y="501193"/>
                  <a:pt x="2213396" y="555146"/>
                  <a:pt x="2192219" y="583886"/>
                </a:cubicBezTo>
                <a:cubicBezTo>
                  <a:pt x="2172279" y="582877"/>
                  <a:pt x="2093346" y="595483"/>
                  <a:pt x="2073406" y="594474"/>
                </a:cubicBezTo>
                <a:lnTo>
                  <a:pt x="22489" y="583886"/>
                </a:lnTo>
                <a:cubicBezTo>
                  <a:pt x="5849" y="592962"/>
                  <a:pt x="27580" y="542791"/>
                  <a:pt x="26783" y="512790"/>
                </a:cubicBezTo>
                <a:cubicBezTo>
                  <a:pt x="25986" y="482789"/>
                  <a:pt x="18464" y="450015"/>
                  <a:pt x="17708" y="403879"/>
                </a:cubicBezTo>
                <a:cubicBezTo>
                  <a:pt x="16952" y="357743"/>
                  <a:pt x="-14855" y="308787"/>
                  <a:pt x="8632" y="235975"/>
                </a:cubicBezTo>
                <a:cubicBezTo>
                  <a:pt x="7119" y="142994"/>
                  <a:pt x="-201" y="65329"/>
                  <a:pt x="13413" y="26000"/>
                </a:cubicBezTo>
                <a:close/>
              </a:path>
            </a:pathLst>
          </a:custGeom>
          <a:solidFill>
            <a:srgbClr val="D9D4D0">
              <a:alpha val="50000"/>
            </a:srgbClr>
          </a:solidFill>
          <a:ln>
            <a:noFill/>
          </a:ln>
          <a:effectLst>
            <a:softEdge rad="63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CAC97DE1-7973-95DB-97FC-E26308355C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59179" y="382758"/>
            <a:ext cx="5160521" cy="6115636"/>
          </a:xfrm>
        </p:spPr>
        <p:txBody>
          <a:bodyPr anchor="ctr">
            <a:normAutofit/>
          </a:bodyPr>
          <a:lstStyle/>
          <a:p>
            <a:r>
              <a:rPr lang="en-US" sz="2000" b="1" dirty="0"/>
              <a:t>Rotor syndrome</a:t>
            </a:r>
          </a:p>
          <a:p>
            <a:pPr lvl="1"/>
            <a:r>
              <a:rPr lang="el-GR" sz="2000" dirty="0" err="1"/>
              <a:t>Αυτοσωμικ</a:t>
            </a:r>
            <a:r>
              <a:rPr lang="en-US" sz="2000" dirty="0"/>
              <a:t>ή</a:t>
            </a:r>
            <a:r>
              <a:rPr lang="el-GR" sz="2000" dirty="0"/>
              <a:t> υπολειπόμενη κατάσταση χαρακτηριζόμενη από αύξηση στην άμεση </a:t>
            </a:r>
            <a:r>
              <a:rPr lang="el-GR" sz="2000" dirty="0" err="1"/>
              <a:t>χολερυθρίνη</a:t>
            </a:r>
            <a:endParaRPr lang="el-GR" sz="2000" dirty="0"/>
          </a:p>
          <a:p>
            <a:pPr lvl="1"/>
            <a:r>
              <a:rPr lang="el-GR" sz="2000" dirty="0"/>
              <a:t>Προκαλείται από βλάβη στη μεταφορά της </a:t>
            </a:r>
            <a:r>
              <a:rPr lang="el-GR" sz="2000" dirty="0" err="1"/>
              <a:t>χολερυθρίνης</a:t>
            </a:r>
            <a:r>
              <a:rPr lang="el-GR" sz="2000" dirty="0"/>
              <a:t> στη χολή</a:t>
            </a:r>
          </a:p>
          <a:p>
            <a:pPr marL="457200" lvl="1" indent="0">
              <a:buNone/>
            </a:pPr>
            <a:endParaRPr lang="el-GR" sz="2000" dirty="0"/>
          </a:p>
          <a:p>
            <a:pPr marL="457200" lvl="1" indent="0">
              <a:buNone/>
            </a:pPr>
            <a:endParaRPr lang="en-US" sz="2000" dirty="0"/>
          </a:p>
          <a:p>
            <a:r>
              <a:rPr lang="en-US" sz="2000" b="1" dirty="0"/>
              <a:t>Dubin – Johnson syndrome </a:t>
            </a:r>
            <a:endParaRPr lang="el-GR" sz="2000" b="1" dirty="0"/>
          </a:p>
          <a:p>
            <a:pPr lvl="1"/>
            <a:r>
              <a:rPr lang="el-GR" sz="2000" dirty="0"/>
              <a:t>Ήπια άμεση </a:t>
            </a:r>
            <a:r>
              <a:rPr lang="el-GR" sz="2000" dirty="0" err="1"/>
              <a:t>υπερχολερυθριναιμία</a:t>
            </a:r>
            <a:r>
              <a:rPr lang="el-GR" sz="2000" dirty="0"/>
              <a:t>, αλλά επιδεινώνεται με συνυπάρχουσα νόσο, εγκυμοσύνη, χρήση αντισυλληπτικών (</a:t>
            </a:r>
            <a:r>
              <a:rPr lang="el-GR" sz="2000" dirty="0" err="1"/>
              <a:t>ασυμπτωματική</a:t>
            </a:r>
            <a:r>
              <a:rPr lang="el-GR" sz="2000" dirty="0"/>
              <a:t>) </a:t>
            </a:r>
          </a:p>
          <a:p>
            <a:pPr lvl="1"/>
            <a:r>
              <a:rPr lang="el-GR" sz="2000" dirty="0"/>
              <a:t>Αδυναμία των </a:t>
            </a:r>
            <a:r>
              <a:rPr lang="el-GR" sz="2000" dirty="0" err="1"/>
              <a:t>ηπατοκυττάρων</a:t>
            </a:r>
            <a:r>
              <a:rPr lang="el-GR" sz="2000" dirty="0"/>
              <a:t> να απεκκρίνουν την άμεση </a:t>
            </a:r>
            <a:r>
              <a:rPr lang="el-GR" sz="2000" dirty="0" err="1"/>
              <a:t>χολερυθρίνη</a:t>
            </a:r>
            <a:r>
              <a:rPr lang="el-GR" sz="2000" dirty="0"/>
              <a:t> μετά τη σύζευξη της</a:t>
            </a:r>
          </a:p>
          <a:p>
            <a:pPr lvl="1"/>
            <a:r>
              <a:rPr lang="el-GR" sz="2000" dirty="0"/>
              <a:t>Μετάλλαξη στο γονίδιο </a:t>
            </a:r>
            <a:r>
              <a:rPr lang="en-US" sz="2000" dirty="0"/>
              <a:t>MRP2 (</a:t>
            </a:r>
            <a:r>
              <a:rPr lang="el-GR" sz="2000" dirty="0" err="1"/>
              <a:t>αυτοσωματικός</a:t>
            </a:r>
            <a:r>
              <a:rPr lang="el-GR" sz="2000" dirty="0"/>
              <a:t> υπολειπόμενος τύπος</a:t>
            </a:r>
            <a:r>
              <a:rPr lang="el-GR" sz="1700" dirty="0"/>
              <a:t>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6D7071-9093-8D85-0C5D-533451BF0960}"/>
              </a:ext>
            </a:extLst>
          </p:cNvPr>
          <p:cNvSpPr txBox="1"/>
          <p:nvPr/>
        </p:nvSpPr>
        <p:spPr>
          <a:xfrm>
            <a:off x="978225" y="6023592"/>
            <a:ext cx="531339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4000" b="1" dirty="0">
                <a:solidFill>
                  <a:srgbClr val="FF0000"/>
                </a:solidFill>
              </a:rPr>
              <a:t>Άμεση χολερυθρίνη</a:t>
            </a:r>
          </a:p>
        </p:txBody>
      </p:sp>
    </p:spTree>
    <p:extLst>
      <p:ext uri="{BB962C8B-B14F-4D97-AF65-F5344CB8AC3E}">
        <p14:creationId xmlns:p14="http://schemas.microsoft.com/office/powerpoint/2010/main" val="234305560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Slide Background Fill">
            <a:extLst>
              <a:ext uri="{FF2B5EF4-FFF2-40B4-BE49-F238E27FC236}">
                <a16:creationId xmlns:a16="http://schemas.microsoft.com/office/drawing/2014/main" id="{03AF1C04-3FEF-41BD-BB84-2F263765BE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DD5E267-EB6F-47DF-ABEF-2C1BED44DA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26" name="Color Cover">
              <a:extLst>
                <a:ext uri="{FF2B5EF4-FFF2-40B4-BE49-F238E27FC236}">
                  <a16:creationId xmlns:a16="http://schemas.microsoft.com/office/drawing/2014/main" id="{4BA86AA3-0623-4268-861E-ADA01A7C07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Color Cover">
              <a:extLst>
                <a:ext uri="{FF2B5EF4-FFF2-40B4-BE49-F238E27FC236}">
                  <a16:creationId xmlns:a16="http://schemas.microsoft.com/office/drawing/2014/main" id="{72692EF2-4C1F-4ED7-9C00-6CF92783E25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6828D02-A05D-412B-9F20-B68E970B9F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A1A8E50E-11DE-480E-A93B-F503760BCC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D2E2EE99-89A4-435B-B61A-3C8B5B2B2D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Εικόνα 4" descr="Εικόνα που περιέχει κείμενο, στιγμιότυπο οθόνης, διάγραμμα, χάρτης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62163813-EEAF-688C-95D3-D8C585A296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58527" y="819015"/>
            <a:ext cx="3208933" cy="5196653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1CD7359B-AA0E-C775-7212-277C80D783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4985" y="819015"/>
            <a:ext cx="5501548" cy="2353362"/>
          </a:xfrm>
        </p:spPr>
        <p:txBody>
          <a:bodyPr anchor="b">
            <a:normAutofit/>
          </a:bodyPr>
          <a:lstStyle/>
          <a:p>
            <a:r>
              <a:rPr lang="el-GR" sz="3700">
                <a:solidFill>
                  <a:schemeClr val="bg1"/>
                </a:solidFill>
              </a:rPr>
              <a:t>Αποφρακτικός ίκτερος</a:t>
            </a:r>
            <a:br>
              <a:rPr lang="el-GR" sz="3700">
                <a:solidFill>
                  <a:schemeClr val="bg1"/>
                </a:solidFill>
              </a:rPr>
            </a:br>
            <a:r>
              <a:rPr lang="el-GR" sz="3700">
                <a:solidFill>
                  <a:schemeClr val="bg1"/>
                </a:solidFill>
              </a:rPr>
              <a:t>Απόφραξη-Βλάβη των ενδοηπατικών ή εξωηπατικών χοληφόρων 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A0893433-8AE4-D8DB-6CC9-FFD214DE30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14985" y="3442089"/>
            <a:ext cx="5501548" cy="2573579"/>
          </a:xfrm>
        </p:spPr>
        <p:txBody>
          <a:bodyPr anchor="t">
            <a:normAutofit/>
          </a:bodyPr>
          <a:lstStyle/>
          <a:p>
            <a:r>
              <a:rPr lang="el-GR" sz="1100" b="1">
                <a:solidFill>
                  <a:schemeClr val="bg1"/>
                </a:solidFill>
              </a:rPr>
              <a:t>Ενδοηπατική χολόσταση</a:t>
            </a:r>
          </a:p>
          <a:p>
            <a:pPr marL="457200" lvl="1" indent="0">
              <a:buNone/>
            </a:pPr>
            <a:r>
              <a:rPr lang="el-GR" sz="1100">
                <a:solidFill>
                  <a:schemeClr val="bg1"/>
                </a:solidFill>
              </a:rPr>
              <a:t>Ενδοηπατική ατρησία των χοληφόρων, κύστική ίνωση, αρτηριοηπατική δυσπλασία (σ. </a:t>
            </a:r>
            <a:r>
              <a:rPr lang="en-US" sz="1100">
                <a:solidFill>
                  <a:schemeClr val="bg1"/>
                </a:solidFill>
              </a:rPr>
              <a:t>Allagile), </a:t>
            </a:r>
            <a:r>
              <a:rPr lang="el-GR" sz="1100">
                <a:solidFill>
                  <a:schemeClr val="bg1"/>
                </a:solidFill>
              </a:rPr>
              <a:t>διήθηση του ήπατος (λεμφώματα, λευχαιμίες, κοκκιωματώδεις νόσοι, αμυλοειδές, νεοπλάσματα, αποστήματα), πρωτοπαθής χολική χολαγγειϊτιδα, πρωτοπαθής σκληρυντική χολλαγγειίτιδα, κλπ</a:t>
            </a:r>
          </a:p>
          <a:p>
            <a:pPr marL="457200" lvl="1" indent="0">
              <a:buNone/>
            </a:pPr>
            <a:endParaRPr lang="el-GR" sz="1100">
              <a:solidFill>
                <a:schemeClr val="bg1"/>
              </a:solidFill>
            </a:endParaRPr>
          </a:p>
          <a:p>
            <a:r>
              <a:rPr lang="el-GR" sz="1100" b="1">
                <a:solidFill>
                  <a:schemeClr val="bg1"/>
                </a:solidFill>
              </a:rPr>
              <a:t>Εξωηπατική χολόσταση</a:t>
            </a:r>
          </a:p>
          <a:p>
            <a:pPr marL="457200" lvl="1" indent="0">
              <a:buNone/>
            </a:pPr>
            <a:endParaRPr lang="el-GR" sz="1100">
              <a:solidFill>
                <a:schemeClr val="bg1"/>
              </a:solidFill>
            </a:endParaRPr>
          </a:p>
          <a:p>
            <a:pPr marL="457200" lvl="1" indent="0">
              <a:buNone/>
            </a:pPr>
            <a:r>
              <a:rPr lang="el-GR" sz="1100">
                <a:solidFill>
                  <a:schemeClr val="bg1"/>
                </a:solidFill>
              </a:rPr>
              <a:t>Χοληδοχολιθίαση, πρωτοπαθής και δευτεροπαθής σκληρυντική χολαγγειίτιδα, συμφύσεις, σύνδρομο </a:t>
            </a:r>
            <a:r>
              <a:rPr lang="en-US" sz="1100">
                <a:solidFill>
                  <a:schemeClr val="bg1"/>
                </a:solidFill>
              </a:rPr>
              <a:t>Mirizzi, </a:t>
            </a:r>
            <a:r>
              <a:rPr lang="el-GR" sz="1100">
                <a:solidFill>
                  <a:schemeClr val="bg1"/>
                </a:solidFill>
              </a:rPr>
              <a:t>χολαγγειοκαρκίνωμα, ατρησία των χοληφόρων, στένωση φύματος </a:t>
            </a:r>
            <a:r>
              <a:rPr lang="en-US" sz="1100">
                <a:solidFill>
                  <a:schemeClr val="bg1"/>
                </a:solidFill>
              </a:rPr>
              <a:t>Vater</a:t>
            </a:r>
            <a:r>
              <a:rPr lang="el-GR" sz="1100">
                <a:solidFill>
                  <a:schemeClr val="bg1"/>
                </a:solidFill>
              </a:rPr>
              <a:t>, καρκίνος κεφαλής παγκρέατος, οξεία και χρόνια παγκρεατίτιδα</a:t>
            </a:r>
          </a:p>
        </p:txBody>
      </p:sp>
    </p:spTree>
    <p:extLst>
      <p:ext uri="{BB962C8B-B14F-4D97-AF65-F5344CB8AC3E}">
        <p14:creationId xmlns:p14="http://schemas.microsoft.com/office/powerpoint/2010/main" val="168767255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12188952" cy="3490956"/>
            <a:chOff x="651279" y="598259"/>
            <a:chExt cx="10889442" cy="5680742"/>
          </a:xfrm>
        </p:grpSpPr>
        <p:sp>
          <p:nvSpPr>
            <p:cNvPr id="28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9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5" name="Εικόνα 4" descr="Εικόνα που περιέχει ποτό, φιάλη, φαγητό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4ECE5B66-0679-10FC-0DC1-40B640700B1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4152" t="6706" r="16002" b="50320"/>
          <a:stretch>
            <a:fillRect/>
          </a:stretch>
        </p:blipFill>
        <p:spPr>
          <a:xfrm>
            <a:off x="6803647" y="1691479"/>
            <a:ext cx="4730214" cy="3475042"/>
          </a:xfrm>
          <a:prstGeom prst="rect">
            <a:avLst/>
          </a:prstGeom>
        </p:spPr>
      </p:pic>
      <p:grpSp>
        <p:nvGrpSpPr>
          <p:cNvPr id="31" name="Group 30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Τίτλος 1">
            <a:extLst>
              <a:ext uri="{FF2B5EF4-FFF2-40B4-BE49-F238E27FC236}">
                <a16:creationId xmlns:a16="http://schemas.microsoft.com/office/drawing/2014/main" id="{9054A7C3-9FE1-DF8C-3261-C1554EDF53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841249"/>
            <a:ext cx="5692953" cy="2587131"/>
          </a:xfrm>
        </p:spPr>
        <p:txBody>
          <a:bodyPr anchor="b">
            <a:normAutofit/>
          </a:bodyPr>
          <a:lstStyle/>
          <a:p>
            <a:r>
              <a:rPr lang="el-GR" sz="4800">
                <a:solidFill>
                  <a:schemeClr val="bg1"/>
                </a:solidFill>
              </a:rPr>
              <a:t>Αποφρακτικός ίκτερος</a:t>
            </a:r>
          </a:p>
        </p:txBody>
      </p:sp>
      <p:sp>
        <p:nvSpPr>
          <p:cNvPr id="3" name="Θέση περιεχομένου 2">
            <a:extLst>
              <a:ext uri="{FF2B5EF4-FFF2-40B4-BE49-F238E27FC236}">
                <a16:creationId xmlns:a16="http://schemas.microsoft.com/office/drawing/2014/main" id="{7DC5192B-3FD7-1F72-A19E-5A931EAB421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6383" y="3566810"/>
            <a:ext cx="5692953" cy="2651110"/>
          </a:xfrm>
        </p:spPr>
        <p:txBody>
          <a:bodyPr anchor="ctr">
            <a:normAutofit/>
          </a:bodyPr>
          <a:lstStyle/>
          <a:p>
            <a:r>
              <a:rPr lang="el-GR" sz="1100">
                <a:solidFill>
                  <a:schemeClr val="tx2"/>
                </a:solidFill>
              </a:rPr>
              <a:t>Υπερέχει η άμεση χολερυθρίνη</a:t>
            </a:r>
          </a:p>
          <a:p>
            <a:pPr marL="0" indent="0">
              <a:buNone/>
            </a:pPr>
            <a:endParaRPr lang="el-GR" sz="1100">
              <a:solidFill>
                <a:schemeClr val="tx2"/>
              </a:solidFill>
            </a:endParaRPr>
          </a:p>
          <a:p>
            <a:r>
              <a:rPr lang="el-GR" sz="1100">
                <a:solidFill>
                  <a:schemeClr val="tx2"/>
                </a:solidFill>
              </a:rPr>
              <a:t>Υπέρχρωση των ούρων καθώς η αυξημένη υδατοδιαλυτή άμεση χολερυθρίνη αποβάλλεται στα ούρα</a:t>
            </a:r>
          </a:p>
          <a:p>
            <a:pPr marL="0" indent="0">
              <a:buNone/>
            </a:pPr>
            <a:endParaRPr lang="el-GR" sz="1100">
              <a:solidFill>
                <a:schemeClr val="tx2"/>
              </a:solidFill>
            </a:endParaRPr>
          </a:p>
          <a:p>
            <a:r>
              <a:rPr lang="el-GR" sz="1100">
                <a:solidFill>
                  <a:schemeClr val="tx2"/>
                </a:solidFill>
              </a:rPr>
              <a:t>Αποχρωματισμός των κοπράνων καθώς δεν έχουμε κάθοδο άμεσης χολερυθρίνης προς τα κόπρανα</a:t>
            </a:r>
          </a:p>
          <a:p>
            <a:pPr marL="0" indent="0">
              <a:buNone/>
            </a:pPr>
            <a:endParaRPr lang="el-GR" sz="1100">
              <a:solidFill>
                <a:schemeClr val="tx2"/>
              </a:solidFill>
            </a:endParaRPr>
          </a:p>
          <a:p>
            <a:r>
              <a:rPr lang="el-GR" sz="1100">
                <a:solidFill>
                  <a:schemeClr val="tx2"/>
                </a:solidFill>
              </a:rPr>
              <a:t>Το ουρολιχογόνο των ούρων απουσιάζει ή είναι μειωμένο καθώς η μειωμένη αποβολή άμεσης χολερυθρίνης στα κόπρανα οδηγεί σε μειωμένη παραγωγή ουροχολινογόνου.</a:t>
            </a:r>
          </a:p>
        </p:txBody>
      </p:sp>
    </p:spTree>
    <p:extLst>
      <p:ext uri="{BB962C8B-B14F-4D97-AF65-F5344CB8AC3E}">
        <p14:creationId xmlns:p14="http://schemas.microsoft.com/office/powerpoint/2010/main" val="287340696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128" name="Rectangle 5127">
            <a:extLst>
              <a:ext uri="{FF2B5EF4-FFF2-40B4-BE49-F238E27FC236}">
                <a16:creationId xmlns:a16="http://schemas.microsoft.com/office/drawing/2014/main" id="{4522B21E-B2B9-4C72-9A71-C87EFD13748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30" name="Rectangle 5129">
            <a:extLst>
              <a:ext uri="{FF2B5EF4-FFF2-40B4-BE49-F238E27FC236}">
                <a16:creationId xmlns:a16="http://schemas.microsoft.com/office/drawing/2014/main" id="{5EB7D2A2-F448-44D4-938C-DC84CBCB3B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2192000" cy="441258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132" name="Rectangle 5131">
            <a:extLst>
              <a:ext uri="{FF2B5EF4-FFF2-40B4-BE49-F238E27FC236}">
                <a16:creationId xmlns:a16="http://schemas.microsoft.com/office/drawing/2014/main" id="{871AEA07-1E14-44B4-8E55-64EF049CD6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96464" y="551962"/>
            <a:ext cx="10999072" cy="461854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22" name="Rectangle 2">
            <a:extLst>
              <a:ext uri="{FF2B5EF4-FFF2-40B4-BE49-F238E27FC236}">
                <a16:creationId xmlns:a16="http://schemas.microsoft.com/office/drawing/2014/main" id="{5DC39DDC-17E5-9B54-B163-3C4AE04085D5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1524000" y="1293338"/>
            <a:ext cx="9144000" cy="3274592"/>
          </a:xfrm>
        </p:spPr>
        <p:txBody>
          <a:bodyPr anchor="ctr">
            <a:normAutofit/>
          </a:bodyPr>
          <a:lstStyle/>
          <a:p>
            <a:r>
              <a:rPr lang="el-GR" altLang="el-GR" sz="7200"/>
              <a:t>Ασκίτης 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575020B8-3860-B530-A13E-8A652046B538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 bwMode="auto">
          <a:xfrm>
            <a:off x="1524000" y="5514052"/>
            <a:ext cx="9144000" cy="651910"/>
          </a:xfrm>
        </p:spPr>
        <p:txBody>
          <a:bodyPr numCol="1" anchor="ctr" anchorCtr="0" compatLnSpc="1">
            <a:prstTxWarp prst="textNoShape">
              <a:avLst/>
            </a:prstTxWarp>
            <a:normAutofit/>
          </a:bodyPr>
          <a:lstStyle/>
          <a:p>
            <a:endParaRPr lang="el-GR" altLang="el-GR" dirty="0"/>
          </a:p>
        </p:txBody>
      </p:sp>
      <p:cxnSp>
        <p:nvCxnSpPr>
          <p:cNvPr id="5134" name="Straight Connector 5133">
            <a:extLst>
              <a:ext uri="{FF2B5EF4-FFF2-40B4-BE49-F238E27FC236}">
                <a16:creationId xmlns:a16="http://schemas.microsoft.com/office/drawing/2014/main" id="{F7C8EA93-3210-4C62-99E9-153C275E3A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596464" y="6354708"/>
            <a:ext cx="11000232" cy="0"/>
          </a:xfrm>
          <a:prstGeom prst="line">
            <a:avLst/>
          </a:prstGeom>
          <a:ln w="1016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3E88DC23-6C62-EC1E-A754-73C6F11E31FF}"/>
              </a:ext>
            </a:extLst>
          </p:cNvPr>
          <p:cNvSpPr>
            <a:spLocks noGrp="1" noChangeArrowheads="1"/>
          </p:cNvSpPr>
          <p:nvPr>
            <p:ph/>
          </p:nvPr>
        </p:nvSpPr>
        <p:spPr bwMode="auto"/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l-GR" altLang="el-GR"/>
          </a:p>
        </p:txBody>
      </p:sp>
      <p:graphicFrame>
        <p:nvGraphicFramePr>
          <p:cNvPr id="6147" name="Object 3">
            <a:extLst>
              <a:ext uri="{FF2B5EF4-FFF2-40B4-BE49-F238E27FC236}">
                <a16:creationId xmlns:a16="http://schemas.microsoft.com/office/drawing/2014/main" id="{D80E4808-8E3F-DEA0-046A-B7888FBFC8A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524000" y="0"/>
          <a:ext cx="9144000" cy="685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" r:id="rId2" imgW="4480650" imgH="3360586" progId="PowerPoint.Slide.8">
                  <p:embed/>
                </p:oleObj>
              </mc:Choice>
              <mc:Fallback>
                <p:oleObj name="Slide" r:id="rId2" imgW="4480650" imgH="3360586" progId="PowerPoint.Slide.8">
                  <p:embed/>
                  <p:pic>
                    <p:nvPicPr>
                      <p:cNvPr id="6147" name="Object 3">
                        <a:extLst>
                          <a:ext uri="{FF2B5EF4-FFF2-40B4-BE49-F238E27FC236}">
                            <a16:creationId xmlns:a16="http://schemas.microsoft.com/office/drawing/2014/main" id="{D80E4808-8E3F-DEA0-046A-B7888FBFC8A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0"/>
                        <a:ext cx="9144000" cy="6858000"/>
                      </a:xfrm>
                      <a:prstGeom prst="rect">
                        <a:avLst/>
                      </a:pr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0120" name="Rectangle 90119">
            <a:extLst>
              <a:ext uri="{FF2B5EF4-FFF2-40B4-BE49-F238E27FC236}">
                <a16:creationId xmlns:a16="http://schemas.microsoft.com/office/drawing/2014/main" id="{A2679492-7988-4050-9056-5424444524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122" name="Rectangle 90121">
            <a:extLst>
              <a:ext uri="{FF2B5EF4-FFF2-40B4-BE49-F238E27FC236}">
                <a16:creationId xmlns:a16="http://schemas.microsoft.com/office/drawing/2014/main" id="{B091B163-7D61-4891-ABCF-5C13D9C418D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779911" cy="6858000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0114" name="Rectangle 2">
            <a:extLst>
              <a:ext uri="{FF2B5EF4-FFF2-40B4-BE49-F238E27FC236}">
                <a16:creationId xmlns:a16="http://schemas.microsoft.com/office/drawing/2014/main" id="{97CE9C3B-1216-1202-52CB-0292BD7DB047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1188069" y="381935"/>
            <a:ext cx="4008583" cy="5974414"/>
          </a:xfrm>
        </p:spPr>
        <p:txBody>
          <a:bodyPr rtlCol="0" anchor="ctr">
            <a:normAutofit/>
          </a:bodyPr>
          <a:lstStyle/>
          <a:p>
            <a:pPr>
              <a:defRPr/>
            </a:pPr>
            <a:br>
              <a:rPr lang="el-GR" sz="6800">
                <a:solidFill>
                  <a:srgbClr val="FFFFFF"/>
                </a:solidFill>
              </a:rPr>
            </a:br>
            <a:r>
              <a:rPr lang="el-GR" sz="6800">
                <a:solidFill>
                  <a:srgbClr val="FFFFFF"/>
                </a:solidFill>
              </a:rPr>
              <a:t>Αίτια ανάπτυξης ασκιτικής συλλογής</a:t>
            </a:r>
            <a:br>
              <a:rPr lang="el-GR" sz="6800">
                <a:solidFill>
                  <a:srgbClr val="FFFFFF"/>
                </a:solidFill>
              </a:rPr>
            </a:br>
            <a:endParaRPr lang="el-GR" sz="6800">
              <a:solidFill>
                <a:srgbClr val="FFFFFF"/>
              </a:solidFill>
            </a:endParaRPr>
          </a:p>
        </p:txBody>
      </p:sp>
      <p:grpSp>
        <p:nvGrpSpPr>
          <p:cNvPr id="90124" name="Group 90123">
            <a:extLst>
              <a:ext uri="{FF2B5EF4-FFF2-40B4-BE49-F238E27FC236}">
                <a16:creationId xmlns:a16="http://schemas.microsoft.com/office/drawing/2014/main" id="{0474DF76-993E-44DE-AFB0-C416182ACE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13892" y="554152"/>
            <a:ext cx="574177" cy="1075866"/>
            <a:chOff x="613892" y="554152"/>
            <a:chExt cx="574177" cy="1075866"/>
          </a:xfrm>
          <a:solidFill>
            <a:srgbClr val="FFFFFF"/>
          </a:solidFill>
        </p:grpSpPr>
        <p:sp>
          <p:nvSpPr>
            <p:cNvPr id="90125" name="Graphic 11">
              <a:extLst>
                <a:ext uri="{FF2B5EF4-FFF2-40B4-BE49-F238E27FC236}">
                  <a16:creationId xmlns:a16="http://schemas.microsoft.com/office/drawing/2014/main" id="{6CB927A4-E432-4310-9CD5-E89FF50631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33061" y="554152"/>
              <a:ext cx="171515" cy="171515"/>
            </a:xfrm>
            <a:custGeom>
              <a:avLst/>
              <a:gdLst>
                <a:gd name="connsiteX0" fmla="*/ 159874 w 171515"/>
                <a:gd name="connsiteY0" fmla="*/ 74116 h 171515"/>
                <a:gd name="connsiteX1" fmla="*/ 97399 w 171515"/>
                <a:gd name="connsiteY1" fmla="*/ 74116 h 171515"/>
                <a:gd name="connsiteX2" fmla="*/ 97399 w 171515"/>
                <a:gd name="connsiteY2" fmla="*/ 11641 h 171515"/>
                <a:gd name="connsiteX3" fmla="*/ 85758 w 171515"/>
                <a:gd name="connsiteY3" fmla="*/ 0 h 171515"/>
                <a:gd name="connsiteX4" fmla="*/ 74116 w 171515"/>
                <a:gd name="connsiteY4" fmla="*/ 11641 h 171515"/>
                <a:gd name="connsiteX5" fmla="*/ 74116 w 171515"/>
                <a:gd name="connsiteY5" fmla="*/ 74116 h 171515"/>
                <a:gd name="connsiteX6" fmla="*/ 11641 w 171515"/>
                <a:gd name="connsiteY6" fmla="*/ 74116 h 171515"/>
                <a:gd name="connsiteX7" fmla="*/ 0 w 171515"/>
                <a:gd name="connsiteY7" fmla="*/ 85758 h 171515"/>
                <a:gd name="connsiteX8" fmla="*/ 11641 w 171515"/>
                <a:gd name="connsiteY8" fmla="*/ 97399 h 171515"/>
                <a:gd name="connsiteX9" fmla="*/ 74116 w 171515"/>
                <a:gd name="connsiteY9" fmla="*/ 97399 h 171515"/>
                <a:gd name="connsiteX10" fmla="*/ 74116 w 171515"/>
                <a:gd name="connsiteY10" fmla="*/ 159874 h 171515"/>
                <a:gd name="connsiteX11" fmla="*/ 85758 w 171515"/>
                <a:gd name="connsiteY11" fmla="*/ 171515 h 171515"/>
                <a:gd name="connsiteX12" fmla="*/ 97399 w 171515"/>
                <a:gd name="connsiteY12" fmla="*/ 159874 h 171515"/>
                <a:gd name="connsiteX13" fmla="*/ 97399 w 171515"/>
                <a:gd name="connsiteY13" fmla="*/ 97399 h 171515"/>
                <a:gd name="connsiteX14" fmla="*/ 159874 w 171515"/>
                <a:gd name="connsiteY14" fmla="*/ 97399 h 171515"/>
                <a:gd name="connsiteX15" fmla="*/ 171515 w 171515"/>
                <a:gd name="connsiteY15" fmla="*/ 85758 h 171515"/>
                <a:gd name="connsiteX16" fmla="*/ 159874 w 171515"/>
                <a:gd name="connsiteY16" fmla="*/ 74116 h 17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515" h="171515">
                  <a:moveTo>
                    <a:pt x="159874" y="74116"/>
                  </a:moveTo>
                  <a:lnTo>
                    <a:pt x="97399" y="74116"/>
                  </a:lnTo>
                  <a:lnTo>
                    <a:pt x="97399" y="11641"/>
                  </a:lnTo>
                  <a:cubicBezTo>
                    <a:pt x="97399" y="5212"/>
                    <a:pt x="92187" y="0"/>
                    <a:pt x="85758" y="0"/>
                  </a:cubicBezTo>
                  <a:cubicBezTo>
                    <a:pt x="79328" y="0"/>
                    <a:pt x="74116" y="5212"/>
                    <a:pt x="74116" y="11641"/>
                  </a:cubicBezTo>
                  <a:lnTo>
                    <a:pt x="74116" y="74116"/>
                  </a:lnTo>
                  <a:lnTo>
                    <a:pt x="11641" y="74116"/>
                  </a:lnTo>
                  <a:cubicBezTo>
                    <a:pt x="5212" y="74116"/>
                    <a:pt x="0" y="79328"/>
                    <a:pt x="0" y="85758"/>
                  </a:cubicBezTo>
                  <a:cubicBezTo>
                    <a:pt x="0" y="92187"/>
                    <a:pt x="5212" y="97399"/>
                    <a:pt x="11641" y="97399"/>
                  </a:cubicBezTo>
                  <a:lnTo>
                    <a:pt x="74116" y="97399"/>
                  </a:lnTo>
                  <a:lnTo>
                    <a:pt x="74116" y="159874"/>
                  </a:lnTo>
                  <a:cubicBezTo>
                    <a:pt x="74116" y="166303"/>
                    <a:pt x="79328" y="171515"/>
                    <a:pt x="85758" y="171515"/>
                  </a:cubicBezTo>
                  <a:cubicBezTo>
                    <a:pt x="92187" y="171515"/>
                    <a:pt x="97399" y="166303"/>
                    <a:pt x="97399" y="159874"/>
                  </a:cubicBezTo>
                  <a:lnTo>
                    <a:pt x="97399" y="97399"/>
                  </a:lnTo>
                  <a:lnTo>
                    <a:pt x="159874" y="97399"/>
                  </a:lnTo>
                  <a:cubicBezTo>
                    <a:pt x="166303" y="97399"/>
                    <a:pt x="171515" y="92187"/>
                    <a:pt x="171515" y="85758"/>
                  </a:cubicBezTo>
                  <a:cubicBezTo>
                    <a:pt x="171515" y="79328"/>
                    <a:pt x="166303" y="74116"/>
                    <a:pt x="159874" y="74116"/>
                  </a:cubicBezTo>
                  <a:close/>
                </a:path>
              </a:pathLst>
            </a:custGeom>
            <a:grpFill/>
            <a:ln w="7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26" name="Graphic 10">
              <a:extLst>
                <a:ext uri="{FF2B5EF4-FFF2-40B4-BE49-F238E27FC236}">
                  <a16:creationId xmlns:a16="http://schemas.microsoft.com/office/drawing/2014/main" id="{E3020543-B24B-4EC4-8FFC-8DD88EEA91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75643" y="837005"/>
              <a:ext cx="112426" cy="112426"/>
            </a:xfrm>
            <a:custGeom>
              <a:avLst/>
              <a:gdLst>
                <a:gd name="connsiteX0" fmla="*/ 112426 w 112426"/>
                <a:gd name="connsiteY0" fmla="*/ 56213 h 112426"/>
                <a:gd name="connsiteX1" fmla="*/ 56213 w 112426"/>
                <a:gd name="connsiteY1" fmla="*/ 112426 h 112426"/>
                <a:gd name="connsiteX2" fmla="*/ 0 w 112426"/>
                <a:gd name="connsiteY2" fmla="*/ 56213 h 112426"/>
                <a:gd name="connsiteX3" fmla="*/ 56213 w 112426"/>
                <a:gd name="connsiteY3" fmla="*/ 0 h 112426"/>
                <a:gd name="connsiteX4" fmla="*/ 112426 w 112426"/>
                <a:gd name="connsiteY4" fmla="*/ 56213 h 112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26" h="112426">
                  <a:moveTo>
                    <a:pt x="112426" y="56213"/>
                  </a:moveTo>
                  <a:cubicBezTo>
                    <a:pt x="112426" y="87259"/>
                    <a:pt x="87259" y="112426"/>
                    <a:pt x="56213" y="112426"/>
                  </a:cubicBezTo>
                  <a:cubicBezTo>
                    <a:pt x="25167" y="112426"/>
                    <a:pt x="0" y="87259"/>
                    <a:pt x="0" y="56213"/>
                  </a:cubicBezTo>
                  <a:cubicBezTo>
                    <a:pt x="0" y="25167"/>
                    <a:pt x="25167" y="0"/>
                    <a:pt x="56213" y="0"/>
                  </a:cubicBezTo>
                  <a:cubicBezTo>
                    <a:pt x="87259" y="0"/>
                    <a:pt x="112426" y="25167"/>
                    <a:pt x="112426" y="56213"/>
                  </a:cubicBezTo>
                  <a:close/>
                </a:path>
              </a:pathLst>
            </a:custGeom>
            <a:grpFill/>
            <a:ln w="5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27" name="Graphic 12">
              <a:extLst>
                <a:ext uri="{FF2B5EF4-FFF2-40B4-BE49-F238E27FC236}">
                  <a16:creationId xmlns:a16="http://schemas.microsoft.com/office/drawing/2014/main" id="{1453BF6C-B012-48B7-B4E8-6D7AC7C27D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13892" y="1472473"/>
              <a:ext cx="157545" cy="157545"/>
            </a:xfrm>
            <a:custGeom>
              <a:avLst/>
              <a:gdLst>
                <a:gd name="connsiteX0" fmla="*/ 78773 w 157545"/>
                <a:gd name="connsiteY0" fmla="*/ 23283 h 157545"/>
                <a:gd name="connsiteX1" fmla="*/ 134262 w 157545"/>
                <a:gd name="connsiteY1" fmla="*/ 78773 h 157545"/>
                <a:gd name="connsiteX2" fmla="*/ 78773 w 157545"/>
                <a:gd name="connsiteY2" fmla="*/ 134262 h 157545"/>
                <a:gd name="connsiteX3" fmla="*/ 23283 w 157545"/>
                <a:gd name="connsiteY3" fmla="*/ 78773 h 157545"/>
                <a:gd name="connsiteX4" fmla="*/ 78773 w 157545"/>
                <a:gd name="connsiteY4" fmla="*/ 23283 h 157545"/>
                <a:gd name="connsiteX5" fmla="*/ 78773 w 157545"/>
                <a:gd name="connsiteY5" fmla="*/ 0 h 157545"/>
                <a:gd name="connsiteX6" fmla="*/ 0 w 157545"/>
                <a:gd name="connsiteY6" fmla="*/ 78773 h 157545"/>
                <a:gd name="connsiteX7" fmla="*/ 78773 w 157545"/>
                <a:gd name="connsiteY7" fmla="*/ 157545 h 157545"/>
                <a:gd name="connsiteX8" fmla="*/ 157545 w 157545"/>
                <a:gd name="connsiteY8" fmla="*/ 78773 h 157545"/>
                <a:gd name="connsiteX9" fmla="*/ 78773 w 157545"/>
                <a:gd name="connsiteY9" fmla="*/ 0 h 157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545" h="157545">
                  <a:moveTo>
                    <a:pt x="78773" y="23283"/>
                  </a:moveTo>
                  <a:cubicBezTo>
                    <a:pt x="109419" y="23283"/>
                    <a:pt x="134262" y="48126"/>
                    <a:pt x="134262" y="78773"/>
                  </a:cubicBezTo>
                  <a:cubicBezTo>
                    <a:pt x="134262" y="109419"/>
                    <a:pt x="109419" y="134262"/>
                    <a:pt x="78773" y="134262"/>
                  </a:cubicBezTo>
                  <a:cubicBezTo>
                    <a:pt x="48126" y="134262"/>
                    <a:pt x="23283" y="109419"/>
                    <a:pt x="23283" y="78773"/>
                  </a:cubicBezTo>
                  <a:cubicBezTo>
                    <a:pt x="23312" y="48139"/>
                    <a:pt x="48139" y="23312"/>
                    <a:pt x="78773" y="23283"/>
                  </a:cubicBezTo>
                  <a:moveTo>
                    <a:pt x="78773" y="0"/>
                  </a:moveTo>
                  <a:cubicBezTo>
                    <a:pt x="35268" y="0"/>
                    <a:pt x="0" y="35268"/>
                    <a:pt x="0" y="78773"/>
                  </a:cubicBezTo>
                  <a:cubicBezTo>
                    <a:pt x="0" y="122277"/>
                    <a:pt x="35268" y="157545"/>
                    <a:pt x="78773" y="157545"/>
                  </a:cubicBezTo>
                  <a:cubicBezTo>
                    <a:pt x="122277" y="157545"/>
                    <a:pt x="157545" y="122277"/>
                    <a:pt x="157545" y="78773"/>
                  </a:cubicBezTo>
                  <a:cubicBezTo>
                    <a:pt x="157545" y="35268"/>
                    <a:pt x="122277" y="0"/>
                    <a:pt x="78773" y="0"/>
                  </a:cubicBezTo>
                  <a:close/>
                </a:path>
              </a:pathLst>
            </a:custGeom>
            <a:grpFill/>
            <a:ln w="7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0115" name="Rectangle 3">
            <a:extLst>
              <a:ext uri="{FF2B5EF4-FFF2-40B4-BE49-F238E27FC236}">
                <a16:creationId xmlns:a16="http://schemas.microsoft.com/office/drawing/2014/main" id="{2B663C66-9F7C-EB86-A624-F8D3F3F4A9E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297233" y="518400"/>
            <a:ext cx="4771607" cy="5837949"/>
          </a:xfrm>
        </p:spPr>
        <p:txBody>
          <a:bodyPr anchor="ctr">
            <a:normAutofit/>
          </a:bodyPr>
          <a:lstStyle/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Κίρρωση του ήπατος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81 %</a:t>
            </a: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buNone/>
              <a:defRPr/>
            </a:pP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Κακόηθες νεόπλασμα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10 %</a:t>
            </a: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Καρδιακή ανεπάρκεια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3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%</a:t>
            </a: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Φυματίωση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         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2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%</a:t>
            </a: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Παθήσεις του παγκρέατος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1%</a:t>
            </a: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endParaRPr lang="en-GB" sz="2000" b="1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Άλλα αίτια </a:t>
            </a:r>
            <a:r>
              <a:rPr lang="en-GB" sz="2000" b="1">
                <a:solidFill>
                  <a:schemeClr val="tx1">
                    <a:alpha val="80000"/>
                  </a:schemeClr>
                </a:solidFill>
              </a:rPr>
              <a:t>                                            </a:t>
            </a:r>
            <a:r>
              <a:rPr lang="el-GR" sz="2000" b="1">
                <a:solidFill>
                  <a:schemeClr val="tx1">
                    <a:alpha val="80000"/>
                  </a:schemeClr>
                </a:solidFill>
              </a:rPr>
              <a:t>2%</a:t>
            </a:r>
          </a:p>
        </p:txBody>
      </p:sp>
      <p:cxnSp>
        <p:nvCxnSpPr>
          <p:cNvPr id="90129" name="Straight Connector 90128">
            <a:extLst>
              <a:ext uri="{FF2B5EF4-FFF2-40B4-BE49-F238E27FC236}">
                <a16:creationId xmlns:a16="http://schemas.microsoft.com/office/drawing/2014/main" id="{C49DA8F6-BCC1-4447-B54C-57856834B9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1586162" y="3610394"/>
            <a:ext cx="0" cy="3238728"/>
          </a:xfrm>
          <a:prstGeom prst="line">
            <a:avLst/>
          </a:prstGeom>
          <a:ln w="25400" cap="sq">
            <a:gradFill flip="none" rotWithShape="1"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5400000" scaled="0"/>
              <a:tileRect/>
            </a:gradFill>
            <a:beve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0" name="Rectangle 8199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8195" name="Θέση περιεχομένου 4">
            <a:extLst>
              <a:ext uri="{FF2B5EF4-FFF2-40B4-BE49-F238E27FC236}">
                <a16:creationId xmlns:a16="http://schemas.microsoft.com/office/drawing/2014/main" id="{AF33A131-E5FD-8B0B-89A1-4E204D8D8452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65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80951FB6-D1AD-D4A5-82DA-0E2A9A95ECA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3242" b="3064"/>
          <a:stretch>
            <a:fillRect/>
          </a:stretch>
        </p:blipFill>
        <p:spPr>
          <a:xfrm>
            <a:off x="457200" y="457200"/>
            <a:ext cx="112776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99722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A6E0F68D-307A-BE40-C4E6-A420DC812E1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12798" y="457200"/>
            <a:ext cx="10566403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84120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1144" name="Rectangle 91143">
            <a:extLst>
              <a:ext uri="{FF2B5EF4-FFF2-40B4-BE49-F238E27FC236}">
                <a16:creationId xmlns:a16="http://schemas.microsoft.com/office/drawing/2014/main" id="{327D73B4-9F5C-4A64-A179-51B9500CB8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146" name="Oval 91145">
            <a:extLst>
              <a:ext uri="{FF2B5EF4-FFF2-40B4-BE49-F238E27FC236}">
                <a16:creationId xmlns:a16="http://schemas.microsoft.com/office/drawing/2014/main" id="{C1F06963-6374-4B48-844F-071A9BAAAE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99528" y="554152"/>
            <a:ext cx="5742189" cy="5742189"/>
          </a:xfrm>
          <a:prstGeom prst="ellipse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66" name="Rectangle 2">
            <a:extLst>
              <a:ext uri="{FF2B5EF4-FFF2-40B4-BE49-F238E27FC236}">
                <a16:creationId xmlns:a16="http://schemas.microsoft.com/office/drawing/2014/main" id="{178D33D7-DED5-62FA-2C92-D604D023D02B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1245072" y="1289765"/>
            <a:ext cx="3651101" cy="4270963"/>
          </a:xfrm>
        </p:spPr>
        <p:txBody>
          <a:bodyPr anchor="ctr">
            <a:normAutofit/>
          </a:bodyPr>
          <a:lstStyle/>
          <a:p>
            <a:pPr algn="ctr"/>
            <a:r>
              <a:rPr lang="el-GR" altLang="el-GR" sz="5600">
                <a:solidFill>
                  <a:srgbClr val="FFFFFF"/>
                </a:solidFill>
              </a:rPr>
              <a:t>Λήψη ιστορικού</a:t>
            </a:r>
          </a:p>
        </p:txBody>
      </p:sp>
      <p:sp>
        <p:nvSpPr>
          <p:cNvPr id="91148" name="Graphic 11">
            <a:extLst>
              <a:ext uri="{FF2B5EF4-FFF2-40B4-BE49-F238E27FC236}">
                <a16:creationId xmlns:a16="http://schemas.microsoft.com/office/drawing/2014/main" id="{6CB927A4-E432-4310-9CD5-E89FF50631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123493" y="374394"/>
            <a:ext cx="171515" cy="171515"/>
          </a:xfrm>
          <a:custGeom>
            <a:avLst/>
            <a:gdLst>
              <a:gd name="connsiteX0" fmla="*/ 159874 w 171515"/>
              <a:gd name="connsiteY0" fmla="*/ 74116 h 171515"/>
              <a:gd name="connsiteX1" fmla="*/ 97399 w 171515"/>
              <a:gd name="connsiteY1" fmla="*/ 74116 h 171515"/>
              <a:gd name="connsiteX2" fmla="*/ 97399 w 171515"/>
              <a:gd name="connsiteY2" fmla="*/ 11641 h 171515"/>
              <a:gd name="connsiteX3" fmla="*/ 85758 w 171515"/>
              <a:gd name="connsiteY3" fmla="*/ 0 h 171515"/>
              <a:gd name="connsiteX4" fmla="*/ 74116 w 171515"/>
              <a:gd name="connsiteY4" fmla="*/ 11641 h 171515"/>
              <a:gd name="connsiteX5" fmla="*/ 74116 w 171515"/>
              <a:gd name="connsiteY5" fmla="*/ 74116 h 171515"/>
              <a:gd name="connsiteX6" fmla="*/ 11641 w 171515"/>
              <a:gd name="connsiteY6" fmla="*/ 74116 h 171515"/>
              <a:gd name="connsiteX7" fmla="*/ 0 w 171515"/>
              <a:gd name="connsiteY7" fmla="*/ 85758 h 171515"/>
              <a:gd name="connsiteX8" fmla="*/ 11641 w 171515"/>
              <a:gd name="connsiteY8" fmla="*/ 97399 h 171515"/>
              <a:gd name="connsiteX9" fmla="*/ 74116 w 171515"/>
              <a:gd name="connsiteY9" fmla="*/ 97399 h 171515"/>
              <a:gd name="connsiteX10" fmla="*/ 74116 w 171515"/>
              <a:gd name="connsiteY10" fmla="*/ 159874 h 171515"/>
              <a:gd name="connsiteX11" fmla="*/ 85758 w 171515"/>
              <a:gd name="connsiteY11" fmla="*/ 171515 h 171515"/>
              <a:gd name="connsiteX12" fmla="*/ 97399 w 171515"/>
              <a:gd name="connsiteY12" fmla="*/ 159874 h 171515"/>
              <a:gd name="connsiteX13" fmla="*/ 97399 w 171515"/>
              <a:gd name="connsiteY13" fmla="*/ 97399 h 171515"/>
              <a:gd name="connsiteX14" fmla="*/ 159874 w 171515"/>
              <a:gd name="connsiteY14" fmla="*/ 97399 h 171515"/>
              <a:gd name="connsiteX15" fmla="*/ 171515 w 171515"/>
              <a:gd name="connsiteY15" fmla="*/ 85758 h 171515"/>
              <a:gd name="connsiteX16" fmla="*/ 159874 w 171515"/>
              <a:gd name="connsiteY16" fmla="*/ 74116 h 171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71515" h="171515">
                <a:moveTo>
                  <a:pt x="159874" y="74116"/>
                </a:moveTo>
                <a:lnTo>
                  <a:pt x="97399" y="74116"/>
                </a:lnTo>
                <a:lnTo>
                  <a:pt x="97399" y="11641"/>
                </a:lnTo>
                <a:cubicBezTo>
                  <a:pt x="97399" y="5212"/>
                  <a:pt x="92187" y="0"/>
                  <a:pt x="85758" y="0"/>
                </a:cubicBezTo>
                <a:cubicBezTo>
                  <a:pt x="79328" y="0"/>
                  <a:pt x="74116" y="5212"/>
                  <a:pt x="74116" y="11641"/>
                </a:cubicBezTo>
                <a:lnTo>
                  <a:pt x="74116" y="74116"/>
                </a:lnTo>
                <a:lnTo>
                  <a:pt x="11641" y="74116"/>
                </a:lnTo>
                <a:cubicBezTo>
                  <a:pt x="5212" y="74116"/>
                  <a:pt x="0" y="79328"/>
                  <a:pt x="0" y="85758"/>
                </a:cubicBezTo>
                <a:cubicBezTo>
                  <a:pt x="0" y="92187"/>
                  <a:pt x="5212" y="97399"/>
                  <a:pt x="11641" y="97399"/>
                </a:cubicBezTo>
                <a:lnTo>
                  <a:pt x="74116" y="97399"/>
                </a:lnTo>
                <a:lnTo>
                  <a:pt x="74116" y="159874"/>
                </a:lnTo>
                <a:cubicBezTo>
                  <a:pt x="74116" y="166303"/>
                  <a:pt x="79328" y="171515"/>
                  <a:pt x="85758" y="171515"/>
                </a:cubicBezTo>
                <a:cubicBezTo>
                  <a:pt x="92187" y="171515"/>
                  <a:pt x="97399" y="166303"/>
                  <a:pt x="97399" y="159874"/>
                </a:cubicBezTo>
                <a:lnTo>
                  <a:pt x="97399" y="97399"/>
                </a:lnTo>
                <a:lnTo>
                  <a:pt x="159874" y="97399"/>
                </a:lnTo>
                <a:cubicBezTo>
                  <a:pt x="166303" y="97399"/>
                  <a:pt x="171515" y="92187"/>
                  <a:pt x="171515" y="85758"/>
                </a:cubicBezTo>
                <a:cubicBezTo>
                  <a:pt x="171515" y="79328"/>
                  <a:pt x="166303" y="74116"/>
                  <a:pt x="159874" y="74116"/>
                </a:cubicBezTo>
                <a:close/>
              </a:path>
            </a:pathLst>
          </a:custGeom>
          <a:solidFill>
            <a:schemeClr val="accent2"/>
          </a:solidFill>
          <a:ln w="77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1150" name="Graphic 12">
            <a:extLst>
              <a:ext uri="{FF2B5EF4-FFF2-40B4-BE49-F238E27FC236}">
                <a16:creationId xmlns:a16="http://schemas.microsoft.com/office/drawing/2014/main" id="{1453BF6C-B012-48B7-B4E8-6D7AC7C27D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50109" y="1084507"/>
            <a:ext cx="157545" cy="157545"/>
          </a:xfrm>
          <a:custGeom>
            <a:avLst/>
            <a:gdLst>
              <a:gd name="connsiteX0" fmla="*/ 78773 w 157545"/>
              <a:gd name="connsiteY0" fmla="*/ 23283 h 157545"/>
              <a:gd name="connsiteX1" fmla="*/ 134262 w 157545"/>
              <a:gd name="connsiteY1" fmla="*/ 78773 h 157545"/>
              <a:gd name="connsiteX2" fmla="*/ 78773 w 157545"/>
              <a:gd name="connsiteY2" fmla="*/ 134262 h 157545"/>
              <a:gd name="connsiteX3" fmla="*/ 23283 w 157545"/>
              <a:gd name="connsiteY3" fmla="*/ 78773 h 157545"/>
              <a:gd name="connsiteX4" fmla="*/ 78773 w 157545"/>
              <a:gd name="connsiteY4" fmla="*/ 23283 h 157545"/>
              <a:gd name="connsiteX5" fmla="*/ 78773 w 157545"/>
              <a:gd name="connsiteY5" fmla="*/ 0 h 157545"/>
              <a:gd name="connsiteX6" fmla="*/ 0 w 157545"/>
              <a:gd name="connsiteY6" fmla="*/ 78773 h 157545"/>
              <a:gd name="connsiteX7" fmla="*/ 78773 w 157545"/>
              <a:gd name="connsiteY7" fmla="*/ 157545 h 157545"/>
              <a:gd name="connsiteX8" fmla="*/ 157545 w 157545"/>
              <a:gd name="connsiteY8" fmla="*/ 78773 h 157545"/>
              <a:gd name="connsiteX9" fmla="*/ 78773 w 157545"/>
              <a:gd name="connsiteY9" fmla="*/ 0 h 157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7545" h="157545">
                <a:moveTo>
                  <a:pt x="78773" y="23283"/>
                </a:moveTo>
                <a:cubicBezTo>
                  <a:pt x="109419" y="23283"/>
                  <a:pt x="134262" y="48126"/>
                  <a:pt x="134262" y="78773"/>
                </a:cubicBezTo>
                <a:cubicBezTo>
                  <a:pt x="134262" y="109419"/>
                  <a:pt x="109419" y="134262"/>
                  <a:pt x="78773" y="134262"/>
                </a:cubicBezTo>
                <a:cubicBezTo>
                  <a:pt x="48126" y="134262"/>
                  <a:pt x="23283" y="109419"/>
                  <a:pt x="23283" y="78773"/>
                </a:cubicBezTo>
                <a:cubicBezTo>
                  <a:pt x="23312" y="48139"/>
                  <a:pt x="48139" y="23312"/>
                  <a:pt x="78773" y="23283"/>
                </a:cubicBezTo>
                <a:moveTo>
                  <a:pt x="78773" y="0"/>
                </a:moveTo>
                <a:cubicBezTo>
                  <a:pt x="35268" y="0"/>
                  <a:pt x="0" y="35268"/>
                  <a:pt x="0" y="78773"/>
                </a:cubicBezTo>
                <a:cubicBezTo>
                  <a:pt x="0" y="122277"/>
                  <a:pt x="35268" y="157545"/>
                  <a:pt x="78773" y="157545"/>
                </a:cubicBezTo>
                <a:cubicBezTo>
                  <a:pt x="122277" y="157545"/>
                  <a:pt x="157545" y="122277"/>
                  <a:pt x="157545" y="78773"/>
                </a:cubicBezTo>
                <a:cubicBezTo>
                  <a:pt x="157545" y="35268"/>
                  <a:pt x="122277" y="0"/>
                  <a:pt x="78773" y="0"/>
                </a:cubicBezTo>
                <a:close/>
              </a:path>
            </a:pathLst>
          </a:custGeom>
          <a:solidFill>
            <a:schemeClr val="accent2"/>
          </a:solidFill>
          <a:ln w="75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1139" name="Rectangle 3">
            <a:extLst>
              <a:ext uri="{FF2B5EF4-FFF2-40B4-BE49-F238E27FC236}">
                <a16:creationId xmlns:a16="http://schemas.microsoft.com/office/drawing/2014/main" id="{0498A26C-32A4-5708-66A3-6599D640351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297233" y="518400"/>
            <a:ext cx="4771607" cy="5837949"/>
          </a:xfrm>
        </p:spPr>
        <p:txBody>
          <a:bodyPr anchor="ctr">
            <a:normAutofit/>
          </a:bodyPr>
          <a:lstStyle/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Τρόπος εμφάνισης</a:t>
            </a:r>
          </a:p>
          <a:p>
            <a:pPr>
              <a:buNone/>
              <a:defRPr/>
            </a:pPr>
            <a:endParaRPr lang="el-GR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Οικογενειακό Ιστορικό</a:t>
            </a:r>
          </a:p>
          <a:p>
            <a:pPr>
              <a:defRPr/>
            </a:pPr>
            <a:endParaRPr lang="el-GR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Ιογενής ηπατίτιδα</a:t>
            </a:r>
            <a:r>
              <a:rPr lang="en-GB" sz="1400">
                <a:solidFill>
                  <a:schemeClr val="tx1">
                    <a:alpha val="80000"/>
                  </a:schemeClr>
                </a:solidFill>
              </a:rPr>
              <a:t> (</a:t>
            </a: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Ηπατίτιδες</a:t>
            </a:r>
            <a:r>
              <a:rPr lang="en-US" sz="1400">
                <a:solidFill>
                  <a:schemeClr val="tx1">
                    <a:alpha val="80000"/>
                  </a:schemeClr>
                </a:solidFill>
              </a:rPr>
              <a:t> B, C</a:t>
            </a: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, μεταγγίσεις, Ι</a:t>
            </a:r>
            <a:r>
              <a:rPr lang="en-US" sz="1400">
                <a:solidFill>
                  <a:schemeClr val="tx1">
                    <a:alpha val="80000"/>
                  </a:schemeClr>
                </a:solidFill>
              </a:rPr>
              <a:t>V </a:t>
            </a: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χρήστες...)</a:t>
            </a:r>
          </a:p>
          <a:p>
            <a:pPr>
              <a:defRPr/>
            </a:pPr>
            <a:endParaRPr lang="el-GR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Χρόνια ηπατοπάθεια (σε σταθερή κίρρωση αποκλεισμός ΗΚΚ) </a:t>
            </a:r>
          </a:p>
          <a:p>
            <a:pPr>
              <a:defRPr/>
            </a:pPr>
            <a:endParaRPr lang="el-GR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Αλκοόλ</a:t>
            </a:r>
          </a:p>
          <a:p>
            <a:pPr>
              <a:buNone/>
              <a:defRPr/>
            </a:pPr>
            <a:endParaRPr lang="en-GB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Παχυσαρκία (</a:t>
            </a:r>
            <a:r>
              <a:rPr lang="en-US" sz="1400">
                <a:solidFill>
                  <a:schemeClr val="tx1">
                    <a:alpha val="80000"/>
                  </a:schemeClr>
                </a:solidFill>
              </a:rPr>
              <a:t>MASLD</a:t>
            </a: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) </a:t>
            </a:r>
          </a:p>
          <a:p>
            <a:pPr>
              <a:defRPr/>
            </a:pPr>
            <a:endParaRPr lang="en-GB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Καρδιακή ανεπάρκεια</a:t>
            </a:r>
          </a:p>
          <a:p>
            <a:pPr>
              <a:buNone/>
              <a:defRPr/>
            </a:pPr>
            <a:endParaRPr lang="el-GR" sz="1400">
              <a:solidFill>
                <a:schemeClr val="tx1">
                  <a:alpha val="80000"/>
                </a:schemeClr>
              </a:solidFill>
            </a:endParaRPr>
          </a:p>
          <a:p>
            <a:pPr>
              <a:defRPr/>
            </a:pPr>
            <a:r>
              <a:rPr lang="el-GR" sz="1400">
                <a:solidFill>
                  <a:schemeClr val="tx1">
                    <a:alpha val="80000"/>
                  </a:schemeClr>
                </a:solidFill>
              </a:rPr>
              <a:t>Συνοδά συμπτώματα (καταβολή, απώλεια βάρους, διαταραχές του πεπτικού, συμπτωματολογία ΚΑ, διαταραχή της νεφρικής λειτουργίας κ.α)</a:t>
            </a:r>
          </a:p>
        </p:txBody>
      </p:sp>
      <p:sp>
        <p:nvSpPr>
          <p:cNvPr id="91152" name="Graphic 10">
            <a:extLst>
              <a:ext uri="{FF2B5EF4-FFF2-40B4-BE49-F238E27FC236}">
                <a16:creationId xmlns:a16="http://schemas.microsoft.com/office/drawing/2014/main" id="{E3020543-B24B-4EC4-8FFC-8DD88EEA91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436547" y="5751820"/>
            <a:ext cx="112426" cy="112426"/>
          </a:xfrm>
          <a:custGeom>
            <a:avLst/>
            <a:gdLst>
              <a:gd name="connsiteX0" fmla="*/ 112426 w 112426"/>
              <a:gd name="connsiteY0" fmla="*/ 56213 h 112426"/>
              <a:gd name="connsiteX1" fmla="*/ 56213 w 112426"/>
              <a:gd name="connsiteY1" fmla="*/ 112426 h 112426"/>
              <a:gd name="connsiteX2" fmla="*/ 0 w 112426"/>
              <a:gd name="connsiteY2" fmla="*/ 56213 h 112426"/>
              <a:gd name="connsiteX3" fmla="*/ 56213 w 112426"/>
              <a:gd name="connsiteY3" fmla="*/ 0 h 112426"/>
              <a:gd name="connsiteX4" fmla="*/ 112426 w 112426"/>
              <a:gd name="connsiteY4" fmla="*/ 56213 h 112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426" h="112426">
                <a:moveTo>
                  <a:pt x="112426" y="56213"/>
                </a:moveTo>
                <a:cubicBezTo>
                  <a:pt x="112426" y="87259"/>
                  <a:pt x="87259" y="112426"/>
                  <a:pt x="56213" y="112426"/>
                </a:cubicBezTo>
                <a:cubicBezTo>
                  <a:pt x="25167" y="112426"/>
                  <a:pt x="0" y="87259"/>
                  <a:pt x="0" y="56213"/>
                </a:cubicBezTo>
                <a:cubicBezTo>
                  <a:pt x="0" y="25167"/>
                  <a:pt x="25167" y="0"/>
                  <a:pt x="56213" y="0"/>
                </a:cubicBezTo>
                <a:cubicBezTo>
                  <a:pt x="87259" y="0"/>
                  <a:pt x="112426" y="25167"/>
                  <a:pt x="112426" y="56213"/>
                </a:cubicBezTo>
                <a:close/>
              </a:path>
            </a:pathLst>
          </a:custGeom>
          <a:solidFill>
            <a:schemeClr val="accent2"/>
          </a:solidFill>
          <a:ln w="51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91154" name="Straight Connector 91153">
            <a:extLst>
              <a:ext uri="{FF2B5EF4-FFF2-40B4-BE49-F238E27FC236}">
                <a16:creationId xmlns:a16="http://schemas.microsoft.com/office/drawing/2014/main" id="{C49DA8F6-BCC1-4447-B54C-57856834B9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1586162" y="3610394"/>
            <a:ext cx="0" cy="3238728"/>
          </a:xfrm>
          <a:prstGeom prst="line">
            <a:avLst/>
          </a:prstGeom>
          <a:ln w="25400" cap="sq">
            <a:gradFill flip="none" rotWithShape="1"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5400000" scaled="0"/>
              <a:tileRect/>
            </a:gradFill>
            <a:beve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4" name="Picture 12293">
            <a:extLst>
              <a:ext uri="{FF2B5EF4-FFF2-40B4-BE49-F238E27FC236}">
                <a16:creationId xmlns:a16="http://schemas.microsoft.com/office/drawing/2014/main" id="{6413855A-7A0A-A015-F1C1-1B9102DC3D6C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</a:blip>
          <a:srcRect t="5279" b="10451"/>
          <a:stretch>
            <a:fillRect/>
          </a:stretch>
        </p:blipFill>
        <p:spPr>
          <a:xfrm>
            <a:off x="20" y="10"/>
            <a:ext cx="12191980" cy="6857990"/>
          </a:xfrm>
          <a:prstGeom prst="rect">
            <a:avLst/>
          </a:prstGeom>
        </p:spPr>
      </p:pic>
      <p:sp>
        <p:nvSpPr>
          <p:cNvPr id="12298" name="Rectangle 12297">
            <a:extLst>
              <a:ext uri="{FF2B5EF4-FFF2-40B4-BE49-F238E27FC236}">
                <a16:creationId xmlns:a16="http://schemas.microsoft.com/office/drawing/2014/main" id="{B50AB553-2A96-4A92-96F2-93548E0969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">
                <a:schemeClr val="bg2">
                  <a:alpha val="68000"/>
                </a:schemeClr>
              </a:gs>
              <a:gs pos="85000">
                <a:schemeClr val="bg2">
                  <a:alpha val="97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90" name="Rectangle 2">
            <a:extLst>
              <a:ext uri="{FF2B5EF4-FFF2-40B4-BE49-F238E27FC236}">
                <a16:creationId xmlns:a16="http://schemas.microsoft.com/office/drawing/2014/main" id="{3996B283-FEE9-8BD5-4517-A885BC2AAA23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endParaRPr lang="el-GR" altLang="el-GR"/>
          </a:p>
        </p:txBody>
      </p:sp>
      <p:graphicFrame>
        <p:nvGraphicFramePr>
          <p:cNvPr id="12293" name="Rectangle 3">
            <a:extLst>
              <a:ext uri="{FF2B5EF4-FFF2-40B4-BE49-F238E27FC236}">
                <a16:creationId xmlns:a16="http://schemas.microsoft.com/office/drawing/2014/main" id="{25D32EC0-7A85-5E64-BCAF-CCF427CCF3F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92815268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22" name="Rectangle 13321">
            <a:extLst>
              <a:ext uri="{FF2B5EF4-FFF2-40B4-BE49-F238E27FC236}">
                <a16:creationId xmlns:a16="http://schemas.microsoft.com/office/drawing/2014/main" id="{352BEC0E-22F8-46D0-9632-375DB541B0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17" name="Text Box 5">
            <a:extLst>
              <a:ext uri="{FF2B5EF4-FFF2-40B4-BE49-F238E27FC236}">
                <a16:creationId xmlns:a16="http://schemas.microsoft.com/office/drawing/2014/main" id="{1E161C72-F860-4894-C5B3-4E2D6F6F0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" y="329184"/>
            <a:ext cx="6894576" cy="178308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b">
            <a:norm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altLang="el-GR" sz="5400" b="1">
                <a:latin typeface="+mj-lt"/>
                <a:ea typeface="+mj-ea"/>
                <a:cs typeface="+mj-cs"/>
              </a:rPr>
              <a:t>Αντικειμενική εξέταση</a:t>
            </a:r>
          </a:p>
        </p:txBody>
      </p:sp>
      <p:sp>
        <p:nvSpPr>
          <p:cNvPr id="13324" name="sketch line">
            <a:extLst>
              <a:ext uri="{FF2B5EF4-FFF2-40B4-BE49-F238E27FC236}">
                <a16:creationId xmlns:a16="http://schemas.microsoft.com/office/drawing/2014/main" id="{3FCFB1DE-0B7E-48CC-BA90-B2AB0889F9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758952" y="2395728"/>
            <a:ext cx="4243589" cy="18288"/>
          </a:xfrm>
          <a:custGeom>
            <a:avLst/>
            <a:gdLst>
              <a:gd name="csX0" fmla="*/ 0 w 4243589"/>
              <a:gd name="csY0" fmla="*/ 0 h 18288"/>
              <a:gd name="csX1" fmla="*/ 478919 w 4243589"/>
              <a:gd name="csY1" fmla="*/ 0 h 18288"/>
              <a:gd name="csX2" fmla="*/ 957839 w 4243589"/>
              <a:gd name="csY2" fmla="*/ 0 h 18288"/>
              <a:gd name="csX3" fmla="*/ 1521630 w 4243589"/>
              <a:gd name="csY3" fmla="*/ 0 h 18288"/>
              <a:gd name="csX4" fmla="*/ 2212729 w 4243589"/>
              <a:gd name="csY4" fmla="*/ 0 h 18288"/>
              <a:gd name="csX5" fmla="*/ 2734084 w 4243589"/>
              <a:gd name="csY5" fmla="*/ 0 h 18288"/>
              <a:gd name="csX6" fmla="*/ 3255439 w 4243589"/>
              <a:gd name="csY6" fmla="*/ 0 h 18288"/>
              <a:gd name="csX7" fmla="*/ 4243589 w 4243589"/>
              <a:gd name="csY7" fmla="*/ 0 h 18288"/>
              <a:gd name="csX8" fmla="*/ 4243589 w 4243589"/>
              <a:gd name="csY8" fmla="*/ 18288 h 18288"/>
              <a:gd name="csX9" fmla="*/ 3594926 w 4243589"/>
              <a:gd name="csY9" fmla="*/ 18288 h 18288"/>
              <a:gd name="csX10" fmla="*/ 3073571 w 4243589"/>
              <a:gd name="csY10" fmla="*/ 18288 h 18288"/>
              <a:gd name="csX11" fmla="*/ 2552216 w 4243589"/>
              <a:gd name="csY11" fmla="*/ 18288 h 18288"/>
              <a:gd name="csX12" fmla="*/ 1903553 w 4243589"/>
              <a:gd name="csY12" fmla="*/ 18288 h 18288"/>
              <a:gd name="csX13" fmla="*/ 1212454 w 4243589"/>
              <a:gd name="csY13" fmla="*/ 18288 h 18288"/>
              <a:gd name="csX14" fmla="*/ 733535 w 4243589"/>
              <a:gd name="csY14" fmla="*/ 18288 h 18288"/>
              <a:gd name="csX15" fmla="*/ 0 w 4243589"/>
              <a:gd name="csY15" fmla="*/ 18288 h 18288"/>
              <a:gd name="csX16" fmla="*/ 0 w 4243589"/>
              <a:gd name="csY16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</a:cxnLst>
            <a:rect l="l" t="t" r="r" b="b"/>
            <a:pathLst>
              <a:path w="4243589" h="18288" fill="none" extrusionOk="0">
                <a:moveTo>
                  <a:pt x="0" y="0"/>
                </a:moveTo>
                <a:cubicBezTo>
                  <a:pt x="213395" y="-21006"/>
                  <a:pt x="307421" y="-18116"/>
                  <a:pt x="478919" y="0"/>
                </a:cubicBezTo>
                <a:cubicBezTo>
                  <a:pt x="650417" y="18116"/>
                  <a:pt x="831092" y="-21237"/>
                  <a:pt x="957839" y="0"/>
                </a:cubicBezTo>
                <a:cubicBezTo>
                  <a:pt x="1084586" y="21237"/>
                  <a:pt x="1301682" y="25124"/>
                  <a:pt x="1521630" y="0"/>
                </a:cubicBezTo>
                <a:cubicBezTo>
                  <a:pt x="1741578" y="-25124"/>
                  <a:pt x="1970269" y="-29139"/>
                  <a:pt x="2212729" y="0"/>
                </a:cubicBezTo>
                <a:cubicBezTo>
                  <a:pt x="2455189" y="29139"/>
                  <a:pt x="2558847" y="-4796"/>
                  <a:pt x="2734084" y="0"/>
                </a:cubicBezTo>
                <a:cubicBezTo>
                  <a:pt x="2909321" y="4796"/>
                  <a:pt x="3097217" y="-13409"/>
                  <a:pt x="3255439" y="0"/>
                </a:cubicBezTo>
                <a:cubicBezTo>
                  <a:pt x="3413662" y="13409"/>
                  <a:pt x="3979999" y="-10121"/>
                  <a:pt x="4243589" y="0"/>
                </a:cubicBezTo>
                <a:cubicBezTo>
                  <a:pt x="4244484" y="8974"/>
                  <a:pt x="4243043" y="9359"/>
                  <a:pt x="4243589" y="18288"/>
                </a:cubicBezTo>
                <a:cubicBezTo>
                  <a:pt x="4058777" y="31246"/>
                  <a:pt x="3910348" y="3158"/>
                  <a:pt x="3594926" y="18288"/>
                </a:cubicBezTo>
                <a:cubicBezTo>
                  <a:pt x="3279504" y="33418"/>
                  <a:pt x="3319955" y="-3977"/>
                  <a:pt x="3073571" y="18288"/>
                </a:cubicBezTo>
                <a:cubicBezTo>
                  <a:pt x="2827187" y="40553"/>
                  <a:pt x="2767387" y="1863"/>
                  <a:pt x="2552216" y="18288"/>
                </a:cubicBezTo>
                <a:cubicBezTo>
                  <a:pt x="2337046" y="34713"/>
                  <a:pt x="2181871" y="19527"/>
                  <a:pt x="1903553" y="18288"/>
                </a:cubicBezTo>
                <a:cubicBezTo>
                  <a:pt x="1625235" y="17049"/>
                  <a:pt x="1557672" y="24174"/>
                  <a:pt x="1212454" y="18288"/>
                </a:cubicBezTo>
                <a:cubicBezTo>
                  <a:pt x="867236" y="12402"/>
                  <a:pt x="874382" y="15627"/>
                  <a:pt x="733535" y="18288"/>
                </a:cubicBezTo>
                <a:cubicBezTo>
                  <a:pt x="592688" y="20949"/>
                  <a:pt x="183477" y="14753"/>
                  <a:pt x="0" y="18288"/>
                </a:cubicBezTo>
                <a:cubicBezTo>
                  <a:pt x="-229" y="14222"/>
                  <a:pt x="509" y="5816"/>
                  <a:pt x="0" y="0"/>
                </a:cubicBezTo>
                <a:close/>
              </a:path>
              <a:path w="4243589" h="18288" stroke="0" extrusionOk="0">
                <a:moveTo>
                  <a:pt x="0" y="0"/>
                </a:moveTo>
                <a:cubicBezTo>
                  <a:pt x="143690" y="16630"/>
                  <a:pt x="266667" y="14847"/>
                  <a:pt x="521355" y="0"/>
                </a:cubicBezTo>
                <a:cubicBezTo>
                  <a:pt x="776043" y="-14847"/>
                  <a:pt x="814491" y="-17363"/>
                  <a:pt x="1000275" y="0"/>
                </a:cubicBezTo>
                <a:cubicBezTo>
                  <a:pt x="1186059" y="17363"/>
                  <a:pt x="1352504" y="-23507"/>
                  <a:pt x="1521630" y="0"/>
                </a:cubicBezTo>
                <a:cubicBezTo>
                  <a:pt x="1690756" y="23507"/>
                  <a:pt x="1889525" y="5871"/>
                  <a:pt x="2127857" y="0"/>
                </a:cubicBezTo>
                <a:cubicBezTo>
                  <a:pt x="2366189" y="-5871"/>
                  <a:pt x="2620628" y="-27997"/>
                  <a:pt x="2776520" y="0"/>
                </a:cubicBezTo>
                <a:cubicBezTo>
                  <a:pt x="2932412" y="27997"/>
                  <a:pt x="3131683" y="-25073"/>
                  <a:pt x="3467618" y="0"/>
                </a:cubicBezTo>
                <a:cubicBezTo>
                  <a:pt x="3803553" y="25073"/>
                  <a:pt x="4017371" y="3071"/>
                  <a:pt x="4243589" y="0"/>
                </a:cubicBezTo>
                <a:cubicBezTo>
                  <a:pt x="4243134" y="6162"/>
                  <a:pt x="4243492" y="11775"/>
                  <a:pt x="4243589" y="18288"/>
                </a:cubicBezTo>
                <a:cubicBezTo>
                  <a:pt x="4017834" y="-5779"/>
                  <a:pt x="3834586" y="13376"/>
                  <a:pt x="3594926" y="18288"/>
                </a:cubicBezTo>
                <a:cubicBezTo>
                  <a:pt x="3355266" y="23200"/>
                  <a:pt x="3204179" y="2869"/>
                  <a:pt x="2903827" y="18288"/>
                </a:cubicBezTo>
                <a:cubicBezTo>
                  <a:pt x="2603475" y="33707"/>
                  <a:pt x="2526187" y="46187"/>
                  <a:pt x="2212729" y="18288"/>
                </a:cubicBezTo>
                <a:cubicBezTo>
                  <a:pt x="1899271" y="-9611"/>
                  <a:pt x="1966289" y="29692"/>
                  <a:pt x="1733809" y="18288"/>
                </a:cubicBezTo>
                <a:cubicBezTo>
                  <a:pt x="1501329" y="6884"/>
                  <a:pt x="1343612" y="12492"/>
                  <a:pt x="1085146" y="18288"/>
                </a:cubicBezTo>
                <a:cubicBezTo>
                  <a:pt x="826680" y="24084"/>
                  <a:pt x="778184" y="35607"/>
                  <a:pt x="521355" y="18288"/>
                </a:cubicBezTo>
                <a:cubicBezTo>
                  <a:pt x="264526" y="969"/>
                  <a:pt x="120277" y="4268"/>
                  <a:pt x="0" y="18288"/>
                </a:cubicBezTo>
                <a:cubicBezTo>
                  <a:pt x="766" y="10800"/>
                  <a:pt x="-457" y="818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72755710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66" name="Rectangle 2">
            <a:extLst>
              <a:ext uri="{FF2B5EF4-FFF2-40B4-BE49-F238E27FC236}">
                <a16:creationId xmlns:a16="http://schemas.microsoft.com/office/drawing/2014/main" id="{51B77F0C-84B8-E69A-9433-99697C3209E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640080" y="2706624"/>
            <a:ext cx="6894576" cy="3483864"/>
          </a:xfrm>
        </p:spPr>
        <p:txBody>
          <a:bodyPr vert="horz" lIns="91440" tIns="45720" rIns="91440" bIns="45720" rtlCol="0">
            <a:normAutofit/>
          </a:bodyPr>
          <a:lstStyle/>
          <a:p>
            <a:pPr>
              <a:defRPr/>
            </a:pPr>
            <a:r>
              <a:rPr lang="en-US" sz="1900" b="1"/>
              <a:t>Μετακινούμενη αμβλύτητα 90% ευαισθησία  &gt; 1500ml</a:t>
            </a:r>
          </a:p>
          <a:p>
            <a:pPr marL="0">
              <a:defRPr/>
            </a:pPr>
            <a:endParaRPr lang="en-US" sz="1900" b="1"/>
          </a:p>
          <a:p>
            <a:pPr>
              <a:defRPr/>
            </a:pPr>
            <a:r>
              <a:rPr lang="en-US" sz="1900" b="1"/>
              <a:t>Οιδήματα άκρων </a:t>
            </a:r>
          </a:p>
          <a:p>
            <a:pPr>
              <a:defRPr/>
            </a:pPr>
            <a:endParaRPr lang="en-US" sz="1900" b="1"/>
          </a:p>
          <a:p>
            <a:pPr>
              <a:defRPr/>
            </a:pPr>
            <a:r>
              <a:rPr lang="en-US" sz="1900" b="1"/>
              <a:t>Ηπατικές παλάμες</a:t>
            </a:r>
          </a:p>
          <a:p>
            <a:pPr>
              <a:defRPr/>
            </a:pPr>
            <a:endParaRPr lang="en-US" sz="1900" b="1"/>
          </a:p>
          <a:p>
            <a:pPr>
              <a:defRPr/>
            </a:pPr>
            <a:r>
              <a:rPr lang="en-US" sz="1900" b="1"/>
              <a:t>Αραχνοειδή αιμαγγειώματα</a:t>
            </a:r>
          </a:p>
          <a:p>
            <a:pPr>
              <a:defRPr/>
            </a:pPr>
            <a:endParaRPr lang="en-US" sz="1900" b="1"/>
          </a:p>
          <a:p>
            <a:pPr>
              <a:defRPr/>
            </a:pPr>
            <a:r>
              <a:rPr lang="en-US" sz="1900" b="1"/>
              <a:t>Flapping</a:t>
            </a:r>
          </a:p>
          <a:p>
            <a:pPr>
              <a:defRPr/>
            </a:pPr>
            <a:endParaRPr lang="en-US" sz="1900" b="1"/>
          </a:p>
        </p:txBody>
      </p:sp>
      <p:pic>
        <p:nvPicPr>
          <p:cNvPr id="13316" name="Picture 4" descr="Abdomen-Caput-Medusa">
            <a:extLst>
              <a:ext uri="{FF2B5EF4-FFF2-40B4-BE49-F238E27FC236}">
                <a16:creationId xmlns:a16="http://schemas.microsoft.com/office/drawing/2014/main" id="{2957800C-F943-D57D-0E32-825D9AD32C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863840" y="538836"/>
            <a:ext cx="4014216" cy="3010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5" name="Picture 3" descr="Spider">
            <a:extLst>
              <a:ext uri="{FF2B5EF4-FFF2-40B4-BE49-F238E27FC236}">
                <a16:creationId xmlns:a16="http://schemas.microsoft.com/office/drawing/2014/main" id="{32430607-9CD7-62D7-4297-43DA3AFC18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409142" y="4079193"/>
            <a:ext cx="2905323" cy="2176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4" name="Rectangle 14343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14339" name="Θέση περιεχομένου 4">
            <a:extLst>
              <a:ext uri="{FF2B5EF4-FFF2-40B4-BE49-F238E27FC236}">
                <a16:creationId xmlns:a16="http://schemas.microsoft.com/office/drawing/2014/main" id="{03961B80-9ED7-8039-148B-852DECB1D7F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6" r="-1" b="-1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8" name="Rectangle 15367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15363" name="Θέση περιεχομένου 4">
            <a:extLst>
              <a:ext uri="{FF2B5EF4-FFF2-40B4-BE49-F238E27FC236}">
                <a16:creationId xmlns:a16="http://schemas.microsoft.com/office/drawing/2014/main" id="{304A9E02-8F22-77F9-70C2-CC37ED52197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658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Τίτλος 1">
            <a:extLst>
              <a:ext uri="{FF2B5EF4-FFF2-40B4-BE49-F238E27FC236}">
                <a16:creationId xmlns:a16="http://schemas.microsoft.com/office/drawing/2014/main" id="{55968ABF-621B-01ED-7B39-25F597E266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endParaRPr lang="el-GR" altLang="el-GR"/>
          </a:p>
        </p:txBody>
      </p:sp>
      <p:pic>
        <p:nvPicPr>
          <p:cNvPr id="16387" name="Θέση περιεχομένου 4">
            <a:extLst>
              <a:ext uri="{FF2B5EF4-FFF2-40B4-BE49-F238E27FC236}">
                <a16:creationId xmlns:a16="http://schemas.microsoft.com/office/drawing/2014/main" id="{123CE39B-A077-E790-5B2D-BB749FF90AB9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381000"/>
            <a:ext cx="8229600" cy="5632450"/>
          </a:xfr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Εικόνα 2">
            <a:extLst>
              <a:ext uri="{FF2B5EF4-FFF2-40B4-BE49-F238E27FC236}">
                <a16:creationId xmlns:a16="http://schemas.microsoft.com/office/drawing/2014/main" id="{5642CFF6-37E3-4B6D-0D8C-54D1CEC692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26989"/>
            <a:ext cx="9144000" cy="680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Εικόνα 2">
            <a:extLst>
              <a:ext uri="{FF2B5EF4-FFF2-40B4-BE49-F238E27FC236}">
                <a16:creationId xmlns:a16="http://schemas.microsoft.com/office/drawing/2014/main" id="{A1CE463E-F80B-9E3A-2553-4DB949FF7B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4050" y="0"/>
            <a:ext cx="83439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465" name="Rectangle 19464">
            <a:extLst>
              <a:ext uri="{FF2B5EF4-FFF2-40B4-BE49-F238E27FC236}">
                <a16:creationId xmlns:a16="http://schemas.microsoft.com/office/drawing/2014/main" id="{6C4028FD-8BAA-4A19-BFDE-594D991B75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59" name="Text Box 3">
            <a:extLst>
              <a:ext uri="{FF2B5EF4-FFF2-40B4-BE49-F238E27FC236}">
                <a16:creationId xmlns:a16="http://schemas.microsoft.com/office/drawing/2014/main" id="{97FA3886-AEE3-14F7-9170-968655FDD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556995"/>
            <a:ext cx="10515600" cy="113369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altLang="el-GR" sz="5200" b="1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Διαχωρισμός ασκίτη</a:t>
            </a:r>
          </a:p>
        </p:txBody>
      </p:sp>
      <p:graphicFrame>
        <p:nvGraphicFramePr>
          <p:cNvPr id="19461" name="Rectangle 2">
            <a:extLst>
              <a:ext uri="{FF2B5EF4-FFF2-40B4-BE49-F238E27FC236}">
                <a16:creationId xmlns:a16="http://schemas.microsoft.com/office/drawing/2014/main" id="{4399C732-E197-F1BB-0C3B-12A9F514D81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97542970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7" name="Rectangle 20486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20482" name="Θέση περιεχομένου 4">
            <a:extLst>
              <a:ext uri="{FF2B5EF4-FFF2-40B4-BE49-F238E27FC236}">
                <a16:creationId xmlns:a16="http://schemas.microsoft.com/office/drawing/2014/main" id="{C8A49FC5-03F5-2AA2-64F4-59589B3C202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1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1513" name="Rectangle 21512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5" name="Rectangle 21514">
            <a:extLst>
              <a:ext uri="{FF2B5EF4-FFF2-40B4-BE49-F238E27FC236}">
                <a16:creationId xmlns:a16="http://schemas.microsoft.com/office/drawing/2014/main" id="{256B2C21-A230-48C0-8DF1-C46611373C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800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7" name="Rectangle 21516">
            <a:extLst>
              <a:ext uri="{FF2B5EF4-FFF2-40B4-BE49-F238E27FC236}">
                <a16:creationId xmlns:a16="http://schemas.microsoft.com/office/drawing/2014/main" id="{3847E18C-932D-4C95-AABA-FEC7C9499A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alpha val="46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9" name="Rectangle 21518">
            <a:extLst>
              <a:ext uri="{FF2B5EF4-FFF2-40B4-BE49-F238E27FC236}">
                <a16:creationId xmlns:a16="http://schemas.microsoft.com/office/drawing/2014/main" id="{3150CB11-0C61-439E-910F-5787759E7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2000">
                <a:schemeClr val="accent1">
                  <a:alpha val="29000"/>
                </a:schemeClr>
              </a:gs>
              <a:gs pos="100000">
                <a:srgbClr val="000000">
                  <a:alpha val="30000"/>
                </a:srgbClr>
              </a:gs>
            </a:gsLst>
            <a:lin ang="7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521" name="Freeform: Shape 21520">
            <a:extLst>
              <a:ext uri="{FF2B5EF4-FFF2-40B4-BE49-F238E27FC236}">
                <a16:creationId xmlns:a16="http://schemas.microsoft.com/office/drawing/2014/main" id="{43F8A58B-5155-44CE-A5FF-7647B47D0A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635413">
            <a:off x="-501737" y="969718"/>
            <a:ext cx="3900357" cy="4178958"/>
          </a:xfrm>
          <a:custGeom>
            <a:avLst/>
            <a:gdLst>
              <a:gd name="connsiteX0" fmla="*/ 2432225 w 3900357"/>
              <a:gd name="connsiteY0" fmla="*/ 93939 h 4178958"/>
              <a:gd name="connsiteX1" fmla="*/ 3900357 w 3900357"/>
              <a:gd name="connsiteY1" fmla="*/ 2089479 h 4178958"/>
              <a:gd name="connsiteX2" fmla="*/ 1810878 w 3900357"/>
              <a:gd name="connsiteY2" fmla="*/ 4178958 h 4178958"/>
              <a:gd name="connsiteX3" fmla="*/ 78249 w 3900357"/>
              <a:gd name="connsiteY3" fmla="*/ 3257727 h 4178958"/>
              <a:gd name="connsiteX4" fmla="*/ 0 w 3900357"/>
              <a:gd name="connsiteY4" fmla="*/ 3128923 h 4178958"/>
              <a:gd name="connsiteX5" fmla="*/ 831324 w 3900357"/>
              <a:gd name="connsiteY5" fmla="*/ 244281 h 4178958"/>
              <a:gd name="connsiteX6" fmla="*/ 997559 w 3900357"/>
              <a:gd name="connsiteY6" fmla="*/ 164202 h 4178958"/>
              <a:gd name="connsiteX7" fmla="*/ 1810878 w 3900357"/>
              <a:gd name="connsiteY7" fmla="*/ 0 h 4178958"/>
              <a:gd name="connsiteX8" fmla="*/ 2432225 w 3900357"/>
              <a:gd name="connsiteY8" fmla="*/ 93939 h 417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0357" h="4178958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29000">
                <a:srgbClr val="000000">
                  <a:alpha val="0"/>
                </a:srgbClr>
              </a:gs>
              <a:gs pos="100000">
                <a:schemeClr val="accent1">
                  <a:alpha val="43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1523" name="Rectangle 21522">
            <a:extLst>
              <a:ext uri="{FF2B5EF4-FFF2-40B4-BE49-F238E27FC236}">
                <a16:creationId xmlns:a16="http://schemas.microsoft.com/office/drawing/2014/main" id="{443F2ACA-E6D6-4028-82DD-F03C262D5D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95" y="1410079"/>
            <a:ext cx="6858003" cy="4037835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lumMod val="60000"/>
                  <a:lumOff val="40000"/>
                  <a:alpha val="11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06" name="Rectangle 6">
            <a:extLst>
              <a:ext uri="{FF2B5EF4-FFF2-40B4-BE49-F238E27FC236}">
                <a16:creationId xmlns:a16="http://schemas.microsoft.com/office/drawing/2014/main" id="{471DA928-7108-6F75-D8E1-8181A09FC736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586478" y="1683756"/>
            <a:ext cx="3115265" cy="2396359"/>
          </a:xfrm>
        </p:spPr>
        <p:txBody>
          <a:bodyPr anchor="b">
            <a:normAutofit/>
          </a:bodyPr>
          <a:lstStyle/>
          <a:p>
            <a:pPr algn="r"/>
            <a:r>
              <a:rPr lang="el-GR" altLang="el-GR" sz="3700">
                <a:solidFill>
                  <a:srgbClr val="FFFFFF"/>
                </a:solidFill>
              </a:rPr>
              <a:t>Εργαστηριακός έλεγχος του ασκίτη </a:t>
            </a:r>
          </a:p>
        </p:txBody>
      </p:sp>
      <p:graphicFrame>
        <p:nvGraphicFramePr>
          <p:cNvPr id="21509" name="Rectangle 3">
            <a:extLst>
              <a:ext uri="{FF2B5EF4-FFF2-40B4-BE49-F238E27FC236}">
                <a16:creationId xmlns:a16="http://schemas.microsoft.com/office/drawing/2014/main" id="{7872C3DD-3B09-3FDF-9C45-EC927C3DE21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11902646"/>
              </p:ext>
            </p:extLst>
          </p:nvPr>
        </p:nvGraphicFramePr>
        <p:xfrm>
          <a:off x="4905052" y="750440"/>
          <a:ext cx="6666833" cy="5453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537" name="Rectangle 22536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9" name="Rectangle 22538">
            <a:extLst>
              <a:ext uri="{FF2B5EF4-FFF2-40B4-BE49-F238E27FC236}">
                <a16:creationId xmlns:a16="http://schemas.microsoft.com/office/drawing/2014/main" id="{256B2C21-A230-48C0-8DF1-C46611373C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800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1" name="Rectangle 22540">
            <a:extLst>
              <a:ext uri="{FF2B5EF4-FFF2-40B4-BE49-F238E27FC236}">
                <a16:creationId xmlns:a16="http://schemas.microsoft.com/office/drawing/2014/main" id="{3847E18C-932D-4C95-AABA-FEC7C9499A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alpha val="46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3" name="Rectangle 22542">
            <a:extLst>
              <a:ext uri="{FF2B5EF4-FFF2-40B4-BE49-F238E27FC236}">
                <a16:creationId xmlns:a16="http://schemas.microsoft.com/office/drawing/2014/main" id="{3150CB11-0C61-439E-910F-5787759E7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2000">
                <a:schemeClr val="accent1">
                  <a:alpha val="29000"/>
                </a:schemeClr>
              </a:gs>
              <a:gs pos="100000">
                <a:srgbClr val="000000">
                  <a:alpha val="30000"/>
                </a:srgbClr>
              </a:gs>
            </a:gsLst>
            <a:lin ang="7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545" name="Freeform: Shape 22544">
            <a:extLst>
              <a:ext uri="{FF2B5EF4-FFF2-40B4-BE49-F238E27FC236}">
                <a16:creationId xmlns:a16="http://schemas.microsoft.com/office/drawing/2014/main" id="{43F8A58B-5155-44CE-A5FF-7647B47D0A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635413">
            <a:off x="-501737" y="969718"/>
            <a:ext cx="3900357" cy="4178958"/>
          </a:xfrm>
          <a:custGeom>
            <a:avLst/>
            <a:gdLst>
              <a:gd name="connsiteX0" fmla="*/ 2432225 w 3900357"/>
              <a:gd name="connsiteY0" fmla="*/ 93939 h 4178958"/>
              <a:gd name="connsiteX1" fmla="*/ 3900357 w 3900357"/>
              <a:gd name="connsiteY1" fmla="*/ 2089479 h 4178958"/>
              <a:gd name="connsiteX2" fmla="*/ 1810878 w 3900357"/>
              <a:gd name="connsiteY2" fmla="*/ 4178958 h 4178958"/>
              <a:gd name="connsiteX3" fmla="*/ 78249 w 3900357"/>
              <a:gd name="connsiteY3" fmla="*/ 3257727 h 4178958"/>
              <a:gd name="connsiteX4" fmla="*/ 0 w 3900357"/>
              <a:gd name="connsiteY4" fmla="*/ 3128923 h 4178958"/>
              <a:gd name="connsiteX5" fmla="*/ 831324 w 3900357"/>
              <a:gd name="connsiteY5" fmla="*/ 244281 h 4178958"/>
              <a:gd name="connsiteX6" fmla="*/ 997559 w 3900357"/>
              <a:gd name="connsiteY6" fmla="*/ 164202 h 4178958"/>
              <a:gd name="connsiteX7" fmla="*/ 1810878 w 3900357"/>
              <a:gd name="connsiteY7" fmla="*/ 0 h 4178958"/>
              <a:gd name="connsiteX8" fmla="*/ 2432225 w 3900357"/>
              <a:gd name="connsiteY8" fmla="*/ 93939 h 417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0357" h="4178958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29000">
                <a:srgbClr val="000000">
                  <a:alpha val="0"/>
                </a:srgbClr>
              </a:gs>
              <a:gs pos="100000">
                <a:schemeClr val="accent1">
                  <a:alpha val="43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2547" name="Rectangle 22546">
            <a:extLst>
              <a:ext uri="{FF2B5EF4-FFF2-40B4-BE49-F238E27FC236}">
                <a16:creationId xmlns:a16="http://schemas.microsoft.com/office/drawing/2014/main" id="{443F2ACA-E6D6-4028-82DD-F03C262D5D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95" y="1410079"/>
            <a:ext cx="6858003" cy="4037835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lumMod val="60000"/>
                  <a:lumOff val="40000"/>
                  <a:alpha val="11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0" name="Rectangle 2">
            <a:extLst>
              <a:ext uri="{FF2B5EF4-FFF2-40B4-BE49-F238E27FC236}">
                <a16:creationId xmlns:a16="http://schemas.microsoft.com/office/drawing/2014/main" id="{F5EFD9F8-5717-6A2D-6F3E-19D8764C7EBD}"/>
              </a:ext>
            </a:extLst>
          </p:cNvPr>
          <p:cNvSpPr>
            <a:spLocks noGrp="1" noRot="1" noChangeArrowheads="1"/>
          </p:cNvSpPr>
          <p:nvPr>
            <p:ph type="title"/>
          </p:nvPr>
        </p:nvSpPr>
        <p:spPr>
          <a:xfrm>
            <a:off x="586478" y="1683756"/>
            <a:ext cx="3115265" cy="2396359"/>
          </a:xfrm>
        </p:spPr>
        <p:txBody>
          <a:bodyPr anchor="b">
            <a:normAutofit/>
          </a:bodyPr>
          <a:lstStyle/>
          <a:p>
            <a:pPr algn="r"/>
            <a:r>
              <a:rPr lang="el-GR" altLang="el-GR" sz="3700">
                <a:solidFill>
                  <a:srgbClr val="FFFFFF"/>
                </a:solidFill>
              </a:rPr>
              <a:t>Κυτταρολογική</a:t>
            </a:r>
            <a:r>
              <a:rPr lang="en-GB" altLang="el-GR" sz="3700">
                <a:solidFill>
                  <a:srgbClr val="FFFFFF"/>
                </a:solidFill>
              </a:rPr>
              <a:t> </a:t>
            </a:r>
            <a:r>
              <a:rPr lang="el-GR" altLang="el-GR" sz="3700">
                <a:solidFill>
                  <a:srgbClr val="FFFFFF"/>
                </a:solidFill>
              </a:rPr>
              <a:t>εξέταση </a:t>
            </a:r>
            <a:br>
              <a:rPr lang="el-GR" altLang="el-GR" sz="3700">
                <a:solidFill>
                  <a:srgbClr val="FFFFFF"/>
                </a:solidFill>
              </a:rPr>
            </a:br>
            <a:r>
              <a:rPr lang="el-GR" altLang="el-GR" sz="3700">
                <a:solidFill>
                  <a:srgbClr val="FFFFFF"/>
                </a:solidFill>
              </a:rPr>
              <a:t>ασκιτικού υγρού</a:t>
            </a:r>
          </a:p>
        </p:txBody>
      </p:sp>
      <p:graphicFrame>
        <p:nvGraphicFramePr>
          <p:cNvPr id="22533" name="Rectangle 3">
            <a:extLst>
              <a:ext uri="{FF2B5EF4-FFF2-40B4-BE49-F238E27FC236}">
                <a16:creationId xmlns:a16="http://schemas.microsoft.com/office/drawing/2014/main" id="{6391409F-3433-E54C-0770-4A73155EEF1E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97331448"/>
              </p:ext>
            </p:extLst>
          </p:nvPr>
        </p:nvGraphicFramePr>
        <p:xfrm>
          <a:off x="4905052" y="750440"/>
          <a:ext cx="6666833" cy="5453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4" name="Rectangle 13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7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FF9AD3FA-597F-C3E7-1984-16C3F2E7701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11834" b="13180"/>
          <a:stretch>
            <a:fillRect/>
          </a:stretch>
        </p:blipFill>
        <p:spPr>
          <a:xfrm>
            <a:off x="811812" y="457200"/>
            <a:ext cx="10568375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24582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7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E081B7C0-06BB-C2BD-5A3A-DABE9908CBA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495697" y="457200"/>
            <a:ext cx="9307286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02361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Εικόνα 1">
            <a:extLst>
              <a:ext uri="{FF2B5EF4-FFF2-40B4-BE49-F238E27FC236}">
                <a16:creationId xmlns:a16="http://schemas.microsoft.com/office/drawing/2014/main" id="{A8837937-D7C8-303C-45B4-E38183A4A1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5017" y="68264"/>
            <a:ext cx="8961966" cy="6721475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78372336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Τίτλος 1">
            <a:extLst>
              <a:ext uri="{FF2B5EF4-FFF2-40B4-BE49-F238E27FC236}">
                <a16:creationId xmlns:a16="http://schemas.microsoft.com/office/drawing/2014/main" id="{905379A1-E96A-3C96-B77F-95E03ACC4B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l-GR"/>
          </a:p>
        </p:txBody>
      </p:sp>
      <p:pic>
        <p:nvPicPr>
          <p:cNvPr id="7" name="Θέση περιεχομένου 6" descr="Εικόνα που περιέχει κείμενο, ζωγραφιά, εικονογράφηση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3EA09C1D-12D8-CEA8-A1EB-24DD95E1F9E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rcRect r="8629" b="2361"/>
          <a:stretch>
            <a:fillRect/>
          </a:stretch>
        </p:blipFill>
        <p:spPr>
          <a:xfrm>
            <a:off x="256265" y="176349"/>
            <a:ext cx="11665880" cy="64661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566280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Θέση περιεχομένου 4" descr="Εικόνα που περιέχει κείμενο, ζωγραφιά, χάρτης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AD9BF8A0-2994-A917-2AD8-3B587625179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40000"/>
                    </a14:imgEffect>
                  </a14:imgLayer>
                </a14:imgProps>
              </a:ext>
            </a:extLst>
          </a:blip>
          <a:srcRect l="17379" r="5342" b="-2"/>
          <a:stretch>
            <a:fillRect/>
          </a:stretch>
        </p:blipFill>
        <p:spPr>
          <a:xfrm rot="16200000">
            <a:off x="2663706" y="-2670294"/>
            <a:ext cx="6858000" cy="121985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320315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2384209-CB15-4CDF-9D31-C44FD9A3F2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2666617" y="-2666188"/>
            <a:ext cx="6858000" cy="12191233"/>
          </a:xfrm>
          <a:prstGeom prst="rect">
            <a:avLst/>
          </a:prstGeom>
          <a:gradFill>
            <a:gsLst>
              <a:gs pos="8000">
                <a:schemeClr val="accent1"/>
              </a:gs>
              <a:gs pos="100000">
                <a:schemeClr val="accent1">
                  <a:lumMod val="50000"/>
                </a:schemeClr>
              </a:gs>
            </a:gsLst>
            <a:lin ang="12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633B3B5-CC90-43F0-8714-D31D1F3F02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-2311" y="0"/>
            <a:ext cx="9070846" cy="6857572"/>
          </a:xfrm>
          <a:prstGeom prst="rect">
            <a:avLst/>
          </a:prstGeom>
          <a:gradFill>
            <a:gsLst>
              <a:gs pos="8000">
                <a:srgbClr val="000000">
                  <a:alpha val="52000"/>
                </a:srgbClr>
              </a:gs>
              <a:gs pos="100000">
                <a:schemeClr val="accent1"/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3649491" y="-1685840"/>
            <a:ext cx="4894564" cy="12193546"/>
          </a:xfrm>
          <a:prstGeom prst="rect">
            <a:avLst/>
          </a:prstGeom>
          <a:gradFill>
            <a:gsLst>
              <a:gs pos="0">
                <a:schemeClr val="accent5">
                  <a:lumMod val="60000"/>
                  <a:lumOff val="40000"/>
                  <a:alpha val="0"/>
                </a:schemeClr>
              </a:gs>
              <a:gs pos="100000">
                <a:srgbClr val="000000">
                  <a:alpha val="46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Θέση περιεχομένου 4" descr="Εικόνα που περιέχει κείμενο, στιγμιότυπο οθόνης&#10;&#10;Το περιεχόμενο που δημιουργείται από AI ενδέχεται να είναι εσφαλμένο.">
            <a:extLst>
              <a:ext uri="{FF2B5EF4-FFF2-40B4-BE49-F238E27FC236}">
                <a16:creationId xmlns:a16="http://schemas.microsoft.com/office/drawing/2014/main" id="{66F09872-2BE8-BFC3-1E21-493CB14432B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45462"/>
          <a:stretch>
            <a:fillRect/>
          </a:stretch>
        </p:blipFill>
        <p:spPr>
          <a:xfrm>
            <a:off x="457200" y="888274"/>
            <a:ext cx="11277600" cy="52755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160170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61E10871-C53B-285E-39FF-E19DEED8FDE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1808" b="27922"/>
          <a:stretch>
            <a:fillRect/>
          </a:stretch>
        </p:blipFill>
        <p:spPr>
          <a:xfrm>
            <a:off x="457200" y="457200"/>
            <a:ext cx="112776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638033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208000D6-BE97-6A1D-A04A-D493D356578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404257" y="457200"/>
            <a:ext cx="9385663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343254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AB8C311F-7253-4AED-9701-7FC0708C41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D073016-B734-483B-8953-5BADEE145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038600" y="0"/>
            <a:ext cx="8157458" cy="6858000"/>
          </a:xfrm>
          <a:prstGeom prst="rect">
            <a:avLst/>
          </a:prstGeom>
          <a:gradFill>
            <a:gsLst>
              <a:gs pos="2000">
                <a:schemeClr val="accent1"/>
              </a:gs>
              <a:gs pos="78000">
                <a:schemeClr val="accent1">
                  <a:lumMod val="50000"/>
                </a:schemeClr>
              </a:gs>
              <a:gs pos="100000">
                <a:srgbClr val="000000">
                  <a:alpha val="85000"/>
                </a:srgbClr>
              </a:gs>
            </a:gsLst>
            <a:lin ang="18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0A7EAB6-59D3-4325-8DE6-E0CA4009CE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4034537" y="1839884"/>
            <a:ext cx="8157460" cy="5017687"/>
          </a:xfrm>
          <a:prstGeom prst="rect">
            <a:avLst/>
          </a:prstGeom>
          <a:gradFill>
            <a:gsLst>
              <a:gs pos="0">
                <a:schemeClr val="accent1">
                  <a:lumMod val="60000"/>
                  <a:lumOff val="40000"/>
                  <a:alpha val="30000"/>
                </a:schemeClr>
              </a:gs>
              <a:gs pos="100000">
                <a:srgbClr val="000000">
                  <a:alpha val="44000"/>
                </a:srgbClr>
              </a:gs>
            </a:gsLst>
            <a:lin ang="4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8D57A06-A426-446D-B02C-A2DC6B62E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063179" y="-33131"/>
            <a:ext cx="6857999" cy="6923403"/>
          </a:xfrm>
          <a:prstGeom prst="rect">
            <a:avLst/>
          </a:prstGeom>
          <a:gradFill>
            <a:gsLst>
              <a:gs pos="56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/>
              </a:gs>
            </a:gsLst>
            <a:lin ang="6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3BAC1609-03FE-18EB-ECCD-6640B1CBC45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133600" y="457200"/>
            <a:ext cx="7924800" cy="594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89621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32BC26D8-82FB-445E-AA49-62A77D7C1E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22274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CB44330D-EA18-4254-AA95-EB49948539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77012" y="480060"/>
            <a:ext cx="11237976" cy="589788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56AAB8EA-7AF3-4304-AF24-E81C4DA81EB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t="1929" b="53902"/>
          <a:stretch>
            <a:fillRect/>
          </a:stretch>
        </p:blipFill>
        <p:spPr>
          <a:xfrm>
            <a:off x="643467" y="757646"/>
            <a:ext cx="10905066" cy="54276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693162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567" name="Rectangle 23566">
            <a:extLst>
              <a:ext uri="{FF2B5EF4-FFF2-40B4-BE49-F238E27FC236}">
                <a16:creationId xmlns:a16="http://schemas.microsoft.com/office/drawing/2014/main" id="{A8384FB5-9ADC-4DDC-881B-597D56F5B1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9" name="Rectangle 23568">
            <a:extLst>
              <a:ext uri="{FF2B5EF4-FFF2-40B4-BE49-F238E27FC236}">
                <a16:creationId xmlns:a16="http://schemas.microsoft.com/office/drawing/2014/main" id="{91E5A9A7-95C6-4F4F-B00E-C82E07FE62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7539" y="1417538"/>
            <a:ext cx="6875818" cy="4040744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571" name="Rectangle 23570">
            <a:extLst>
              <a:ext uri="{FF2B5EF4-FFF2-40B4-BE49-F238E27FC236}">
                <a16:creationId xmlns:a16="http://schemas.microsoft.com/office/drawing/2014/main" id="{D07DD2DE-F619-49DD-B5E7-03A290FF4E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-158495" y="2660473"/>
            <a:ext cx="4355594" cy="4038603"/>
          </a:xfrm>
          <a:prstGeom prst="rect">
            <a:avLst/>
          </a:prstGeom>
          <a:gradFill>
            <a:gsLst>
              <a:gs pos="0">
                <a:schemeClr val="accent1">
                  <a:alpha val="50000"/>
                </a:schemeClr>
              </a:gs>
              <a:gs pos="100000">
                <a:schemeClr val="accent1">
                  <a:lumMod val="50000"/>
                  <a:alpha val="0"/>
                </a:schemeClr>
              </a:gs>
            </a:gsLst>
            <a:lin ang="11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73" name="Rectangle 23572">
            <a:extLst>
              <a:ext uri="{FF2B5EF4-FFF2-40B4-BE49-F238E27FC236}">
                <a16:creationId xmlns:a16="http://schemas.microsoft.com/office/drawing/2014/main" id="{85149191-5F60-4A28-AAFF-039F96B0F3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 flipH="1">
            <a:off x="-1180882" y="1638085"/>
            <a:ext cx="6857572" cy="3581401"/>
          </a:xfrm>
          <a:prstGeom prst="rect">
            <a:avLst/>
          </a:prstGeom>
          <a:gradFill>
            <a:gsLst>
              <a:gs pos="0">
                <a:srgbClr val="000000">
                  <a:alpha val="59000"/>
                </a:srgbClr>
              </a:gs>
              <a:gs pos="69000">
                <a:schemeClr val="accent1">
                  <a:alpha val="0"/>
                </a:scheme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575" name="Freeform: Shape 23574">
            <a:extLst>
              <a:ext uri="{FF2B5EF4-FFF2-40B4-BE49-F238E27FC236}">
                <a16:creationId xmlns:a16="http://schemas.microsoft.com/office/drawing/2014/main" id="{F8260ED5-17F7-4158-B241-D51DD4CF1B7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6097846">
            <a:off x="-747355" y="1201312"/>
            <a:ext cx="4808302" cy="4088666"/>
          </a:xfrm>
          <a:custGeom>
            <a:avLst/>
            <a:gdLst>
              <a:gd name="connsiteX0" fmla="*/ 48844 w 4808302"/>
              <a:gd name="connsiteY0" fmla="*/ 2888671 h 4088666"/>
              <a:gd name="connsiteX1" fmla="*/ 0 w 4808302"/>
              <a:gd name="connsiteY1" fmla="*/ 2404151 h 4088666"/>
              <a:gd name="connsiteX2" fmla="*/ 2404151 w 4808302"/>
              <a:gd name="connsiteY2" fmla="*/ 0 h 4088666"/>
              <a:gd name="connsiteX3" fmla="*/ 4808302 w 4808302"/>
              <a:gd name="connsiteY3" fmla="*/ 2404151 h 4088666"/>
              <a:gd name="connsiteX4" fmla="*/ 4700216 w 4808302"/>
              <a:gd name="connsiteY4" fmla="*/ 3119072 h 4088666"/>
              <a:gd name="connsiteX5" fmla="*/ 4643143 w 4808302"/>
              <a:gd name="connsiteY5" fmla="*/ 3275009 h 4088666"/>
              <a:gd name="connsiteX6" fmla="*/ 690093 w 4808302"/>
              <a:gd name="connsiteY6" fmla="*/ 4088666 h 4088666"/>
              <a:gd name="connsiteX7" fmla="*/ 548991 w 4808302"/>
              <a:gd name="connsiteY7" fmla="*/ 3933414 h 4088666"/>
              <a:gd name="connsiteX8" fmla="*/ 48844 w 4808302"/>
              <a:gd name="connsiteY8" fmla="*/ 2888671 h 408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808302" h="4088666">
                <a:moveTo>
                  <a:pt x="48844" y="2888671"/>
                </a:moveTo>
                <a:cubicBezTo>
                  <a:pt x="16818" y="2732167"/>
                  <a:pt x="0" y="2570123"/>
                  <a:pt x="0" y="2404151"/>
                </a:cubicBezTo>
                <a:cubicBezTo>
                  <a:pt x="0" y="1076375"/>
                  <a:pt x="1076375" y="0"/>
                  <a:pt x="2404151" y="0"/>
                </a:cubicBezTo>
                <a:cubicBezTo>
                  <a:pt x="3731927" y="0"/>
                  <a:pt x="4808302" y="1076375"/>
                  <a:pt x="4808302" y="2404151"/>
                </a:cubicBezTo>
                <a:cubicBezTo>
                  <a:pt x="4808302" y="2653109"/>
                  <a:pt x="4770461" y="2893229"/>
                  <a:pt x="4700216" y="3119072"/>
                </a:cubicBezTo>
                <a:lnTo>
                  <a:pt x="4643143" y="3275009"/>
                </a:lnTo>
                <a:lnTo>
                  <a:pt x="690093" y="4088666"/>
                </a:lnTo>
                <a:lnTo>
                  <a:pt x="548991" y="3933414"/>
                </a:lnTo>
                <a:cubicBezTo>
                  <a:pt x="304015" y="3636572"/>
                  <a:pt x="128908" y="3279932"/>
                  <a:pt x="48844" y="2888671"/>
                </a:cubicBezTo>
                <a:close/>
              </a:path>
            </a:pathLst>
          </a:custGeom>
          <a:gradFill>
            <a:gsLst>
              <a:gs pos="39000">
                <a:schemeClr val="accent1">
                  <a:lumMod val="60000"/>
                  <a:lumOff val="40000"/>
                  <a:alpha val="0"/>
                </a:schemeClr>
              </a:gs>
              <a:gs pos="100000">
                <a:schemeClr val="accent1">
                  <a:lumMod val="75000"/>
                  <a:alpha val="26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3554" name="Τίτλος 1">
            <a:extLst>
              <a:ext uri="{FF2B5EF4-FFF2-40B4-BE49-F238E27FC236}">
                <a16:creationId xmlns:a16="http://schemas.microsoft.com/office/drawing/2014/main" id="{B2E6737D-27DA-FB44-B119-64DD4646A7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60041" y="2767106"/>
            <a:ext cx="2880828" cy="3071906"/>
          </a:xfrm>
          <a:prstGeom prst="ellipse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altLang="el-GR" sz="1900" kern="120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Παθοφυσιολογία ασκίτη πυλαίας υπέρτασης</a:t>
            </a:r>
          </a:p>
        </p:txBody>
      </p:sp>
      <p:pic>
        <p:nvPicPr>
          <p:cNvPr id="3" name="Θέση περιεχομένου 2">
            <a:extLst>
              <a:ext uri="{FF2B5EF4-FFF2-40B4-BE49-F238E27FC236}">
                <a16:creationId xmlns:a16="http://schemas.microsoft.com/office/drawing/2014/main" id="{F634BCA7-0E50-43DB-5BC6-DC24D1134F2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502428" y="719344"/>
            <a:ext cx="7225748" cy="5419311"/>
          </a:xfrm>
          <a:prstGeom prst="rect">
            <a:avLst/>
          </a:prstGeom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Θέση περιεχομένου 4">
            <a:extLst>
              <a:ext uri="{FF2B5EF4-FFF2-40B4-BE49-F238E27FC236}">
                <a16:creationId xmlns:a16="http://schemas.microsoft.com/office/drawing/2014/main" id="{ED31E870-547F-537E-03A3-17365E12CD5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605"/>
          <a:stretch>
            <a:fillRect/>
          </a:stretch>
        </p:blipFill>
        <p:spPr bwMode="auto">
          <a:xfrm>
            <a:off x="1902195" y="643466"/>
            <a:ext cx="8387609" cy="5571067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7742A528-B5BC-48B8-92DE-9C2B44451A9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E541039D-18B6-5B21-D2A5-87D41AF8389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r="-1" b="17474"/>
          <a:stretch>
            <a:fillRect/>
          </a:stretch>
        </p:blipFill>
        <p:spPr>
          <a:xfrm>
            <a:off x="1366347" y="156754"/>
            <a:ext cx="9459306" cy="6609806"/>
          </a:xfrm>
          <a:custGeom>
            <a:avLst/>
            <a:gdLst/>
            <a:ahLst/>
            <a:cxnLst/>
            <a:rect l="l" t="t" r="r" b="b"/>
            <a:pathLst>
              <a:path w="8500451" h="5783926">
                <a:moveTo>
                  <a:pt x="4814568" y="604"/>
                </a:moveTo>
                <a:cubicBezTo>
                  <a:pt x="5041344" y="3294"/>
                  <a:pt x="5267019" y="14348"/>
                  <a:pt x="5493575" y="21000"/>
                </a:cubicBezTo>
                <a:cubicBezTo>
                  <a:pt x="5987120" y="36130"/>
                  <a:pt x="6483273" y="35607"/>
                  <a:pt x="6977859" y="46564"/>
                </a:cubicBezTo>
                <a:cubicBezTo>
                  <a:pt x="7286195" y="53346"/>
                  <a:pt x="7590877" y="77867"/>
                  <a:pt x="7880953" y="154038"/>
                </a:cubicBezTo>
                <a:cubicBezTo>
                  <a:pt x="7921646" y="164993"/>
                  <a:pt x="7967557" y="167081"/>
                  <a:pt x="7998861" y="193166"/>
                </a:cubicBezTo>
                <a:cubicBezTo>
                  <a:pt x="8033815" y="222382"/>
                  <a:pt x="8019729" y="265163"/>
                  <a:pt x="7968600" y="273511"/>
                </a:cubicBezTo>
                <a:cubicBezTo>
                  <a:pt x="7903386" y="284466"/>
                  <a:pt x="7836607" y="287597"/>
                  <a:pt x="7764609" y="294901"/>
                </a:cubicBezTo>
                <a:cubicBezTo>
                  <a:pt x="7792260" y="335073"/>
                  <a:pt x="7859040" y="304814"/>
                  <a:pt x="7876257" y="354899"/>
                </a:cubicBezTo>
                <a:cubicBezTo>
                  <a:pt x="7799043" y="389332"/>
                  <a:pt x="7705656" y="366898"/>
                  <a:pt x="7631049" y="400810"/>
                </a:cubicBezTo>
                <a:cubicBezTo>
                  <a:pt x="7633137" y="424287"/>
                  <a:pt x="7649831" y="426374"/>
                  <a:pt x="7663396" y="432635"/>
                </a:cubicBezTo>
                <a:cubicBezTo>
                  <a:pt x="7676961" y="438373"/>
                  <a:pt x="7710871" y="430026"/>
                  <a:pt x="7696264" y="462894"/>
                </a:cubicBezTo>
                <a:cubicBezTo>
                  <a:pt x="7541315" y="482719"/>
                  <a:pt x="7393147" y="550021"/>
                  <a:pt x="7229849" y="540630"/>
                </a:cubicBezTo>
                <a:cubicBezTo>
                  <a:pt x="7431755" y="558890"/>
                  <a:pt x="7602355" y="633496"/>
                  <a:pt x="7780782" y="683059"/>
                </a:cubicBezTo>
                <a:cubicBezTo>
                  <a:pt x="7773479" y="741491"/>
                  <a:pt x="7701483" y="718014"/>
                  <a:pt x="7680613" y="759751"/>
                </a:cubicBezTo>
                <a:cubicBezTo>
                  <a:pt x="7794869" y="788967"/>
                  <a:pt x="7904429" y="823401"/>
                  <a:pt x="7998861" y="880789"/>
                </a:cubicBezTo>
                <a:cubicBezTo>
                  <a:pt x="8083901" y="932439"/>
                  <a:pt x="8164765" y="989306"/>
                  <a:pt x="8257111" y="1031566"/>
                </a:cubicBezTo>
                <a:cubicBezTo>
                  <a:pt x="8354150" y="1075912"/>
                  <a:pt x="8413103" y="1132779"/>
                  <a:pt x="8402148" y="1229819"/>
                </a:cubicBezTo>
                <a:cubicBezTo>
                  <a:pt x="8397452" y="1269468"/>
                  <a:pt x="8409973" y="1302859"/>
                  <a:pt x="8453275" y="1318510"/>
                </a:cubicBezTo>
                <a:cubicBezTo>
                  <a:pt x="8507013" y="1337814"/>
                  <a:pt x="8501275" y="1367029"/>
                  <a:pt x="8499187" y="1411897"/>
                </a:cubicBezTo>
                <a:cubicBezTo>
                  <a:pt x="8496056" y="1465634"/>
                  <a:pt x="8468406" y="1486504"/>
                  <a:pt x="8419885" y="1504764"/>
                </a:cubicBezTo>
                <a:cubicBezTo>
                  <a:pt x="8350497" y="1530327"/>
                  <a:pt x="8349975" y="1569978"/>
                  <a:pt x="8368237" y="1617454"/>
                </a:cubicBezTo>
                <a:cubicBezTo>
                  <a:pt x="8378149" y="1643540"/>
                  <a:pt x="8393278" y="1664409"/>
                  <a:pt x="8415713" y="1683712"/>
                </a:cubicBezTo>
                <a:cubicBezTo>
                  <a:pt x="8493448" y="1751014"/>
                  <a:pt x="8492927" y="1752056"/>
                  <a:pt x="8416755" y="1831880"/>
                </a:cubicBezTo>
                <a:cubicBezTo>
                  <a:pt x="8396408" y="1853269"/>
                  <a:pt x="8374496" y="1867356"/>
                  <a:pt x="8383888" y="1901790"/>
                </a:cubicBezTo>
                <a:cubicBezTo>
                  <a:pt x="8415713" y="2016046"/>
                  <a:pt x="8411538" y="2016046"/>
                  <a:pt x="8283717" y="2053609"/>
                </a:cubicBezTo>
                <a:cubicBezTo>
                  <a:pt x="8254501" y="2062479"/>
                  <a:pt x="8215373" y="2054653"/>
                  <a:pt x="8198678" y="2087521"/>
                </a:cubicBezTo>
                <a:cubicBezTo>
                  <a:pt x="8209113" y="2111521"/>
                  <a:pt x="8184591" y="2690625"/>
                  <a:pt x="8207547" y="2700017"/>
                </a:cubicBezTo>
                <a:cubicBezTo>
                  <a:pt x="8387017" y="2773578"/>
                  <a:pt x="8409451" y="2860184"/>
                  <a:pt x="8269632" y="2996352"/>
                </a:cubicBezTo>
                <a:cubicBezTo>
                  <a:pt x="8175722" y="3087653"/>
                  <a:pt x="8186677" y="3236864"/>
                  <a:pt x="8225807" y="3330251"/>
                </a:cubicBezTo>
                <a:cubicBezTo>
                  <a:pt x="8373452" y="3371467"/>
                  <a:pt x="8341107" y="3481027"/>
                  <a:pt x="8370845" y="3577023"/>
                </a:cubicBezTo>
                <a:cubicBezTo>
                  <a:pt x="8392757" y="3649020"/>
                  <a:pt x="8306673" y="3639107"/>
                  <a:pt x="8310847" y="3671976"/>
                </a:cubicBezTo>
                <a:cubicBezTo>
                  <a:pt x="8365105" y="3711626"/>
                  <a:pt x="8437624" y="3724148"/>
                  <a:pt x="8479884" y="3778406"/>
                </a:cubicBezTo>
                <a:cubicBezTo>
                  <a:pt x="8403713" y="3818056"/>
                  <a:pt x="8365105" y="3873880"/>
                  <a:pt x="8322845" y="3929703"/>
                </a:cubicBezTo>
                <a:cubicBezTo>
                  <a:pt x="8254501" y="4020482"/>
                  <a:pt x="8161635" y="4097174"/>
                  <a:pt x="8063031" y="4166563"/>
                </a:cubicBezTo>
                <a:cubicBezTo>
                  <a:pt x="8012947" y="4649674"/>
                  <a:pt x="7851215" y="5156783"/>
                  <a:pt x="7833475" y="5181825"/>
                </a:cubicBezTo>
                <a:cubicBezTo>
                  <a:pt x="7760436" y="5174520"/>
                  <a:pt x="7618528" y="5466682"/>
                  <a:pt x="7495403" y="5493812"/>
                </a:cubicBezTo>
                <a:cubicBezTo>
                  <a:pt x="7366017" y="5523550"/>
                  <a:pt x="5441925" y="5797973"/>
                  <a:pt x="5148199" y="5783364"/>
                </a:cubicBezTo>
                <a:cubicBezTo>
                  <a:pt x="3551743" y="5705628"/>
                  <a:pt x="3505310" y="5598155"/>
                  <a:pt x="3505310" y="5598155"/>
                </a:cubicBezTo>
                <a:cubicBezTo>
                  <a:pt x="3505310" y="5598155"/>
                  <a:pt x="3596089" y="5571548"/>
                  <a:pt x="3675390" y="5541287"/>
                </a:cubicBezTo>
                <a:cubicBezTo>
                  <a:pt x="3627392" y="5542853"/>
                  <a:pt x="3579395" y="5543896"/>
                  <a:pt x="3531919" y="5542331"/>
                </a:cubicBezTo>
                <a:cubicBezTo>
                  <a:pt x="3164108" y="5531375"/>
                  <a:pt x="3500093" y="5511028"/>
                  <a:pt x="3138022" y="5469291"/>
                </a:cubicBezTo>
                <a:cubicBezTo>
                  <a:pt x="2527092" y="5398860"/>
                  <a:pt x="2618913" y="5380598"/>
                  <a:pt x="2058068" y="5181825"/>
                </a:cubicBezTo>
                <a:cubicBezTo>
                  <a:pt x="2008504" y="5164086"/>
                  <a:pt x="1660519" y="5056613"/>
                  <a:pt x="1447659" y="5044613"/>
                </a:cubicBezTo>
                <a:cubicBezTo>
                  <a:pt x="1391313" y="5041483"/>
                  <a:pt x="1329751" y="5042527"/>
                  <a:pt x="1281230" y="4977311"/>
                </a:cubicBezTo>
                <a:cubicBezTo>
                  <a:pt x="1429920" y="4979399"/>
                  <a:pt x="1557741" y="4979399"/>
                  <a:pt x="1696518" y="4945487"/>
                </a:cubicBezTo>
                <a:cubicBezTo>
                  <a:pt x="1622434" y="4898532"/>
                  <a:pt x="1537394" y="4938705"/>
                  <a:pt x="1478440" y="4905836"/>
                </a:cubicBezTo>
                <a:cubicBezTo>
                  <a:pt x="1423138" y="4875577"/>
                  <a:pt x="1375140" y="4871404"/>
                  <a:pt x="1318795" y="4919401"/>
                </a:cubicBezTo>
                <a:cubicBezTo>
                  <a:pt x="1289578" y="4944443"/>
                  <a:pt x="1237928" y="4939747"/>
                  <a:pt x="1208190" y="4925140"/>
                </a:cubicBezTo>
                <a:cubicBezTo>
                  <a:pt x="1049066" y="4846360"/>
                  <a:pt x="1052718" y="4847404"/>
                  <a:pt x="875857" y="4867751"/>
                </a:cubicBezTo>
                <a:cubicBezTo>
                  <a:pt x="763166" y="4880272"/>
                  <a:pt x="648388" y="4902706"/>
                  <a:pt x="545088" y="4889141"/>
                </a:cubicBezTo>
                <a:cubicBezTo>
                  <a:pt x="532045" y="4859403"/>
                  <a:pt x="543522" y="4845839"/>
                  <a:pt x="558131" y="4841666"/>
                </a:cubicBezTo>
                <a:cubicBezTo>
                  <a:pt x="796034" y="4776973"/>
                  <a:pt x="840379" y="4702889"/>
                  <a:pt x="1081413" y="4662717"/>
                </a:cubicBezTo>
                <a:cubicBezTo>
                  <a:pt x="1099151" y="4617327"/>
                  <a:pt x="1011503" y="4609500"/>
                  <a:pt x="1052718" y="4564633"/>
                </a:cubicBezTo>
                <a:cubicBezTo>
                  <a:pt x="1127846" y="4529678"/>
                  <a:pt x="1216016" y="4570894"/>
                  <a:pt x="1290622" y="4525505"/>
                </a:cubicBezTo>
                <a:cubicBezTo>
                  <a:pt x="1277579" y="4493158"/>
                  <a:pt x="1214972" y="4516636"/>
                  <a:pt x="1217581" y="4482202"/>
                </a:cubicBezTo>
                <a:cubicBezTo>
                  <a:pt x="1220712" y="4442552"/>
                  <a:pt x="1264536" y="4448813"/>
                  <a:pt x="1294796" y="4451421"/>
                </a:cubicBezTo>
                <a:cubicBezTo>
                  <a:pt x="1441398" y="4464985"/>
                  <a:pt x="1568696" y="4390902"/>
                  <a:pt x="1709040" y="4365860"/>
                </a:cubicBezTo>
                <a:cubicBezTo>
                  <a:pt x="1559306" y="4303253"/>
                  <a:pt x="686474" y="4353338"/>
                  <a:pt x="530479" y="4334034"/>
                </a:cubicBezTo>
                <a:cubicBezTo>
                  <a:pt x="367182" y="4314210"/>
                  <a:pt x="107367" y="4261516"/>
                  <a:pt x="174146" y="4244821"/>
                </a:cubicBezTo>
                <a:cubicBezTo>
                  <a:pt x="249796" y="4225518"/>
                  <a:pt x="519524" y="3996484"/>
                  <a:pt x="596216" y="3986050"/>
                </a:cubicBezTo>
                <a:cubicBezTo>
                  <a:pt x="685430" y="3974050"/>
                  <a:pt x="703169" y="3957876"/>
                  <a:pt x="820554" y="3875967"/>
                </a:cubicBezTo>
                <a:cubicBezTo>
                  <a:pt x="897769" y="3822230"/>
                  <a:pt x="576391" y="3939094"/>
                  <a:pt x="451179" y="3901009"/>
                </a:cubicBezTo>
                <a:cubicBezTo>
                  <a:pt x="405268" y="3886923"/>
                  <a:pt x="729255" y="3738233"/>
                  <a:pt x="729255" y="3711105"/>
                </a:cubicBezTo>
                <a:cubicBezTo>
                  <a:pt x="729255" y="3682409"/>
                  <a:pt x="700038" y="3676150"/>
                  <a:pt x="672387" y="3676150"/>
                </a:cubicBezTo>
                <a:cubicBezTo>
                  <a:pt x="610824" y="3676150"/>
                  <a:pt x="629606" y="3651106"/>
                  <a:pt x="568043" y="3652673"/>
                </a:cubicBezTo>
                <a:cubicBezTo>
                  <a:pt x="748558" y="3580154"/>
                  <a:pt x="860205" y="3599458"/>
                  <a:pt x="1038632" y="3533198"/>
                </a:cubicBezTo>
                <a:cubicBezTo>
                  <a:pt x="1125760" y="3500852"/>
                  <a:pt x="817425" y="3393378"/>
                  <a:pt x="907160" y="3365206"/>
                </a:cubicBezTo>
                <a:cubicBezTo>
                  <a:pt x="941071" y="3354249"/>
                  <a:pt x="986461" y="3365727"/>
                  <a:pt x="1009938" y="3327120"/>
                </a:cubicBezTo>
                <a:cubicBezTo>
                  <a:pt x="972897" y="3296340"/>
                  <a:pt x="923855" y="3309904"/>
                  <a:pt x="886812" y="3322425"/>
                </a:cubicBezTo>
                <a:cubicBezTo>
                  <a:pt x="792381" y="3354772"/>
                  <a:pt x="799165" y="3346946"/>
                  <a:pt x="789773" y="3322947"/>
                </a:cubicBezTo>
                <a:cubicBezTo>
                  <a:pt x="758993" y="3241037"/>
                  <a:pt x="682822" y="3267123"/>
                  <a:pt x="615520" y="3280688"/>
                </a:cubicBezTo>
                <a:cubicBezTo>
                  <a:pt x="412050" y="3321382"/>
                  <a:pt x="205972" y="3309904"/>
                  <a:pt x="3023" y="3351641"/>
                </a:cubicBezTo>
                <a:cubicBezTo>
                  <a:pt x="-18888" y="3356337"/>
                  <a:pt x="83890" y="3262949"/>
                  <a:pt x="132409" y="3251993"/>
                </a:cubicBezTo>
                <a:cubicBezTo>
                  <a:pt x="185103" y="3240516"/>
                  <a:pt x="249796" y="3248863"/>
                  <a:pt x="287360" y="3195127"/>
                </a:cubicBezTo>
                <a:cubicBezTo>
                  <a:pt x="220579" y="3181561"/>
                  <a:pt x="144410" y="3207647"/>
                  <a:pt x="78150" y="3164866"/>
                </a:cubicBezTo>
                <a:cubicBezTo>
                  <a:pt x="225276" y="3105913"/>
                  <a:pt x="371878" y="3107999"/>
                  <a:pt x="498655" y="3069914"/>
                </a:cubicBezTo>
                <a:cubicBezTo>
                  <a:pt x="510133" y="2999483"/>
                  <a:pt x="426658" y="3025046"/>
                  <a:pt x="396399" y="2984874"/>
                </a:cubicBezTo>
                <a:cubicBezTo>
                  <a:pt x="1351140" y="2916007"/>
                  <a:pt x="817946" y="2712537"/>
                  <a:pt x="658822" y="2601411"/>
                </a:cubicBezTo>
                <a:cubicBezTo>
                  <a:pt x="605607" y="2564370"/>
                  <a:pt x="1164888" y="2388551"/>
                  <a:pt x="1183148" y="2383856"/>
                </a:cubicBezTo>
                <a:cubicBezTo>
                  <a:pt x="1229581" y="2372900"/>
                  <a:pt x="1413747" y="2380725"/>
                  <a:pt x="1451311" y="2366639"/>
                </a:cubicBezTo>
                <a:cubicBezTo>
                  <a:pt x="1499309" y="2348901"/>
                  <a:pt x="1340706" y="2318120"/>
                  <a:pt x="1376184" y="2296729"/>
                </a:cubicBezTo>
                <a:cubicBezTo>
                  <a:pt x="1625043" y="2145953"/>
                  <a:pt x="1642780" y="1919006"/>
                  <a:pt x="1572870" y="1902834"/>
                </a:cubicBezTo>
                <a:cubicBezTo>
                  <a:pt x="1500353" y="1886138"/>
                  <a:pt x="1429399" y="1899181"/>
                  <a:pt x="1362097" y="1926311"/>
                </a:cubicBezTo>
                <a:cubicBezTo>
                  <a:pt x="1252536" y="1970656"/>
                  <a:pt x="493960" y="1907528"/>
                  <a:pt x="281620" y="1943006"/>
                </a:cubicBezTo>
                <a:cubicBezTo>
                  <a:pt x="249274" y="1948223"/>
                  <a:pt x="205451" y="1971700"/>
                  <a:pt x="174669" y="1927876"/>
                </a:cubicBezTo>
                <a:cubicBezTo>
                  <a:pt x="393269" y="1785969"/>
                  <a:pt x="673952" y="1826663"/>
                  <a:pt x="918115" y="1730145"/>
                </a:cubicBezTo>
                <a:cubicBezTo>
                  <a:pt x="822119" y="1663886"/>
                  <a:pt x="724558" y="1667017"/>
                  <a:pt x="624389" y="1676929"/>
                </a:cubicBezTo>
                <a:cubicBezTo>
                  <a:pt x="598304" y="1679538"/>
                  <a:pt x="562826" y="1683190"/>
                  <a:pt x="556565" y="1655539"/>
                </a:cubicBezTo>
                <a:cubicBezTo>
                  <a:pt x="548739" y="1620584"/>
                  <a:pt x="590999" y="1614323"/>
                  <a:pt x="618650" y="1600237"/>
                </a:cubicBezTo>
                <a:cubicBezTo>
                  <a:pt x="660909" y="1578325"/>
                  <a:pt x="723515" y="1604410"/>
                  <a:pt x="775165" y="1544413"/>
                </a:cubicBezTo>
                <a:cubicBezTo>
                  <a:pt x="618650" y="1558500"/>
                  <a:pt x="486656" y="1583021"/>
                  <a:pt x="348401" y="1624758"/>
                </a:cubicBezTo>
                <a:cubicBezTo>
                  <a:pt x="360400" y="1587717"/>
                  <a:pt x="402137" y="1570499"/>
                  <a:pt x="378660" y="1539719"/>
                </a:cubicBezTo>
                <a:cubicBezTo>
                  <a:pt x="360922" y="1516763"/>
                  <a:pt x="310316" y="1505806"/>
                  <a:pt x="336402" y="1463025"/>
                </a:cubicBezTo>
                <a:cubicBezTo>
                  <a:pt x="409963" y="1417636"/>
                  <a:pt x="514307" y="1429636"/>
                  <a:pt x="576913" y="1364421"/>
                </a:cubicBezTo>
                <a:cubicBezTo>
                  <a:pt x="665605" y="1271556"/>
                  <a:pt x="803338" y="1239731"/>
                  <a:pt x="911856" y="1171908"/>
                </a:cubicBezTo>
                <a:cubicBezTo>
                  <a:pt x="947853" y="1149995"/>
                  <a:pt x="1184192" y="1073303"/>
                  <a:pt x="1247841" y="1048782"/>
                </a:cubicBezTo>
                <a:cubicBezTo>
                  <a:pt x="1336532" y="1014349"/>
                  <a:pt x="1437746" y="1002349"/>
                  <a:pt x="1524872" y="939221"/>
                </a:cubicBezTo>
                <a:cubicBezTo>
                  <a:pt x="1439310" y="926178"/>
                  <a:pt x="1369923" y="985133"/>
                  <a:pt x="1267145" y="956439"/>
                </a:cubicBezTo>
                <a:cubicBezTo>
                  <a:pt x="1429920" y="895398"/>
                  <a:pt x="1579131" y="867746"/>
                  <a:pt x="1697039" y="783749"/>
                </a:cubicBezTo>
                <a:cubicBezTo>
                  <a:pt x="1711648" y="773315"/>
                  <a:pt x="1740342" y="776446"/>
                  <a:pt x="1762255" y="772794"/>
                </a:cubicBezTo>
                <a:cubicBezTo>
                  <a:pt x="1992852" y="735752"/>
                  <a:pt x="2224495" y="704449"/>
                  <a:pt x="2452486" y="650712"/>
                </a:cubicBezTo>
                <a:cubicBezTo>
                  <a:pt x="2504136" y="638191"/>
                  <a:pt x="2595436" y="635061"/>
                  <a:pt x="2586045" y="590193"/>
                </a:cubicBezTo>
                <a:cubicBezTo>
                  <a:pt x="2571959" y="522891"/>
                  <a:pt x="2486919" y="570889"/>
                  <a:pt x="2432138" y="577150"/>
                </a:cubicBezTo>
                <a:cubicBezTo>
                  <a:pt x="2262059" y="597497"/>
                  <a:pt x="2091979" y="632974"/>
                  <a:pt x="1919291" y="613149"/>
                </a:cubicBezTo>
                <a:cubicBezTo>
                  <a:pt x="2035633" y="588107"/>
                  <a:pt x="2151455" y="562542"/>
                  <a:pt x="2267799" y="537499"/>
                </a:cubicBezTo>
                <a:cubicBezTo>
                  <a:pt x="2134238" y="546368"/>
                  <a:pt x="2017896" y="487936"/>
                  <a:pt x="1887988" y="514022"/>
                </a:cubicBezTo>
                <a:cubicBezTo>
                  <a:pt x="1846250" y="522370"/>
                  <a:pt x="1802427" y="495762"/>
                  <a:pt x="1798252" y="454546"/>
                </a:cubicBezTo>
                <a:cubicBezTo>
                  <a:pt x="1793557" y="421678"/>
                  <a:pt x="1832686" y="407071"/>
                  <a:pt x="1862424" y="396636"/>
                </a:cubicBezTo>
                <a:cubicBezTo>
                  <a:pt x="1938595" y="370028"/>
                  <a:pt x="1999113" y="291250"/>
                  <a:pt x="2096675" y="332987"/>
                </a:cubicBezTo>
                <a:cubicBezTo>
                  <a:pt x="2158237" y="267250"/>
                  <a:pt x="2256320" y="256816"/>
                  <a:pt x="2335621" y="239600"/>
                </a:cubicBezTo>
                <a:cubicBezTo>
                  <a:pt x="2588654" y="185341"/>
                  <a:pt x="2845338" y="143081"/>
                  <a:pt x="3102023" y="107082"/>
                </a:cubicBezTo>
                <a:cubicBezTo>
                  <a:pt x="3270538" y="83605"/>
                  <a:pt x="3444270" y="93518"/>
                  <a:pt x="3611219" y="63780"/>
                </a:cubicBezTo>
                <a:cubicBezTo>
                  <a:pt x="3937814" y="5869"/>
                  <a:pt x="4262322" y="7436"/>
                  <a:pt x="4587352" y="1175"/>
                </a:cubicBezTo>
                <a:cubicBezTo>
                  <a:pt x="4663262" y="-260"/>
                  <a:pt x="4738976" y="-293"/>
                  <a:pt x="4814568" y="604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91971080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EC1CEF86-20D1-6B54-B830-84C2125E3CB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381955" y="643466"/>
            <a:ext cx="7428089" cy="5571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229234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90592A9F-981F-28EF-9407-BAEE45C859C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691640" y="280852"/>
            <a:ext cx="9013371" cy="62571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67833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4" name="Rectangle 9223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9219" name="Θέση περιεχομένου 4">
            <a:extLst>
              <a:ext uri="{FF2B5EF4-FFF2-40B4-BE49-F238E27FC236}">
                <a16:creationId xmlns:a16="http://schemas.microsoft.com/office/drawing/2014/main" id="{40BDC668-C6C6-B426-213A-D8B1FBF01FA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8" name="Rectangle 10247">
            <a:extLst>
              <a:ext uri="{FF2B5EF4-FFF2-40B4-BE49-F238E27FC236}">
                <a16:creationId xmlns:a16="http://schemas.microsoft.com/office/drawing/2014/main" id="{42A4FC2C-047E-45A5-965D-8E1E3BF09B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10243" name="Θέση περιεχομένου 4">
            <a:extLst>
              <a:ext uri="{FF2B5EF4-FFF2-40B4-BE49-F238E27FC236}">
                <a16:creationId xmlns:a16="http://schemas.microsoft.com/office/drawing/2014/main" id="{020061A0-C939-FF61-292F-BF68D4E6FEA7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32" b="3849"/>
          <a:stretch>
            <a:fillRect/>
          </a:stretch>
        </p:blipFill>
        <p:spPr bwMode="auto">
          <a:xfrm>
            <a:off x="20" y="1282"/>
            <a:ext cx="12191980" cy="6856718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Θέση περιεχομένου 3">
            <a:extLst>
              <a:ext uri="{FF2B5EF4-FFF2-40B4-BE49-F238E27FC236}">
                <a16:creationId xmlns:a16="http://schemas.microsoft.com/office/drawing/2014/main" id="{095A3D71-834B-46C5-ECDD-A400BB300AD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273629" y="209006"/>
            <a:ext cx="9542417" cy="64399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3513632"/>
      </p:ext>
    </p:extLst>
  </p:cSld>
  <p:clrMapOvr>
    <a:masterClrMapping/>
  </p:clrMapOvr>
</p:sld>
</file>

<file path=ppt/theme/theme1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Retrospect</Template>
  <TotalTime>208</TotalTime>
  <Words>915</Words>
  <Application>Microsoft Office PowerPoint</Application>
  <PresentationFormat>Ευρεία οθόνη</PresentationFormat>
  <Paragraphs>161</Paragraphs>
  <Slides>52</Slides>
  <Notes>0</Notes>
  <HiddenSlides>0</HiddenSlides>
  <MMClips>0</MMClips>
  <ScaleCrop>false</ScaleCrop>
  <HeadingPairs>
    <vt:vector size="8" baseType="variant">
      <vt:variant>
        <vt:lpstr>Γραμματοσειρές που χρησιμοποιούνται</vt:lpstr>
      </vt:variant>
      <vt:variant>
        <vt:i4>4</vt:i4>
      </vt:variant>
      <vt:variant>
        <vt:lpstr>Θέμα</vt:lpstr>
      </vt:variant>
      <vt:variant>
        <vt:i4>1</vt:i4>
      </vt:variant>
      <vt:variant>
        <vt:lpstr>Ενσωματωμένοι διακομιστές OLE</vt:lpstr>
      </vt:variant>
      <vt:variant>
        <vt:i4>1</vt:i4>
      </vt:variant>
      <vt:variant>
        <vt:lpstr>Τίτλοι διαφανειών</vt:lpstr>
      </vt:variant>
      <vt:variant>
        <vt:i4>52</vt:i4>
      </vt:variant>
    </vt:vector>
  </HeadingPairs>
  <TitlesOfParts>
    <vt:vector size="58" baseType="lpstr">
      <vt:lpstr>Aptos</vt:lpstr>
      <vt:lpstr>Aptos Display</vt:lpstr>
      <vt:lpstr>Arial</vt:lpstr>
      <vt:lpstr>Calibri</vt:lpstr>
      <vt:lpstr>Θέμα του Office</vt:lpstr>
      <vt:lpstr>Slide</vt:lpstr>
      <vt:lpstr>ΙΚΤΕΡΟΣ-ΑΣΚΙΤΗΣ-ΚΙΡΡΩΣΗ ΗΠΑΤΟΣ-ΠΥΛΑΙΑ ΥΠΕΡΤΑΣΗ</vt:lpstr>
      <vt:lpstr>Ίκτερος</vt:lpstr>
      <vt:lpstr>Χολερυθρίνη </vt:lpstr>
      <vt:lpstr>Παρουσίαση του PowerPoint</vt:lpstr>
      <vt:lpstr>Φυσιολογικές Τιμές</vt:lpstr>
      <vt:lpstr>Ίκτερος</vt:lpstr>
      <vt:lpstr>Υπίκτερος</vt:lpstr>
      <vt:lpstr>Αύξηση της χολερυθρίνης του αίματος </vt:lpstr>
      <vt:lpstr>Τι προκαλεί αύξηση της χολερυθρίνης;</vt:lpstr>
      <vt:lpstr>Αίτια αιμολυτικού ίκτερου </vt:lpstr>
      <vt:lpstr>Αίτια αιμολυτικού ίκτερου </vt:lpstr>
      <vt:lpstr>Διαταραχές πρόσληψης, σύζευξης, απέκκρισης χολερυθρίνης </vt:lpstr>
      <vt:lpstr>Διαταραχές πρόσληψης, σύζευξης, απέκκρισης χολερυθρίνης</vt:lpstr>
      <vt:lpstr>Διαταραχές πρόσληψης, σύζευξης, απέκκρισης χολερυθρίνης</vt:lpstr>
      <vt:lpstr>Αποφρακτικός ίκτερος Απόφραξη-Βλάβη των ενδοηπατικών ή εξωηπατικών χοληφόρων </vt:lpstr>
      <vt:lpstr>Αποφρακτικός ίκτερος</vt:lpstr>
      <vt:lpstr>Ασκίτης </vt:lpstr>
      <vt:lpstr>Παρουσίαση του PowerPoint</vt:lpstr>
      <vt:lpstr> Αίτια ανάπτυξης ασκιτικής συλλογής </vt:lpstr>
      <vt:lpstr>Παρουσίαση του PowerPoint</vt:lpstr>
      <vt:lpstr>Παρουσίαση του PowerPoint</vt:lpstr>
      <vt:lpstr>Παρουσίαση του PowerPoint</vt:lpstr>
      <vt:lpstr>Λήψη ιστορικού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Εργαστηριακός έλεγχος του ασκίτη </vt:lpstr>
      <vt:lpstr>Κυτταρολογική εξέταση  ασκιτικού υγρού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Παθοφυσιολογία ασκίτη πυλαίας υπέρτασης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  <vt:lpstr>Παρουσίαση του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rodanthi syrigou</dc:creator>
  <cp:lastModifiedBy>dimitris karagiannakis</cp:lastModifiedBy>
  <cp:revision>4</cp:revision>
  <dcterms:created xsi:type="dcterms:W3CDTF">2025-09-21T16:30:01Z</dcterms:created>
  <dcterms:modified xsi:type="dcterms:W3CDTF">2026-01-10T13:47:19Z</dcterms:modified>
</cp:coreProperties>
</file>