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8.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9.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0.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1.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heme/themeOverride3.xml" ContentType="application/vnd.openxmlformats-officedocument.themeOverride+xml"/>
  <Override PartName="/ppt/theme/themeOverride4.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heme/themeOverride5.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heme/themeOverride6.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53" r:id="rId3"/>
    <p:sldMasterId id="2147483656" r:id="rId4"/>
    <p:sldMasterId id="2147483657" r:id="rId5"/>
    <p:sldMasterId id="2147483659" r:id="rId6"/>
    <p:sldMasterId id="2147483660" r:id="rId7"/>
    <p:sldMasterId id="2147483662" r:id="rId8"/>
    <p:sldMasterId id="2147483667" r:id="rId9"/>
    <p:sldMasterId id="2147483671" r:id="rId10"/>
    <p:sldMasterId id="2147483672" r:id="rId11"/>
    <p:sldMasterId id="2147484042" r:id="rId12"/>
  </p:sldMasterIdLst>
  <p:notesMasterIdLst>
    <p:notesMasterId r:id="rId105"/>
  </p:notesMasterIdLst>
  <p:sldIdLst>
    <p:sldId id="257" r:id="rId13"/>
    <p:sldId id="258" r:id="rId14"/>
    <p:sldId id="854" r:id="rId15"/>
    <p:sldId id="788" r:id="rId16"/>
    <p:sldId id="789" r:id="rId17"/>
    <p:sldId id="790" r:id="rId18"/>
    <p:sldId id="791" r:id="rId19"/>
    <p:sldId id="792" r:id="rId20"/>
    <p:sldId id="793" r:id="rId21"/>
    <p:sldId id="794" r:id="rId22"/>
    <p:sldId id="796" r:id="rId23"/>
    <p:sldId id="797" r:id="rId24"/>
    <p:sldId id="798" r:id="rId25"/>
    <p:sldId id="799" r:id="rId26"/>
    <p:sldId id="802" r:id="rId27"/>
    <p:sldId id="459" r:id="rId28"/>
    <p:sldId id="439" r:id="rId29"/>
    <p:sldId id="416" r:id="rId30"/>
    <p:sldId id="812" r:id="rId31"/>
    <p:sldId id="263" r:id="rId32"/>
    <p:sldId id="269" r:id="rId33"/>
    <p:sldId id="1003" r:id="rId34"/>
    <p:sldId id="1004" r:id="rId35"/>
    <p:sldId id="259" r:id="rId36"/>
    <p:sldId id="260" r:id="rId37"/>
    <p:sldId id="261" r:id="rId38"/>
    <p:sldId id="262" r:id="rId39"/>
    <p:sldId id="271" r:id="rId40"/>
    <p:sldId id="265" r:id="rId41"/>
    <p:sldId id="268" r:id="rId42"/>
    <p:sldId id="266" r:id="rId43"/>
    <p:sldId id="267" r:id="rId44"/>
    <p:sldId id="273" r:id="rId45"/>
    <p:sldId id="418" r:id="rId46"/>
    <p:sldId id="442" r:id="rId47"/>
    <p:sldId id="423" r:id="rId48"/>
    <p:sldId id="426" r:id="rId49"/>
    <p:sldId id="444" r:id="rId50"/>
    <p:sldId id="432" r:id="rId51"/>
    <p:sldId id="445" r:id="rId52"/>
    <p:sldId id="813" r:id="rId53"/>
    <p:sldId id="814" r:id="rId54"/>
    <p:sldId id="448" r:id="rId55"/>
    <p:sldId id="820" r:id="rId56"/>
    <p:sldId id="477" r:id="rId57"/>
    <p:sldId id="427" r:id="rId58"/>
    <p:sldId id="430" r:id="rId59"/>
    <p:sldId id="431" r:id="rId60"/>
    <p:sldId id="449" r:id="rId61"/>
    <p:sldId id="826" r:id="rId62"/>
    <p:sldId id="890" r:id="rId63"/>
    <p:sldId id="891" r:id="rId64"/>
    <p:sldId id="892" r:id="rId65"/>
    <p:sldId id="438" r:id="rId66"/>
    <p:sldId id="462" r:id="rId67"/>
    <p:sldId id="986" r:id="rId68"/>
    <p:sldId id="987" r:id="rId69"/>
    <p:sldId id="988" r:id="rId70"/>
    <p:sldId id="893" r:id="rId71"/>
    <p:sldId id="485" r:id="rId72"/>
    <p:sldId id="524" r:id="rId73"/>
    <p:sldId id="897" r:id="rId74"/>
    <p:sldId id="896" r:id="rId75"/>
    <p:sldId id="895" r:id="rId76"/>
    <p:sldId id="858" r:id="rId77"/>
    <p:sldId id="881" r:id="rId78"/>
    <p:sldId id="563" r:id="rId79"/>
    <p:sldId id="682" r:id="rId80"/>
    <p:sldId id="894" r:id="rId81"/>
    <p:sldId id="696" r:id="rId82"/>
    <p:sldId id="698" r:id="rId83"/>
    <p:sldId id="700" r:id="rId84"/>
    <p:sldId id="705" r:id="rId85"/>
    <p:sldId id="900" r:id="rId86"/>
    <p:sldId id="989" r:id="rId87"/>
    <p:sldId id="990" r:id="rId88"/>
    <p:sldId id="991" r:id="rId89"/>
    <p:sldId id="992" r:id="rId90"/>
    <p:sldId id="993" r:id="rId91"/>
    <p:sldId id="994" r:id="rId92"/>
    <p:sldId id="995" r:id="rId93"/>
    <p:sldId id="996" r:id="rId94"/>
    <p:sldId id="784" r:id="rId95"/>
    <p:sldId id="767" r:id="rId96"/>
    <p:sldId id="769" r:id="rId97"/>
    <p:sldId id="827" r:id="rId98"/>
    <p:sldId id="837" r:id="rId99"/>
    <p:sldId id="828" r:id="rId100"/>
    <p:sldId id="843" r:id="rId101"/>
    <p:sldId id="844" r:id="rId102"/>
    <p:sldId id="839" r:id="rId103"/>
    <p:sldId id="853" r:id="rId104"/>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746" autoAdjust="0"/>
    <p:restoredTop sz="94683" autoAdjust="0"/>
  </p:normalViewPr>
  <p:slideViewPr>
    <p:cSldViewPr>
      <p:cViewPr varScale="1">
        <p:scale>
          <a:sx n="102" d="100"/>
          <a:sy n="102" d="100"/>
        </p:scale>
        <p:origin x="1168"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slide" Target="slides/slide72.xml"/><Relationship Id="rId89" Type="http://schemas.openxmlformats.org/officeDocument/2006/relationships/slide" Target="slides/slide77.xml"/><Relationship Id="rId16" Type="http://schemas.openxmlformats.org/officeDocument/2006/relationships/slide" Target="slides/slide4.xml"/><Relationship Id="rId107" Type="http://schemas.openxmlformats.org/officeDocument/2006/relationships/viewProps" Target="viewProps.xml"/><Relationship Id="rId11" Type="http://schemas.openxmlformats.org/officeDocument/2006/relationships/slideMaster" Target="slideMasters/slideMaster11.xml"/><Relationship Id="rId32" Type="http://schemas.openxmlformats.org/officeDocument/2006/relationships/slide" Target="slides/slide20.xml"/><Relationship Id="rId37" Type="http://schemas.openxmlformats.org/officeDocument/2006/relationships/slide" Target="slides/slide25.xml"/><Relationship Id="rId53" Type="http://schemas.openxmlformats.org/officeDocument/2006/relationships/slide" Target="slides/slide41.xml"/><Relationship Id="rId58" Type="http://schemas.openxmlformats.org/officeDocument/2006/relationships/slide" Target="slides/slide46.xml"/><Relationship Id="rId74" Type="http://schemas.openxmlformats.org/officeDocument/2006/relationships/slide" Target="slides/slide62.xml"/><Relationship Id="rId79" Type="http://schemas.openxmlformats.org/officeDocument/2006/relationships/slide" Target="slides/slide67.xml"/><Relationship Id="rId102" Type="http://schemas.openxmlformats.org/officeDocument/2006/relationships/slide" Target="slides/slide90.xml"/><Relationship Id="rId5" Type="http://schemas.openxmlformats.org/officeDocument/2006/relationships/slideMaster" Target="slideMasters/slideMaster5.xml"/><Relationship Id="rId90" Type="http://schemas.openxmlformats.org/officeDocument/2006/relationships/slide" Target="slides/slide78.xml"/><Relationship Id="rId95" Type="http://schemas.openxmlformats.org/officeDocument/2006/relationships/slide" Target="slides/slide83.xml"/><Relationship Id="rId22" Type="http://schemas.openxmlformats.org/officeDocument/2006/relationships/slide" Target="slides/slide10.xml"/><Relationship Id="rId27" Type="http://schemas.openxmlformats.org/officeDocument/2006/relationships/slide" Target="slides/slide15.xml"/><Relationship Id="rId43" Type="http://schemas.openxmlformats.org/officeDocument/2006/relationships/slide" Target="slides/slide31.xml"/><Relationship Id="rId48" Type="http://schemas.openxmlformats.org/officeDocument/2006/relationships/slide" Target="slides/slide36.xml"/><Relationship Id="rId64" Type="http://schemas.openxmlformats.org/officeDocument/2006/relationships/slide" Target="slides/slide52.xml"/><Relationship Id="rId69" Type="http://schemas.openxmlformats.org/officeDocument/2006/relationships/slide" Target="slides/slide57.xml"/><Relationship Id="rId80" Type="http://schemas.openxmlformats.org/officeDocument/2006/relationships/slide" Target="slides/slide68.xml"/><Relationship Id="rId85" Type="http://schemas.openxmlformats.org/officeDocument/2006/relationships/slide" Target="slides/slide73.xml"/><Relationship Id="rId12" Type="http://schemas.openxmlformats.org/officeDocument/2006/relationships/slideMaster" Target="slideMasters/slideMaster12.xml"/><Relationship Id="rId17" Type="http://schemas.openxmlformats.org/officeDocument/2006/relationships/slide" Target="slides/slide5.xml"/><Relationship Id="rId33" Type="http://schemas.openxmlformats.org/officeDocument/2006/relationships/slide" Target="slides/slide21.xml"/><Relationship Id="rId38" Type="http://schemas.openxmlformats.org/officeDocument/2006/relationships/slide" Target="slides/slide26.xml"/><Relationship Id="rId59" Type="http://schemas.openxmlformats.org/officeDocument/2006/relationships/slide" Target="slides/slide47.xml"/><Relationship Id="rId103" Type="http://schemas.openxmlformats.org/officeDocument/2006/relationships/slide" Target="slides/slide91.xml"/><Relationship Id="rId108" Type="http://schemas.openxmlformats.org/officeDocument/2006/relationships/theme" Target="theme/theme1.xml"/><Relationship Id="rId54" Type="http://schemas.openxmlformats.org/officeDocument/2006/relationships/slide" Target="slides/slide42.xml"/><Relationship Id="rId70" Type="http://schemas.openxmlformats.org/officeDocument/2006/relationships/slide" Target="slides/slide58.xml"/><Relationship Id="rId75" Type="http://schemas.openxmlformats.org/officeDocument/2006/relationships/slide" Target="slides/slide63.xml"/><Relationship Id="rId91" Type="http://schemas.openxmlformats.org/officeDocument/2006/relationships/slide" Target="slides/slide79.xml"/><Relationship Id="rId96" Type="http://schemas.openxmlformats.org/officeDocument/2006/relationships/slide" Target="slides/slide84.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6" Type="http://schemas.openxmlformats.org/officeDocument/2006/relationships/presProps" Target="presProps.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slide" Target="slides/slide74.xml"/><Relationship Id="rId94" Type="http://schemas.openxmlformats.org/officeDocument/2006/relationships/slide" Target="slides/slide82.xml"/><Relationship Id="rId99" Type="http://schemas.openxmlformats.org/officeDocument/2006/relationships/slide" Target="slides/slide87.xml"/><Relationship Id="rId101" Type="http://schemas.openxmlformats.org/officeDocument/2006/relationships/slide" Target="slides/slide89.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109" Type="http://schemas.openxmlformats.org/officeDocument/2006/relationships/tableStyles" Target="tableStyles.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97" Type="http://schemas.openxmlformats.org/officeDocument/2006/relationships/slide" Target="slides/slide85.xml"/><Relationship Id="rId104" Type="http://schemas.openxmlformats.org/officeDocument/2006/relationships/slide" Target="slides/slide92.xml"/><Relationship Id="rId7" Type="http://schemas.openxmlformats.org/officeDocument/2006/relationships/slideMaster" Target="slideMasters/slideMaster7.xml"/><Relationship Id="rId71" Type="http://schemas.openxmlformats.org/officeDocument/2006/relationships/slide" Target="slides/slide59.xml"/><Relationship Id="rId92" Type="http://schemas.openxmlformats.org/officeDocument/2006/relationships/slide" Target="slides/slide80.xml"/><Relationship Id="rId2" Type="http://schemas.openxmlformats.org/officeDocument/2006/relationships/slideMaster" Target="slideMasters/slideMaster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openxmlformats.org/officeDocument/2006/relationships/slide" Target="slides/slide75.xml"/><Relationship Id="rId61" Type="http://schemas.openxmlformats.org/officeDocument/2006/relationships/slide" Target="slides/slide49.xml"/><Relationship Id="rId82" Type="http://schemas.openxmlformats.org/officeDocument/2006/relationships/slide" Target="slides/slide70.xml"/><Relationship Id="rId19" Type="http://schemas.openxmlformats.org/officeDocument/2006/relationships/slide" Target="slides/slide7.xml"/><Relationship Id="rId14" Type="http://schemas.openxmlformats.org/officeDocument/2006/relationships/slide" Target="slides/slide2.xml"/><Relationship Id="rId30" Type="http://schemas.openxmlformats.org/officeDocument/2006/relationships/slide" Target="slides/slide18.xml"/><Relationship Id="rId35" Type="http://schemas.openxmlformats.org/officeDocument/2006/relationships/slide" Target="slides/slide23.xml"/><Relationship Id="rId56" Type="http://schemas.openxmlformats.org/officeDocument/2006/relationships/slide" Target="slides/slide44.xml"/><Relationship Id="rId77" Type="http://schemas.openxmlformats.org/officeDocument/2006/relationships/slide" Target="slides/slide65.xml"/><Relationship Id="rId100" Type="http://schemas.openxmlformats.org/officeDocument/2006/relationships/slide" Target="slides/slide88.xml"/><Relationship Id="rId105"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93" Type="http://schemas.openxmlformats.org/officeDocument/2006/relationships/slide" Target="slides/slide81.xml"/><Relationship Id="rId98" Type="http://schemas.openxmlformats.org/officeDocument/2006/relationships/slide" Target="slides/slide86.xml"/><Relationship Id="rId3" Type="http://schemas.openxmlformats.org/officeDocument/2006/relationships/slideMaster" Target="slideMasters/slideMaster3.xml"/><Relationship Id="rId25" Type="http://schemas.openxmlformats.org/officeDocument/2006/relationships/slide" Target="slides/slide13.xml"/><Relationship Id="rId46" Type="http://schemas.openxmlformats.org/officeDocument/2006/relationships/slide" Target="slides/slide34.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62" Type="http://schemas.openxmlformats.org/officeDocument/2006/relationships/slide" Target="slides/slide50.xml"/><Relationship Id="rId83" Type="http://schemas.openxmlformats.org/officeDocument/2006/relationships/slide" Target="slides/slide71.xml"/><Relationship Id="rId88"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3CD085FF-D645-D777-49EE-82DF190825B2}"/>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l-GR"/>
          </a:p>
        </p:txBody>
      </p:sp>
      <p:sp>
        <p:nvSpPr>
          <p:cNvPr id="66563" name="Rectangle 3">
            <a:extLst>
              <a:ext uri="{FF2B5EF4-FFF2-40B4-BE49-F238E27FC236}">
                <a16:creationId xmlns:a16="http://schemas.microsoft.com/office/drawing/2014/main" id="{3C2208BD-142D-E9D3-7C8F-6236D07A9FFF}"/>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l-GR"/>
          </a:p>
        </p:txBody>
      </p:sp>
      <p:sp>
        <p:nvSpPr>
          <p:cNvPr id="178180" name="Rectangle 4">
            <a:extLst>
              <a:ext uri="{FF2B5EF4-FFF2-40B4-BE49-F238E27FC236}">
                <a16:creationId xmlns:a16="http://schemas.microsoft.com/office/drawing/2014/main" id="{B0D2A320-0B21-2D68-406C-38B384A6FEBF}"/>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5" name="Rectangle 5">
            <a:extLst>
              <a:ext uri="{FF2B5EF4-FFF2-40B4-BE49-F238E27FC236}">
                <a16:creationId xmlns:a16="http://schemas.microsoft.com/office/drawing/2014/main" id="{9AD2DF09-660A-9DC1-B6E4-9E9BFE60748A}"/>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l-GR" noProof="0"/>
              <a:t>Κάντε κλικ για να επεξεργαστείτε τα στυλ κειμένου του υποδείγματος</a:t>
            </a:r>
          </a:p>
          <a:p>
            <a:pPr lvl="1"/>
            <a:r>
              <a:rPr lang="el-GR" noProof="0"/>
              <a:t>Δεύτερου επιπέδου</a:t>
            </a:r>
          </a:p>
          <a:p>
            <a:pPr lvl="2"/>
            <a:r>
              <a:rPr lang="el-GR" noProof="0"/>
              <a:t>Τρίτου επιπέδου</a:t>
            </a:r>
          </a:p>
          <a:p>
            <a:pPr lvl="3"/>
            <a:r>
              <a:rPr lang="el-GR" noProof="0"/>
              <a:t>Τέταρτου επιπέδου</a:t>
            </a:r>
          </a:p>
          <a:p>
            <a:pPr lvl="4"/>
            <a:r>
              <a:rPr lang="el-GR" noProof="0"/>
              <a:t>Πέμπτου επιπέδου</a:t>
            </a:r>
          </a:p>
        </p:txBody>
      </p:sp>
      <p:sp>
        <p:nvSpPr>
          <p:cNvPr id="66566" name="Rectangle 6">
            <a:extLst>
              <a:ext uri="{FF2B5EF4-FFF2-40B4-BE49-F238E27FC236}">
                <a16:creationId xmlns:a16="http://schemas.microsoft.com/office/drawing/2014/main" id="{00508BB8-C8CD-C3EB-96D6-429E31219BC8}"/>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l-GR"/>
          </a:p>
        </p:txBody>
      </p:sp>
      <p:sp>
        <p:nvSpPr>
          <p:cNvPr id="66567" name="Rectangle 7">
            <a:extLst>
              <a:ext uri="{FF2B5EF4-FFF2-40B4-BE49-F238E27FC236}">
                <a16:creationId xmlns:a16="http://schemas.microsoft.com/office/drawing/2014/main" id="{6F701C68-B1C9-CED8-2462-670DC985CFAC}"/>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A4D8F9D-D5B6-4646-A59C-EB772D700F9B}" type="slidenum">
              <a:rPr lang="el-GR" altLang="en-GR"/>
              <a:pPr/>
              <a:t>‹#›</a:t>
            </a:fld>
            <a:endParaRPr lang="el-GR" altLang="en-G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a:extLst>
              <a:ext uri="{FF2B5EF4-FFF2-40B4-BE49-F238E27FC236}">
                <a16:creationId xmlns:a16="http://schemas.microsoft.com/office/drawing/2014/main" id="{69421926-2CB2-63B7-03C4-61AD85A4F39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48E97D1-A07D-DB48-88B1-20EC2305C2BD}" type="slidenum">
              <a:rPr lang="el-GR" altLang="en-GR"/>
              <a:pPr eaLnBrk="1" hangingPunct="1"/>
              <a:t>19</a:t>
            </a:fld>
            <a:endParaRPr lang="el-GR" altLang="en-GR"/>
          </a:p>
        </p:txBody>
      </p:sp>
      <p:sp>
        <p:nvSpPr>
          <p:cNvPr id="184323" name="Rectangle 2">
            <a:extLst>
              <a:ext uri="{FF2B5EF4-FFF2-40B4-BE49-F238E27FC236}">
                <a16:creationId xmlns:a16="http://schemas.microsoft.com/office/drawing/2014/main" id="{918A843E-CB09-883A-CC95-99790CCDC710}"/>
              </a:ext>
            </a:extLst>
          </p:cNvPr>
          <p:cNvSpPr>
            <a:spLocks noGrp="1" noRot="1" noChangeAspect="1" noChangeArrowheads="1" noTextEdit="1"/>
          </p:cNvSpPr>
          <p:nvPr>
            <p:ph type="sldImg"/>
          </p:nvPr>
        </p:nvSpPr>
        <p:spPr>
          <a:xfrm>
            <a:off x="-1735138" y="685800"/>
            <a:ext cx="10328276" cy="7747000"/>
          </a:xfrm>
          <a:ln/>
        </p:spPr>
      </p:sp>
      <p:sp>
        <p:nvSpPr>
          <p:cNvPr id="184324" name="Rectangle 3">
            <a:extLst>
              <a:ext uri="{FF2B5EF4-FFF2-40B4-BE49-F238E27FC236}">
                <a16:creationId xmlns:a16="http://schemas.microsoft.com/office/drawing/2014/main" id="{91E75970-2178-D953-63E1-3A23E6357655}"/>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R" altLang="en-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F57592F4-F640-0565-404B-5B0CFD47969B}"/>
              </a:ext>
            </a:extLst>
          </p:cNvPr>
          <p:cNvSpPr>
            <a:spLocks noGrp="1" noChangeArrowheads="1"/>
          </p:cNvSpPr>
          <p:nvPr>
            <p:ph type="sldNum" sz="quarter" idx="5"/>
          </p:nvPr>
        </p:nvSpPr>
        <p:spPr>
          <a:noFill/>
        </p:spPr>
        <p:txBody>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0E5685A-AD25-8140-A68B-9EE9163EBE8A}" type="slidenum">
              <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71" name="Rectangle 2">
            <a:extLst>
              <a:ext uri="{FF2B5EF4-FFF2-40B4-BE49-F238E27FC236}">
                <a16:creationId xmlns:a16="http://schemas.microsoft.com/office/drawing/2014/main" id="{F3A5962F-7F45-42BD-DD88-B7311FF0C97B}"/>
              </a:ext>
            </a:extLst>
          </p:cNvPr>
          <p:cNvSpPr>
            <a:spLocks noGrp="1" noRot="1" noChangeAspect="1" noChangeArrowheads="1" noTextEdit="1"/>
          </p:cNvSpPr>
          <p:nvPr>
            <p:ph type="sldImg"/>
          </p:nvPr>
        </p:nvSpPr>
        <p:spPr>
          <a:ln/>
        </p:spPr>
      </p:sp>
      <p:sp>
        <p:nvSpPr>
          <p:cNvPr id="7172" name="Rectangle 5">
            <a:extLst>
              <a:ext uri="{FF2B5EF4-FFF2-40B4-BE49-F238E27FC236}">
                <a16:creationId xmlns:a16="http://schemas.microsoft.com/office/drawing/2014/main" id="{2697A8EF-4CAE-C99D-3A89-F54B318171AB}"/>
              </a:ext>
            </a:extLst>
          </p:cNvPr>
          <p:cNvSpPr>
            <a:spLocks noGrp="1" noChangeArrowheads="1"/>
          </p:cNvSpPr>
          <p:nvPr>
            <p:ph type="body" idx="1"/>
          </p:nvPr>
        </p:nvSpPr>
        <p:spPr>
          <a:xfrm>
            <a:off x="914400" y="4572000"/>
            <a:ext cx="5029200" cy="4114800"/>
          </a:xfrm>
          <a:noFill/>
        </p:spPr>
        <p:txBody>
          <a:bodyPr wrap="square"/>
          <a:lstStyle/>
          <a:p>
            <a:pPr eaLnBrk="1" hangingPunct="1"/>
            <a:r>
              <a:rPr lang="en-GB" altLang="en-GR"/>
              <a:t>This section of the presentation aims to illustrate the key steps involved in the entry of HIV-1 into CD4 positive cells.</a:t>
            </a:r>
          </a:p>
          <a:p>
            <a:pPr eaLnBrk="1" hangingPunct="1"/>
            <a:r>
              <a:rPr lang="en-GB" altLang="en-GR"/>
              <a:t>This slide shows an artists impression of the outer surface of a CD4 positive cell. The CD4 molecules are shown here in purple and the chemokine receptors CXCR4 and CCR5 are shown in green and orange, respectively. </a:t>
            </a:r>
          </a:p>
          <a:p>
            <a:pPr eaLnBrk="1" hangingPunct="1"/>
            <a:r>
              <a:rPr lang="en-GB" altLang="en-GR" i="1"/>
              <a:t>Note: these molecules are depicted here in a way that makes it easy to illustrate their role in the entry process; their actual structure in the cell membrane is somewhat different</a:t>
            </a:r>
            <a:r>
              <a:rPr lang="en-GB" altLang="en-GR"/>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BFB0B283-BFFF-9071-E430-D302C5902631}"/>
              </a:ext>
            </a:extLst>
          </p:cNvPr>
          <p:cNvSpPr>
            <a:spLocks noGrp="1" noChangeArrowheads="1"/>
          </p:cNvSpPr>
          <p:nvPr>
            <p:ph type="sldNum" sz="quarter" idx="5"/>
          </p:nvPr>
        </p:nvSpPr>
        <p:spPr>
          <a:noFill/>
        </p:spPr>
        <p:txBody>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D7B518C-AB6B-B64D-AD56-50696AA3F3E0}" type="slidenum">
              <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19" name="Rectangle 2">
            <a:extLst>
              <a:ext uri="{FF2B5EF4-FFF2-40B4-BE49-F238E27FC236}">
                <a16:creationId xmlns:a16="http://schemas.microsoft.com/office/drawing/2014/main" id="{86971BFF-CAFE-6459-899D-68380839AF50}"/>
              </a:ext>
            </a:extLst>
          </p:cNvPr>
          <p:cNvSpPr>
            <a:spLocks noGrp="1" noRot="1" noChangeAspect="1" noChangeArrowheads="1" noTextEdit="1"/>
          </p:cNvSpPr>
          <p:nvPr>
            <p:ph type="sldImg"/>
          </p:nvPr>
        </p:nvSpPr>
        <p:spPr>
          <a:ln/>
        </p:spPr>
      </p:sp>
      <p:sp>
        <p:nvSpPr>
          <p:cNvPr id="9220" name="Rectangle 5">
            <a:extLst>
              <a:ext uri="{FF2B5EF4-FFF2-40B4-BE49-F238E27FC236}">
                <a16:creationId xmlns:a16="http://schemas.microsoft.com/office/drawing/2014/main" id="{5F6D5911-0EAA-40EE-3934-23A99DA3E546}"/>
              </a:ext>
            </a:extLst>
          </p:cNvPr>
          <p:cNvSpPr>
            <a:spLocks noGrp="1" noChangeArrowheads="1"/>
          </p:cNvSpPr>
          <p:nvPr>
            <p:ph type="body" idx="1"/>
          </p:nvPr>
        </p:nvSpPr>
        <p:spPr>
          <a:xfrm>
            <a:off x="533400" y="4343400"/>
            <a:ext cx="5791200" cy="4114800"/>
          </a:xfrm>
          <a:noFill/>
        </p:spPr>
        <p:txBody>
          <a:bodyPr wrap="square"/>
          <a:lstStyle/>
          <a:p>
            <a:pPr eaLnBrk="1" hangingPunct="1"/>
            <a:r>
              <a:rPr lang="en-GB" altLang="en-GR"/>
              <a:t>Viral entry involves a cascade of molecular interactions between the viral envelope glycoproteins and two cell surface receptors - a primary receptor, CD4, and a co-receptor, CCR5 or CXCR4.  </a:t>
            </a:r>
          </a:p>
          <a:p>
            <a:pPr eaLnBrk="1" hangingPunct="1"/>
            <a:r>
              <a:rPr lang="en-GB" altLang="en-GR"/>
              <a:t>We are going to look more closely at the CD4/CCR5 complex (circled in orange on the slide) and its role in HIV-1 attachment and entry.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A686DC19-B7BD-78B1-4257-9D6A963B83BE}"/>
              </a:ext>
            </a:extLst>
          </p:cNvPr>
          <p:cNvSpPr>
            <a:spLocks noGrp="1" noChangeArrowheads="1"/>
          </p:cNvSpPr>
          <p:nvPr>
            <p:ph type="sldNum" sz="quarter" idx="5"/>
          </p:nvPr>
        </p:nvSpPr>
        <p:spPr>
          <a:noFill/>
        </p:spPr>
        <p:txBody>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67C3FB4-2797-D84C-B27D-277F98CDEF37}" type="slidenum">
              <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267" name="Rectangle 2">
            <a:extLst>
              <a:ext uri="{FF2B5EF4-FFF2-40B4-BE49-F238E27FC236}">
                <a16:creationId xmlns:a16="http://schemas.microsoft.com/office/drawing/2014/main" id="{AF211C64-70C7-2002-EAFB-A379CAB6B860}"/>
              </a:ext>
            </a:extLst>
          </p:cNvPr>
          <p:cNvSpPr>
            <a:spLocks noGrp="1" noRot="1" noChangeAspect="1" noChangeArrowheads="1" noTextEdit="1"/>
          </p:cNvSpPr>
          <p:nvPr>
            <p:ph type="sldImg"/>
          </p:nvPr>
        </p:nvSpPr>
        <p:spPr>
          <a:ln/>
        </p:spPr>
      </p:sp>
      <p:sp>
        <p:nvSpPr>
          <p:cNvPr id="11268" name="Rectangle 5">
            <a:extLst>
              <a:ext uri="{FF2B5EF4-FFF2-40B4-BE49-F238E27FC236}">
                <a16:creationId xmlns:a16="http://schemas.microsoft.com/office/drawing/2014/main" id="{B61E0967-345C-A8A9-26DA-5117ED8DA98A}"/>
              </a:ext>
            </a:extLst>
          </p:cNvPr>
          <p:cNvSpPr>
            <a:spLocks noGrp="1" noChangeArrowheads="1"/>
          </p:cNvSpPr>
          <p:nvPr>
            <p:ph type="body" idx="1"/>
          </p:nvPr>
        </p:nvSpPr>
        <p:spPr>
          <a:xfrm>
            <a:off x="609600" y="4343400"/>
            <a:ext cx="6019800" cy="4114800"/>
          </a:xfrm>
          <a:noFill/>
        </p:spPr>
        <p:txBody>
          <a:bodyPr wrap="square"/>
          <a:lstStyle/>
          <a:p>
            <a:pPr eaLnBrk="1" hangingPunct="1"/>
            <a:r>
              <a:rPr lang="en-GB" altLang="en-GR"/>
              <a:t>This slide shows a schematic of the structure of the HIV-1 envelope glycoprotein which is composed of gp41 and gp120 subunits which assemble as trimeric structures on the viral membrane.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74795C0F-FD91-5FA8-7F73-6CDBA1EAF371}"/>
              </a:ext>
            </a:extLst>
          </p:cNvPr>
          <p:cNvSpPr>
            <a:spLocks noGrp="1" noChangeArrowheads="1"/>
          </p:cNvSpPr>
          <p:nvPr>
            <p:ph type="sldNum" sz="quarter" idx="5"/>
          </p:nvPr>
        </p:nvSpPr>
        <p:spPr>
          <a:noFill/>
        </p:spPr>
        <p:txBody>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D8183EF-DF2C-A940-980D-73937CC9DAE2}" type="slidenum">
              <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315" name="Rectangle 2">
            <a:extLst>
              <a:ext uri="{FF2B5EF4-FFF2-40B4-BE49-F238E27FC236}">
                <a16:creationId xmlns:a16="http://schemas.microsoft.com/office/drawing/2014/main" id="{90992E62-F5DC-56BA-A1C6-BD4DB38EB39C}"/>
              </a:ext>
            </a:extLst>
          </p:cNvPr>
          <p:cNvSpPr>
            <a:spLocks noGrp="1" noRot="1" noChangeAspect="1" noChangeArrowheads="1" noTextEdit="1"/>
          </p:cNvSpPr>
          <p:nvPr>
            <p:ph type="sldImg"/>
          </p:nvPr>
        </p:nvSpPr>
        <p:spPr>
          <a:ln/>
        </p:spPr>
      </p:sp>
      <p:sp>
        <p:nvSpPr>
          <p:cNvPr id="13316" name="Rectangle 5">
            <a:extLst>
              <a:ext uri="{FF2B5EF4-FFF2-40B4-BE49-F238E27FC236}">
                <a16:creationId xmlns:a16="http://schemas.microsoft.com/office/drawing/2014/main" id="{29ABEB88-4B8C-CEAE-9E62-73BE975F23F8}"/>
              </a:ext>
            </a:extLst>
          </p:cNvPr>
          <p:cNvSpPr>
            <a:spLocks noGrp="1" noChangeArrowheads="1"/>
          </p:cNvSpPr>
          <p:nvPr>
            <p:ph type="body" idx="1"/>
          </p:nvPr>
        </p:nvSpPr>
        <p:spPr>
          <a:xfrm>
            <a:off x="533400" y="4343400"/>
            <a:ext cx="5943600" cy="4114800"/>
          </a:xfrm>
          <a:noFill/>
        </p:spPr>
        <p:txBody>
          <a:bodyPr wrap="square"/>
          <a:lstStyle/>
          <a:p>
            <a:pPr eaLnBrk="1" hangingPunct="1"/>
            <a:r>
              <a:rPr lang="en-GB" altLang="en-GR"/>
              <a:t>The first step in the cascade of events that lead to viral entry is the binding of the gp120 subunit of the HIV-1 envelope glycoprotein to CD4, the primary receptor.</a:t>
            </a:r>
          </a:p>
          <a:p>
            <a:pPr eaLnBrk="1" hangingPunct="1"/>
            <a:endParaRPr lang="en-GB" altLang="en-GR">
              <a:solidFill>
                <a:srgbClr val="000000"/>
              </a:solidFill>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9FB2FECE-0B84-F53A-B8D2-F074CF2724FC}"/>
              </a:ext>
            </a:extLst>
          </p:cNvPr>
          <p:cNvSpPr>
            <a:spLocks noGrp="1" noChangeArrowheads="1"/>
          </p:cNvSpPr>
          <p:nvPr>
            <p:ph type="sldNum" sz="quarter" idx="5"/>
          </p:nvPr>
        </p:nvSpPr>
        <p:spPr>
          <a:noFill/>
        </p:spPr>
        <p:txBody>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391B24F-5C83-284E-B6B9-9E571E95B05B}" type="slidenum">
              <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363" name="Rectangle 2">
            <a:extLst>
              <a:ext uri="{FF2B5EF4-FFF2-40B4-BE49-F238E27FC236}">
                <a16:creationId xmlns:a16="http://schemas.microsoft.com/office/drawing/2014/main" id="{5546D19B-A8CE-C93D-91FD-0958C5DD7FEE}"/>
              </a:ext>
            </a:extLst>
          </p:cNvPr>
          <p:cNvSpPr>
            <a:spLocks noGrp="1" noRot="1" noChangeAspect="1" noChangeArrowheads="1" noTextEdit="1"/>
          </p:cNvSpPr>
          <p:nvPr>
            <p:ph type="sldImg"/>
          </p:nvPr>
        </p:nvSpPr>
        <p:spPr>
          <a:ln/>
        </p:spPr>
      </p:sp>
      <p:sp>
        <p:nvSpPr>
          <p:cNvPr id="15364" name="Rectangle 5">
            <a:extLst>
              <a:ext uri="{FF2B5EF4-FFF2-40B4-BE49-F238E27FC236}">
                <a16:creationId xmlns:a16="http://schemas.microsoft.com/office/drawing/2014/main" id="{F0165FC6-3C58-17C8-E7DF-503AD5D90285}"/>
              </a:ext>
            </a:extLst>
          </p:cNvPr>
          <p:cNvSpPr>
            <a:spLocks noGrp="1" noChangeArrowheads="1"/>
          </p:cNvSpPr>
          <p:nvPr>
            <p:ph type="body" idx="1"/>
          </p:nvPr>
        </p:nvSpPr>
        <p:spPr>
          <a:xfrm>
            <a:off x="457200" y="4343400"/>
            <a:ext cx="5943600" cy="4114800"/>
          </a:xfrm>
          <a:noFill/>
        </p:spPr>
        <p:txBody>
          <a:bodyPr wrap="square"/>
          <a:lstStyle/>
          <a:p>
            <a:pPr eaLnBrk="1" hangingPunct="1"/>
            <a:r>
              <a:rPr lang="en-GB" altLang="en-GR"/>
              <a:t>This induces a conformational change that exposes the co-receptor binding site in gp120. </a:t>
            </a:r>
          </a:p>
          <a:p>
            <a:pPr eaLnBrk="1" hangingPunct="1"/>
            <a:endParaRPr lang="en-GB" altLang="en-GR" i="1">
              <a:solidFill>
                <a:srgbClr val="000000"/>
              </a:solidFill>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F1EF3411-8CA4-0436-D7A0-89FA0C065530}"/>
              </a:ext>
            </a:extLst>
          </p:cNvPr>
          <p:cNvSpPr>
            <a:spLocks noGrp="1" noChangeArrowheads="1"/>
          </p:cNvSpPr>
          <p:nvPr>
            <p:ph type="sldNum" sz="quarter" idx="5"/>
          </p:nvPr>
        </p:nvSpPr>
        <p:spPr>
          <a:noFill/>
        </p:spPr>
        <p:txBody>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AD7FBEF-13D3-C14E-8DCA-993661C70A87}" type="slidenum">
              <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411" name="Rectangle 2">
            <a:extLst>
              <a:ext uri="{FF2B5EF4-FFF2-40B4-BE49-F238E27FC236}">
                <a16:creationId xmlns:a16="http://schemas.microsoft.com/office/drawing/2014/main" id="{4C75D07B-E758-A78E-11A4-D201F34FA1B6}"/>
              </a:ext>
            </a:extLst>
          </p:cNvPr>
          <p:cNvSpPr>
            <a:spLocks noGrp="1" noRot="1" noChangeAspect="1" noChangeArrowheads="1" noTextEdit="1"/>
          </p:cNvSpPr>
          <p:nvPr>
            <p:ph type="sldImg"/>
          </p:nvPr>
        </p:nvSpPr>
        <p:spPr>
          <a:ln/>
        </p:spPr>
      </p:sp>
      <p:sp>
        <p:nvSpPr>
          <p:cNvPr id="17412" name="Rectangle 5">
            <a:extLst>
              <a:ext uri="{FF2B5EF4-FFF2-40B4-BE49-F238E27FC236}">
                <a16:creationId xmlns:a16="http://schemas.microsoft.com/office/drawing/2014/main" id="{90BA438E-E170-A7AF-D508-7F6A166A452F}"/>
              </a:ext>
            </a:extLst>
          </p:cNvPr>
          <p:cNvSpPr>
            <a:spLocks noGrp="1" noChangeArrowheads="1"/>
          </p:cNvSpPr>
          <p:nvPr>
            <p:ph type="body" idx="1"/>
          </p:nvPr>
        </p:nvSpPr>
        <p:spPr>
          <a:xfrm>
            <a:off x="533400" y="4343400"/>
            <a:ext cx="5867400" cy="4114800"/>
          </a:xfrm>
          <a:noFill/>
        </p:spPr>
        <p:txBody>
          <a:bodyPr wrap="square"/>
          <a:lstStyle/>
          <a:p>
            <a:pPr eaLnBrk="1" hangingPunct="1"/>
            <a:r>
              <a:rPr lang="en-GB" altLang="en-GR"/>
              <a:t>This conformational change allows gp120 to bind to the co-receptor, in this case CCR5.</a:t>
            </a:r>
          </a:p>
          <a:p>
            <a:pPr eaLnBrk="1" hangingPunct="1"/>
            <a:endParaRPr lang="en-GB" altLang="en-GR"/>
          </a:p>
          <a:p>
            <a:pPr eaLnBrk="1" hangingPunct="1"/>
            <a:endParaRPr lang="en-GB" altLang="en-GR" i="1"/>
          </a:p>
          <a:p>
            <a:pPr eaLnBrk="1" hangingPunct="1"/>
            <a:endParaRPr lang="en-GB" altLang="en-GR" i="1"/>
          </a:p>
          <a:p>
            <a:pPr eaLnBrk="1" hangingPunct="1"/>
            <a:endParaRPr lang="en-GB" altLang="en-GR">
              <a:solidFill>
                <a:srgbClr val="000000"/>
              </a:solidFill>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E5264864-D307-ACB8-4AC8-699529E2459D}"/>
              </a:ext>
            </a:extLst>
          </p:cNvPr>
          <p:cNvSpPr>
            <a:spLocks noGrp="1" noChangeArrowheads="1"/>
          </p:cNvSpPr>
          <p:nvPr>
            <p:ph type="sldNum" sz="quarter" idx="5"/>
          </p:nvPr>
        </p:nvSpPr>
        <p:spPr>
          <a:noFill/>
        </p:spPr>
        <p:txBody>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806EA03-6329-3C41-BA05-59D59DAF20A5}" type="slidenum">
              <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459" name="Rectangle 2">
            <a:extLst>
              <a:ext uri="{FF2B5EF4-FFF2-40B4-BE49-F238E27FC236}">
                <a16:creationId xmlns:a16="http://schemas.microsoft.com/office/drawing/2014/main" id="{8AD8E003-6950-85C2-BAA2-304E46CE97E5}"/>
              </a:ext>
            </a:extLst>
          </p:cNvPr>
          <p:cNvSpPr>
            <a:spLocks noGrp="1" noRot="1" noChangeAspect="1" noChangeArrowheads="1" noTextEdit="1"/>
          </p:cNvSpPr>
          <p:nvPr>
            <p:ph type="sldImg"/>
          </p:nvPr>
        </p:nvSpPr>
        <p:spPr>
          <a:ln/>
        </p:spPr>
      </p:sp>
      <p:sp>
        <p:nvSpPr>
          <p:cNvPr id="19460" name="Rectangle 5">
            <a:extLst>
              <a:ext uri="{FF2B5EF4-FFF2-40B4-BE49-F238E27FC236}">
                <a16:creationId xmlns:a16="http://schemas.microsoft.com/office/drawing/2014/main" id="{50BBF308-EFF8-3BF6-6281-9F6EA88A05F0}"/>
              </a:ext>
            </a:extLst>
          </p:cNvPr>
          <p:cNvSpPr>
            <a:spLocks noGrp="1" noChangeArrowheads="1"/>
          </p:cNvSpPr>
          <p:nvPr>
            <p:ph type="body" idx="1"/>
          </p:nvPr>
        </p:nvSpPr>
        <p:spPr>
          <a:xfrm>
            <a:off x="685800" y="4343400"/>
            <a:ext cx="5867400" cy="4114800"/>
          </a:xfrm>
          <a:noFill/>
        </p:spPr>
        <p:txBody>
          <a:bodyPr wrap="square"/>
          <a:lstStyle/>
          <a:p>
            <a:pPr eaLnBrk="1" hangingPunct="1"/>
            <a:r>
              <a:rPr lang="en-GB" altLang="en-GR"/>
              <a:t>Co-receptor binding triggers conformational changes in the gp41 subunit, leading to insertion of its N terminal fusion peptide into the host cell’s membrane. </a:t>
            </a:r>
          </a:p>
          <a:p>
            <a:pPr eaLnBrk="1" hangingPunct="1"/>
            <a:endParaRPr lang="en-GB" altLang="en-GR">
              <a:solidFill>
                <a:srgbClr val="000000"/>
              </a:solidFill>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8BCBA420-BCF7-2F2C-E658-06C41ADC34B4}"/>
              </a:ext>
            </a:extLst>
          </p:cNvPr>
          <p:cNvSpPr>
            <a:spLocks noGrp="1" noChangeArrowheads="1"/>
          </p:cNvSpPr>
          <p:nvPr>
            <p:ph type="sldNum" sz="quarter" idx="5"/>
          </p:nvPr>
        </p:nvSpPr>
        <p:spPr>
          <a:noFill/>
        </p:spPr>
        <p:txBody>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96AFED6-CCB0-344B-8EC9-DE488B308D45}" type="slidenum">
              <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507" name="Rectangle 2">
            <a:extLst>
              <a:ext uri="{FF2B5EF4-FFF2-40B4-BE49-F238E27FC236}">
                <a16:creationId xmlns:a16="http://schemas.microsoft.com/office/drawing/2014/main" id="{D4A4203C-ED31-CA52-7CA2-FD530BF63F84}"/>
              </a:ext>
            </a:extLst>
          </p:cNvPr>
          <p:cNvSpPr>
            <a:spLocks noGrp="1" noRot="1" noChangeAspect="1" noChangeArrowheads="1" noTextEdit="1"/>
          </p:cNvSpPr>
          <p:nvPr>
            <p:ph type="sldImg"/>
          </p:nvPr>
        </p:nvSpPr>
        <p:spPr>
          <a:ln/>
        </p:spPr>
      </p:sp>
      <p:sp>
        <p:nvSpPr>
          <p:cNvPr id="21508" name="Rectangle 5">
            <a:extLst>
              <a:ext uri="{FF2B5EF4-FFF2-40B4-BE49-F238E27FC236}">
                <a16:creationId xmlns:a16="http://schemas.microsoft.com/office/drawing/2014/main" id="{BE72DD1F-991C-6D6C-6DEE-B38EC7EFA7BA}"/>
              </a:ext>
            </a:extLst>
          </p:cNvPr>
          <p:cNvSpPr>
            <a:spLocks noGrp="1" noChangeArrowheads="1"/>
          </p:cNvSpPr>
          <p:nvPr>
            <p:ph type="body" idx="1"/>
          </p:nvPr>
        </p:nvSpPr>
        <p:spPr>
          <a:noFill/>
        </p:spPr>
        <p:txBody>
          <a:bodyPr wrap="square"/>
          <a:lstStyle/>
          <a:p>
            <a:pPr eaLnBrk="1" hangingPunct="1"/>
            <a:r>
              <a:rPr lang="en-GB" altLang="en-GR"/>
              <a:t>Fusion of the viral and cell membranes follows, resulting in the release of the viral genome into the cytoplasm.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11C10B6C-A89C-1EC4-4FD1-F564C3C8CC85}"/>
              </a:ext>
            </a:extLst>
          </p:cNvPr>
          <p:cNvSpPr>
            <a:spLocks noGrp="1" noChangeArrowheads="1"/>
          </p:cNvSpPr>
          <p:nvPr>
            <p:ph type="sldNum" sz="quarter" idx="5"/>
          </p:nvPr>
        </p:nvSpPr>
        <p:spPr>
          <a:noFill/>
        </p:spPr>
        <p:txBody>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FBB4181-497C-FC4D-A4E5-CEDE5D47FB8A}" type="slidenum">
              <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555" name="Rectangle 2">
            <a:extLst>
              <a:ext uri="{FF2B5EF4-FFF2-40B4-BE49-F238E27FC236}">
                <a16:creationId xmlns:a16="http://schemas.microsoft.com/office/drawing/2014/main" id="{28D91FED-E760-7857-73F3-1C3497A17077}"/>
              </a:ext>
            </a:extLst>
          </p:cNvPr>
          <p:cNvSpPr>
            <a:spLocks noGrp="1" noRot="1" noChangeAspect="1" noChangeArrowheads="1" noTextEdit="1"/>
          </p:cNvSpPr>
          <p:nvPr>
            <p:ph type="sldImg"/>
          </p:nvPr>
        </p:nvSpPr>
        <p:spPr>
          <a:ln/>
        </p:spPr>
      </p:sp>
      <p:sp>
        <p:nvSpPr>
          <p:cNvPr id="23556" name="Rectangle 4">
            <a:extLst>
              <a:ext uri="{FF2B5EF4-FFF2-40B4-BE49-F238E27FC236}">
                <a16:creationId xmlns:a16="http://schemas.microsoft.com/office/drawing/2014/main" id="{C243D8B5-7345-F568-F5B5-E216C42EBA36}"/>
              </a:ext>
            </a:extLst>
          </p:cNvPr>
          <p:cNvSpPr>
            <a:spLocks noGrp="1" noChangeArrowheads="1"/>
          </p:cNvSpPr>
          <p:nvPr>
            <p:ph type="body" idx="1"/>
          </p:nvPr>
        </p:nvSpPr>
        <p:spPr>
          <a:noFill/>
        </p:spPr>
        <p:txBody>
          <a:bodyPr wrap="square"/>
          <a:lstStyle/>
          <a:p>
            <a:pPr eaLnBrk="1" hangingPunct="1"/>
            <a:r>
              <a:rPr lang="en-GB" altLang="en-GR"/>
              <a:t>This section of the presentation illustrates the way in which CCR5 antagonists inhibit the viral entry process.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C688F779-5789-924B-D9D7-2E950A5649DC}"/>
              </a:ext>
            </a:extLst>
          </p:cNvPr>
          <p:cNvSpPr>
            <a:spLocks noGrp="1" noChangeArrowheads="1"/>
          </p:cNvSpPr>
          <p:nvPr>
            <p:ph type="sldNum" sz="quarter" idx="5"/>
          </p:nvPr>
        </p:nvSpPr>
        <p:spPr>
          <a:noFill/>
        </p:spPr>
        <p:txBody>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ABA9C5F-0A63-BB44-A14C-0EBC959CB159}" type="slidenum">
              <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603" name="Rectangle 2">
            <a:extLst>
              <a:ext uri="{FF2B5EF4-FFF2-40B4-BE49-F238E27FC236}">
                <a16:creationId xmlns:a16="http://schemas.microsoft.com/office/drawing/2014/main" id="{A804402F-AA1E-64F7-8271-9BD59BE986AF}"/>
              </a:ext>
            </a:extLst>
          </p:cNvPr>
          <p:cNvSpPr>
            <a:spLocks noGrp="1" noRot="1" noChangeAspect="1" noChangeArrowheads="1" noTextEdit="1"/>
          </p:cNvSpPr>
          <p:nvPr>
            <p:ph type="sldImg"/>
          </p:nvPr>
        </p:nvSpPr>
        <p:spPr>
          <a:ln/>
        </p:spPr>
      </p:sp>
      <p:sp>
        <p:nvSpPr>
          <p:cNvPr id="25604" name="Rectangle 5">
            <a:extLst>
              <a:ext uri="{FF2B5EF4-FFF2-40B4-BE49-F238E27FC236}">
                <a16:creationId xmlns:a16="http://schemas.microsoft.com/office/drawing/2014/main" id="{E90397AF-F19A-6E03-E84E-1B727094231A}"/>
              </a:ext>
            </a:extLst>
          </p:cNvPr>
          <p:cNvSpPr>
            <a:spLocks noGrp="1" noChangeArrowheads="1"/>
          </p:cNvSpPr>
          <p:nvPr>
            <p:ph type="body" idx="1"/>
          </p:nvPr>
        </p:nvSpPr>
        <p:spPr>
          <a:xfrm>
            <a:off x="457200" y="4343400"/>
            <a:ext cx="5943600" cy="4114800"/>
          </a:xfrm>
          <a:noFill/>
        </p:spPr>
        <p:txBody>
          <a:bodyPr wrap="square"/>
          <a:lstStyle/>
          <a:p>
            <a:pPr eaLnBrk="1" hangingPunct="1"/>
            <a:r>
              <a:rPr lang="en-GB" altLang="en-GR"/>
              <a:t>A CCR5 antagonist functions by binding specifically to the CCR5 molecule resulting in conformational changes. </a:t>
            </a:r>
          </a:p>
          <a:p>
            <a:pPr eaLnBrk="1" hangingPunct="1"/>
            <a:r>
              <a:rPr lang="en-GB" altLang="en-GR" i="1"/>
              <a:t>Note: the conformational changes are indicated diagrammatically by a downward shift in the extracellular loops of the CCR5 molecule.</a:t>
            </a:r>
            <a:r>
              <a:rPr lang="en-GB" altLang="en-GR"/>
              <a: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AD6A32AA-596A-FF38-E45E-37E89D17B383}"/>
              </a:ext>
            </a:extLst>
          </p:cNvPr>
          <p:cNvSpPr>
            <a:spLocks noGrp="1" noChangeArrowheads="1"/>
          </p:cNvSpPr>
          <p:nvPr>
            <p:ph type="sldNum" sz="quarter" idx="5"/>
          </p:nvPr>
        </p:nvSpPr>
        <p:spPr>
          <a:noFill/>
        </p:spPr>
        <p:txBody>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1CDCAFC-9EA4-B54A-A013-319A01CEBCE8}" type="slidenum">
              <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651" name="Rectangle 2">
            <a:extLst>
              <a:ext uri="{FF2B5EF4-FFF2-40B4-BE49-F238E27FC236}">
                <a16:creationId xmlns:a16="http://schemas.microsoft.com/office/drawing/2014/main" id="{1A428B56-C165-F994-BC89-6DB1D425A02F}"/>
              </a:ext>
            </a:extLst>
          </p:cNvPr>
          <p:cNvSpPr>
            <a:spLocks noGrp="1" noRot="1" noChangeAspect="1" noChangeArrowheads="1" noTextEdit="1"/>
          </p:cNvSpPr>
          <p:nvPr>
            <p:ph type="sldImg"/>
          </p:nvPr>
        </p:nvSpPr>
        <p:spPr>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A98D5CC9-11A0-6919-D4ED-CF6969E7A83B}"/>
              </a:ext>
            </a:extLst>
          </p:cNvPr>
          <p:cNvSpPr>
            <a:spLocks noGrp="1" noChangeArrowheads="1"/>
          </p:cNvSpPr>
          <p:nvPr>
            <p:ph type="sldNum" sz="quarter" idx="5"/>
          </p:nvPr>
        </p:nvSpPr>
        <p:spPr>
          <a:noFill/>
        </p:spPr>
        <p:txBody>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9196210-8A94-C147-95B5-01488175F494}" type="slidenum">
              <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699" name="Rectangle 2">
            <a:extLst>
              <a:ext uri="{FF2B5EF4-FFF2-40B4-BE49-F238E27FC236}">
                <a16:creationId xmlns:a16="http://schemas.microsoft.com/office/drawing/2014/main" id="{60AAD239-C659-9D88-05EB-3E04F3A6753F}"/>
              </a:ext>
            </a:extLst>
          </p:cNvPr>
          <p:cNvSpPr>
            <a:spLocks noGrp="1" noRot="1" noChangeAspect="1" noChangeArrowheads="1" noTextEdit="1"/>
          </p:cNvSpPr>
          <p:nvPr>
            <p:ph type="sldImg"/>
          </p:nvPr>
        </p:nvSpPr>
        <p:spPr>
          <a:ln/>
        </p:spPr>
      </p:sp>
      <p:sp>
        <p:nvSpPr>
          <p:cNvPr id="29700" name="Rectangle 5">
            <a:extLst>
              <a:ext uri="{FF2B5EF4-FFF2-40B4-BE49-F238E27FC236}">
                <a16:creationId xmlns:a16="http://schemas.microsoft.com/office/drawing/2014/main" id="{EC8E4C92-1B67-054E-03F2-9A67789AC46E}"/>
              </a:ext>
            </a:extLst>
          </p:cNvPr>
          <p:cNvSpPr>
            <a:spLocks noGrp="1" noChangeArrowheads="1"/>
          </p:cNvSpPr>
          <p:nvPr>
            <p:ph type="body" idx="1"/>
          </p:nvPr>
        </p:nvSpPr>
        <p:spPr>
          <a:xfrm>
            <a:off x="533400" y="4343400"/>
            <a:ext cx="5791200" cy="4114800"/>
          </a:xfrm>
          <a:noFill/>
        </p:spPr>
        <p:txBody>
          <a:bodyPr wrap="square"/>
          <a:lstStyle/>
          <a:p>
            <a:pPr eaLnBrk="1" hangingPunct="1"/>
            <a:r>
              <a:rPr lang="en-GB" altLang="en-GR"/>
              <a:t>The viral gp120 is still able to bind to the CD4 molecules on the cell surface and to expose its co-receptor binding regions.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A6B189F3-D3BD-BD79-F141-9EFDE6DB9870}"/>
              </a:ext>
            </a:extLst>
          </p:cNvPr>
          <p:cNvSpPr>
            <a:spLocks noGrp="1" noChangeArrowheads="1"/>
          </p:cNvSpPr>
          <p:nvPr>
            <p:ph type="sldNum" sz="quarter" idx="5"/>
          </p:nvPr>
        </p:nvSpPr>
        <p:spPr>
          <a:noFill/>
        </p:spPr>
        <p:txBody>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168119-9450-DE47-9A5F-A686E08BEDEB}" type="slidenum">
              <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747" name="Rectangle 2">
            <a:extLst>
              <a:ext uri="{FF2B5EF4-FFF2-40B4-BE49-F238E27FC236}">
                <a16:creationId xmlns:a16="http://schemas.microsoft.com/office/drawing/2014/main" id="{B722F651-8B32-67DD-6F8A-6E45262B5DC9}"/>
              </a:ext>
            </a:extLst>
          </p:cNvPr>
          <p:cNvSpPr>
            <a:spLocks noGrp="1" noRot="1" noChangeAspect="1" noChangeArrowheads="1" noTextEdit="1"/>
          </p:cNvSpPr>
          <p:nvPr>
            <p:ph type="sldImg"/>
          </p:nvPr>
        </p:nvSpPr>
        <p:spPr>
          <a:ln/>
        </p:spPr>
      </p:sp>
      <p:sp>
        <p:nvSpPr>
          <p:cNvPr id="31748" name="Rectangle 5">
            <a:extLst>
              <a:ext uri="{FF2B5EF4-FFF2-40B4-BE49-F238E27FC236}">
                <a16:creationId xmlns:a16="http://schemas.microsoft.com/office/drawing/2014/main" id="{601E2AB6-EA6F-7226-13B9-370895F37F8B}"/>
              </a:ext>
            </a:extLst>
          </p:cNvPr>
          <p:cNvSpPr>
            <a:spLocks noGrp="1" noChangeArrowheads="1"/>
          </p:cNvSpPr>
          <p:nvPr>
            <p:ph type="body" idx="1"/>
          </p:nvPr>
        </p:nvSpPr>
        <p:spPr>
          <a:xfrm>
            <a:off x="533400" y="4343400"/>
            <a:ext cx="5715000" cy="4114800"/>
          </a:xfrm>
          <a:noFill/>
        </p:spPr>
        <p:txBody>
          <a:bodyPr wrap="square"/>
          <a:lstStyle/>
          <a:p>
            <a:pPr eaLnBrk="1" hangingPunct="1"/>
            <a:r>
              <a:rPr lang="en-GB" altLang="en-GR"/>
              <a:t>However the co-receptor bound to antagonist is unable to bind to the viral gp120 subunit, so the conformational changes leading to insertion of the gp41 fusion peptide are prevented and viral particle entry is stopped.</a:t>
            </a:r>
          </a:p>
          <a:p>
            <a:pPr eaLnBrk="1" hangingPunct="1"/>
            <a:endParaRPr lang="en-GB" altLang="en-GR" i="1">
              <a:solidFill>
                <a:srgbClr val="000000"/>
              </a:solidFill>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6B9C3310-F696-54FA-0296-9C93FAD18DDA}"/>
              </a:ext>
            </a:extLst>
          </p:cNvPr>
          <p:cNvSpPr>
            <a:spLocks noGrp="1" noChangeArrowheads="1"/>
          </p:cNvSpPr>
          <p:nvPr>
            <p:ph type="sldNum" sz="quarter" idx="5"/>
          </p:nvPr>
        </p:nvSpPr>
        <p:spPr>
          <a:noFill/>
        </p:spPr>
        <p:txBody>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C77A6FB-09CD-6D41-9DC6-15E0724B4E63}" type="slidenum">
              <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795" name="Rectangle 2">
            <a:extLst>
              <a:ext uri="{FF2B5EF4-FFF2-40B4-BE49-F238E27FC236}">
                <a16:creationId xmlns:a16="http://schemas.microsoft.com/office/drawing/2014/main" id="{C5F6FACE-1AC2-E7BB-91BF-1C8835D588C8}"/>
              </a:ext>
            </a:extLst>
          </p:cNvPr>
          <p:cNvSpPr>
            <a:spLocks noGrp="1" noRot="1" noChangeAspect="1" noChangeArrowheads="1" noTextEdit="1"/>
          </p:cNvSpPr>
          <p:nvPr>
            <p:ph type="sldImg"/>
          </p:nvPr>
        </p:nvSpPr>
        <p:spPr>
          <a:ln/>
        </p:spPr>
      </p:sp>
      <p:sp>
        <p:nvSpPr>
          <p:cNvPr id="33796" name="Rectangle 5">
            <a:extLst>
              <a:ext uri="{FF2B5EF4-FFF2-40B4-BE49-F238E27FC236}">
                <a16:creationId xmlns:a16="http://schemas.microsoft.com/office/drawing/2014/main" id="{2970FA80-5FDE-0DA7-8C5A-EA8FDA6A1495}"/>
              </a:ext>
            </a:extLst>
          </p:cNvPr>
          <p:cNvSpPr>
            <a:spLocks noGrp="1" noChangeArrowheads="1"/>
          </p:cNvSpPr>
          <p:nvPr>
            <p:ph type="body" idx="1"/>
          </p:nvPr>
        </p:nvSpPr>
        <p:spPr>
          <a:xfrm>
            <a:off x="533400" y="4343400"/>
            <a:ext cx="5867400" cy="4114800"/>
          </a:xfrm>
          <a:noFill/>
        </p:spPr>
        <p:txBody>
          <a:bodyPr/>
          <a:lstStyle/>
          <a:p>
            <a:pPr eaLnBrk="1" hangingPunct="1"/>
            <a:r>
              <a:rPr lang="en-GB" altLang="en-GR"/>
              <a:t>An HIV particle that is unable to enter the cell cannot infect it and cannot replicate.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a:extLst>
              <a:ext uri="{FF2B5EF4-FFF2-40B4-BE49-F238E27FC236}">
                <a16:creationId xmlns:a16="http://schemas.microsoft.com/office/drawing/2014/main" id="{9B0DCC85-54C6-18DF-1405-D45A627494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9E4C1E4-4CCC-9A4B-93A5-F9C112865926}" type="slidenum">
              <a:rPr lang="el-GR" altLang="en-GR"/>
              <a:pPr eaLnBrk="1" hangingPunct="1"/>
              <a:t>41</a:t>
            </a:fld>
            <a:endParaRPr lang="el-GR" altLang="en-GR"/>
          </a:p>
        </p:txBody>
      </p:sp>
      <p:sp>
        <p:nvSpPr>
          <p:cNvPr id="185347" name="Rectangle 2">
            <a:extLst>
              <a:ext uri="{FF2B5EF4-FFF2-40B4-BE49-F238E27FC236}">
                <a16:creationId xmlns:a16="http://schemas.microsoft.com/office/drawing/2014/main" id="{5009AA75-0952-8119-0F08-326C51DFDFC5}"/>
              </a:ext>
            </a:extLst>
          </p:cNvPr>
          <p:cNvSpPr>
            <a:spLocks noGrp="1" noRot="1" noChangeAspect="1" noChangeArrowheads="1" noTextEdit="1"/>
          </p:cNvSpPr>
          <p:nvPr>
            <p:ph type="sldImg"/>
          </p:nvPr>
        </p:nvSpPr>
        <p:spPr>
          <a:xfrm>
            <a:off x="-1735138" y="685800"/>
            <a:ext cx="10328276" cy="7747000"/>
          </a:xfrm>
          <a:ln/>
        </p:spPr>
      </p:sp>
      <p:sp>
        <p:nvSpPr>
          <p:cNvPr id="185348" name="Rectangle 3">
            <a:extLst>
              <a:ext uri="{FF2B5EF4-FFF2-40B4-BE49-F238E27FC236}">
                <a16:creationId xmlns:a16="http://schemas.microsoft.com/office/drawing/2014/main" id="{D972AEB8-20D8-FF1B-D963-E6747E07BB91}"/>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R" altLang="en-G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a:extLst>
              <a:ext uri="{FF2B5EF4-FFF2-40B4-BE49-F238E27FC236}">
                <a16:creationId xmlns:a16="http://schemas.microsoft.com/office/drawing/2014/main" id="{2CE8AFE0-1E4E-BB23-720D-C03F01656E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0D436E5-F341-6044-83CA-BAF49913253E}" type="slidenum">
              <a:rPr lang="el-GR" altLang="en-GR"/>
              <a:pPr eaLnBrk="1" hangingPunct="1"/>
              <a:t>42</a:t>
            </a:fld>
            <a:endParaRPr lang="el-GR" altLang="en-GR"/>
          </a:p>
        </p:txBody>
      </p:sp>
      <p:sp>
        <p:nvSpPr>
          <p:cNvPr id="186371" name="Rectangle 2">
            <a:extLst>
              <a:ext uri="{FF2B5EF4-FFF2-40B4-BE49-F238E27FC236}">
                <a16:creationId xmlns:a16="http://schemas.microsoft.com/office/drawing/2014/main" id="{E7EAB49A-423A-2563-C589-7E16D48A7163}"/>
              </a:ext>
            </a:extLst>
          </p:cNvPr>
          <p:cNvSpPr>
            <a:spLocks noGrp="1" noRot="1" noChangeAspect="1" noChangeArrowheads="1" noTextEdit="1"/>
          </p:cNvSpPr>
          <p:nvPr>
            <p:ph type="sldImg"/>
          </p:nvPr>
        </p:nvSpPr>
        <p:spPr>
          <a:xfrm>
            <a:off x="-1735138" y="685800"/>
            <a:ext cx="10328276" cy="7747000"/>
          </a:xfrm>
          <a:ln/>
        </p:spPr>
      </p:sp>
      <p:sp>
        <p:nvSpPr>
          <p:cNvPr id="186372" name="Rectangle 3">
            <a:extLst>
              <a:ext uri="{FF2B5EF4-FFF2-40B4-BE49-F238E27FC236}">
                <a16:creationId xmlns:a16="http://schemas.microsoft.com/office/drawing/2014/main" id="{DFF0635A-5E48-84A9-357A-FC15B96880D8}"/>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R" altLang="en-G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a:extLst>
              <a:ext uri="{FF2B5EF4-FFF2-40B4-BE49-F238E27FC236}">
                <a16:creationId xmlns:a16="http://schemas.microsoft.com/office/drawing/2014/main" id="{3B009C79-7C25-E788-89E9-3239B5A34FA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283B84C-EEAA-F441-BA4A-5F57FEFA3A1C}" type="slidenum">
              <a:rPr lang="el-GR" altLang="en-GR"/>
              <a:pPr eaLnBrk="1" hangingPunct="1"/>
              <a:t>44</a:t>
            </a:fld>
            <a:endParaRPr lang="el-GR" altLang="en-GR"/>
          </a:p>
        </p:txBody>
      </p:sp>
      <p:sp>
        <p:nvSpPr>
          <p:cNvPr id="187395" name="Rectangle 2">
            <a:extLst>
              <a:ext uri="{FF2B5EF4-FFF2-40B4-BE49-F238E27FC236}">
                <a16:creationId xmlns:a16="http://schemas.microsoft.com/office/drawing/2014/main" id="{8F585B2C-ADE7-8AA8-1404-10C8E746F6E5}"/>
              </a:ext>
            </a:extLst>
          </p:cNvPr>
          <p:cNvSpPr>
            <a:spLocks noGrp="1" noRot="1" noChangeAspect="1" noChangeArrowheads="1" noTextEdit="1"/>
          </p:cNvSpPr>
          <p:nvPr>
            <p:ph type="sldImg"/>
          </p:nvPr>
        </p:nvSpPr>
        <p:spPr>
          <a:xfrm>
            <a:off x="-1735138" y="685800"/>
            <a:ext cx="10328276" cy="7747000"/>
          </a:xfrm>
          <a:ln/>
        </p:spPr>
      </p:sp>
      <p:sp>
        <p:nvSpPr>
          <p:cNvPr id="187396" name="Rectangle 3">
            <a:extLst>
              <a:ext uri="{FF2B5EF4-FFF2-40B4-BE49-F238E27FC236}">
                <a16:creationId xmlns:a16="http://schemas.microsoft.com/office/drawing/2014/main" id="{CB14B5C0-643B-08FC-E2CF-970316C12B0B}"/>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R" altLang="en-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a:extLst>
              <a:ext uri="{FF2B5EF4-FFF2-40B4-BE49-F238E27FC236}">
                <a16:creationId xmlns:a16="http://schemas.microsoft.com/office/drawing/2014/main" id="{442C1240-D7C9-0155-1AB5-9B1C763D6A6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7B4633C-A554-4B4D-878B-8EE419035DD0}" type="slidenum">
              <a:rPr lang="el-GR" altLang="en-GR"/>
              <a:pPr eaLnBrk="1" hangingPunct="1"/>
              <a:t>50</a:t>
            </a:fld>
            <a:endParaRPr lang="el-GR" altLang="en-GR"/>
          </a:p>
        </p:txBody>
      </p:sp>
      <p:sp>
        <p:nvSpPr>
          <p:cNvPr id="188419" name="Rectangle 2">
            <a:extLst>
              <a:ext uri="{FF2B5EF4-FFF2-40B4-BE49-F238E27FC236}">
                <a16:creationId xmlns:a16="http://schemas.microsoft.com/office/drawing/2014/main" id="{79E24C3B-F1C2-52E9-4FFC-7E5DB43A3F91}"/>
              </a:ext>
            </a:extLst>
          </p:cNvPr>
          <p:cNvSpPr>
            <a:spLocks noGrp="1" noRot="1" noChangeAspect="1" noChangeArrowheads="1" noTextEdit="1"/>
          </p:cNvSpPr>
          <p:nvPr>
            <p:ph type="sldImg"/>
          </p:nvPr>
        </p:nvSpPr>
        <p:spPr>
          <a:xfrm>
            <a:off x="-1735138" y="685800"/>
            <a:ext cx="10328276" cy="7747000"/>
          </a:xfrm>
          <a:ln/>
        </p:spPr>
      </p:sp>
      <p:sp>
        <p:nvSpPr>
          <p:cNvPr id="188420" name="Rectangle 3">
            <a:extLst>
              <a:ext uri="{FF2B5EF4-FFF2-40B4-BE49-F238E27FC236}">
                <a16:creationId xmlns:a16="http://schemas.microsoft.com/office/drawing/2014/main" id="{E65B5166-501F-5919-E297-C8C315BEA968}"/>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R" altLang="en-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a:extLst>
              <a:ext uri="{FF2B5EF4-FFF2-40B4-BE49-F238E27FC236}">
                <a16:creationId xmlns:a16="http://schemas.microsoft.com/office/drawing/2014/main" id="{2D747072-E3B1-A6BB-31BD-0535EB4B69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8B8AF6B-846D-5641-83D1-030243F199D6}" type="slidenum">
              <a:rPr lang="el-GR" altLang="en-GR"/>
              <a:pPr eaLnBrk="1" hangingPunct="1"/>
              <a:t>84</a:t>
            </a:fld>
            <a:endParaRPr lang="el-GR" altLang="en-GR"/>
          </a:p>
        </p:txBody>
      </p:sp>
      <p:sp>
        <p:nvSpPr>
          <p:cNvPr id="189443" name="Rectangle 2">
            <a:extLst>
              <a:ext uri="{FF2B5EF4-FFF2-40B4-BE49-F238E27FC236}">
                <a16:creationId xmlns:a16="http://schemas.microsoft.com/office/drawing/2014/main" id="{5A945AEF-62C8-4DE7-575D-539F226B95FB}"/>
              </a:ext>
            </a:extLst>
          </p:cNvPr>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189444" name="Rectangle 3">
            <a:extLst>
              <a:ext uri="{FF2B5EF4-FFF2-40B4-BE49-F238E27FC236}">
                <a16:creationId xmlns:a16="http://schemas.microsoft.com/office/drawing/2014/main" id="{B10AF0B7-3CFA-BA15-060D-B1D098C09F3E}"/>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endParaRPr lang="en-GR" altLang="en-G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a:extLst>
              <a:ext uri="{FF2B5EF4-FFF2-40B4-BE49-F238E27FC236}">
                <a16:creationId xmlns:a16="http://schemas.microsoft.com/office/drawing/2014/main" id="{773D442A-D9A3-E7A7-4915-65031E4EC4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690D4F9-0680-FF43-92C9-C271CE93CD5D}" type="slidenum">
              <a:rPr lang="el-GR" altLang="en-GR"/>
              <a:pPr eaLnBrk="1" hangingPunct="1"/>
              <a:t>88</a:t>
            </a:fld>
            <a:endParaRPr lang="el-GR" altLang="en-GR"/>
          </a:p>
        </p:txBody>
      </p:sp>
      <p:sp>
        <p:nvSpPr>
          <p:cNvPr id="190467" name="Rectangle 2">
            <a:extLst>
              <a:ext uri="{FF2B5EF4-FFF2-40B4-BE49-F238E27FC236}">
                <a16:creationId xmlns:a16="http://schemas.microsoft.com/office/drawing/2014/main" id="{2BB7F06D-7BB5-60F9-3325-9090D0E75FFB}"/>
              </a:ext>
            </a:extLst>
          </p:cNvPr>
          <p:cNvSpPr>
            <a:spLocks noGrp="1" noRot="1" noChangeAspect="1" noChangeArrowheads="1" noTextEdit="1"/>
          </p:cNvSpPr>
          <p:nvPr>
            <p:ph type="sldImg"/>
          </p:nvPr>
        </p:nvSpPr>
        <p:spPr>
          <a:xfrm>
            <a:off x="1146175" y="687388"/>
            <a:ext cx="4570413" cy="3427412"/>
          </a:xfrm>
          <a:ln/>
        </p:spPr>
      </p:sp>
      <p:sp>
        <p:nvSpPr>
          <p:cNvPr id="190468" name="Rectangle 3">
            <a:extLst>
              <a:ext uri="{FF2B5EF4-FFF2-40B4-BE49-F238E27FC236}">
                <a16:creationId xmlns:a16="http://schemas.microsoft.com/office/drawing/2014/main" id="{9C64E093-81CD-A6B9-5182-FAFD9C433CDE}"/>
              </a:ext>
            </a:extLst>
          </p:cNvPr>
          <p:cNvSpPr>
            <a:spLocks noGrp="1" noChangeArrowheads="1"/>
          </p:cNvSpPr>
          <p:nvPr>
            <p:ph type="body" idx="1"/>
          </p:nvPr>
        </p:nvSpPr>
        <p:spPr>
          <a:xfrm>
            <a:off x="914400" y="4343400"/>
            <a:ext cx="5029200" cy="4113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14" tIns="45607" rIns="91214" bIns="45607"/>
          <a:lstStyle/>
          <a:p>
            <a:pPr eaLnBrk="1" hangingPunct="1"/>
            <a:endParaRPr lang="en-GB" altLang="en-G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a:extLst>
              <a:ext uri="{FF2B5EF4-FFF2-40B4-BE49-F238E27FC236}">
                <a16:creationId xmlns:a16="http://schemas.microsoft.com/office/drawing/2014/main" id="{35127517-BC17-500B-ECD8-F4B030E4E39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5C83E83-ED53-FF44-975A-C3627B493E3F}" type="slidenum">
              <a:rPr lang="el-GR" altLang="en-GR"/>
              <a:pPr eaLnBrk="1" hangingPunct="1"/>
              <a:t>89</a:t>
            </a:fld>
            <a:endParaRPr lang="el-GR" altLang="en-GR"/>
          </a:p>
        </p:txBody>
      </p:sp>
      <p:sp>
        <p:nvSpPr>
          <p:cNvPr id="192515" name="Rectangle 2">
            <a:extLst>
              <a:ext uri="{FF2B5EF4-FFF2-40B4-BE49-F238E27FC236}">
                <a16:creationId xmlns:a16="http://schemas.microsoft.com/office/drawing/2014/main" id="{8A8B6295-341D-F0F7-6A44-992F829F4FD6}"/>
              </a:ext>
            </a:extLst>
          </p:cNvPr>
          <p:cNvSpPr>
            <a:spLocks noGrp="1" noRot="1" noChangeAspect="1" noChangeArrowheads="1" noTextEdit="1"/>
          </p:cNvSpPr>
          <p:nvPr>
            <p:ph type="sldImg"/>
          </p:nvPr>
        </p:nvSpPr>
        <p:spPr>
          <a:xfrm>
            <a:off x="901700" y="461963"/>
            <a:ext cx="5053013" cy="3789362"/>
          </a:xfrm>
          <a:ln/>
        </p:spPr>
      </p:sp>
      <p:sp>
        <p:nvSpPr>
          <p:cNvPr id="192516" name="Rectangle 3">
            <a:extLst>
              <a:ext uri="{FF2B5EF4-FFF2-40B4-BE49-F238E27FC236}">
                <a16:creationId xmlns:a16="http://schemas.microsoft.com/office/drawing/2014/main" id="{D2DF473B-244F-2047-05BE-1E77425EA944}"/>
              </a:ext>
            </a:extLst>
          </p:cNvPr>
          <p:cNvSpPr>
            <a:spLocks noGrp="1" noChangeArrowheads="1"/>
          </p:cNvSpPr>
          <p:nvPr>
            <p:ph type="body" idx="1"/>
          </p:nvPr>
        </p:nvSpPr>
        <p:spPr>
          <a:xfrm>
            <a:off x="912813" y="4411663"/>
            <a:ext cx="5032375"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78" tIns="45490" rIns="90978" bIns="45490"/>
          <a:lstStyle/>
          <a:p>
            <a:pPr eaLnBrk="1" hangingPunct="1"/>
            <a:r>
              <a:rPr lang="en-US" altLang="en-GR"/>
              <a:t>Key Points</a:t>
            </a:r>
          </a:p>
          <a:p>
            <a:pPr eaLnBrk="1" hangingPunct="1">
              <a:buFontTx/>
              <a:buChar char="•"/>
            </a:pPr>
            <a:r>
              <a:rPr lang="en-US" altLang="en-GR"/>
              <a:t>Since the beginning of the HAART era, drug regimens have become “simpler” in terms of dosing</a:t>
            </a:r>
          </a:p>
          <a:p>
            <a:pPr eaLnBrk="1" hangingPunct="1">
              <a:buFontTx/>
              <a:buChar char="•"/>
            </a:pPr>
            <a:r>
              <a:rPr lang="en-US" altLang="en-GR"/>
              <a:t>1996: regimen based on protease inhibitors (PIs) could require 10 pills per day, food restrictions and dosing three or more times per day—a very complex regimen</a:t>
            </a:r>
          </a:p>
          <a:p>
            <a:pPr eaLnBrk="1" hangingPunct="1">
              <a:buFontTx/>
              <a:buChar char="•"/>
            </a:pPr>
            <a:r>
              <a:rPr lang="en-US" altLang="en-GR"/>
              <a:t>In 1998 with the introduction of Combivir, a BID, 5-pills/day regimen was available. The fixed-dose combination was a true step change in terms of reducing pill burden.</a:t>
            </a:r>
          </a:p>
          <a:p>
            <a:pPr lvl="1" eaLnBrk="1" hangingPunct="1"/>
            <a:r>
              <a:rPr lang="en-US" altLang="en-GR"/>
              <a:t>However, the regimen was still not that simple because of the many side effects/toxicities to be managed</a:t>
            </a:r>
          </a:p>
          <a:p>
            <a:pPr eaLnBrk="1" hangingPunct="1">
              <a:buFontTx/>
              <a:buChar char="•"/>
            </a:pPr>
            <a:r>
              <a:rPr lang="en-US" altLang="en-GR"/>
              <a:t>In 2000, another step change with the introduction of a triple nucleoside fixed dose—just one pill, twice a day</a:t>
            </a:r>
          </a:p>
          <a:p>
            <a:pPr lvl="1" eaLnBrk="1" hangingPunct="1"/>
            <a:r>
              <a:rPr lang="en-US" altLang="en-GR"/>
              <a:t>Lower pill burden, but still dosed BID</a:t>
            </a:r>
          </a:p>
          <a:p>
            <a:pPr lvl="1" eaLnBrk="1" hangingPunct="1"/>
            <a:r>
              <a:rPr lang="en-US" altLang="en-GR"/>
              <a:t>Still several side effects and toxicity issues to manage</a:t>
            </a:r>
          </a:p>
          <a:p>
            <a:pPr lvl="1" eaLnBrk="1" hangingPunct="1"/>
            <a:r>
              <a:rPr lang="en-US" altLang="en-GR"/>
              <a:t>Potential problems with resistance (including thymidine analogue mutations), which could severely compromise nucleoside, reverse transcriptase inhibitor (NRTI) class</a:t>
            </a:r>
          </a:p>
          <a:p>
            <a:pPr lvl="1" eaLnBrk="1" hangingPunct="1"/>
            <a:r>
              <a:rPr lang="en-US" altLang="en-GR"/>
              <a:t>And, although the regimen was much simpler in terms of pill burden, as we know from the recent results of ACTG 5095, the efficacy of this regimen may be questionable &lt;next slide&gt;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a:extLst>
              <a:ext uri="{FF2B5EF4-FFF2-40B4-BE49-F238E27FC236}">
                <a16:creationId xmlns:a16="http://schemas.microsoft.com/office/drawing/2014/main" id="{5DB94D3A-C826-DA51-059F-43F26A44C20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30DB918-3184-EF4A-9B94-BC6002F6A65C}" type="slidenum">
              <a:rPr lang="el-GR" altLang="en-GR"/>
              <a:pPr eaLnBrk="1" hangingPunct="1"/>
              <a:t>90</a:t>
            </a:fld>
            <a:endParaRPr lang="el-GR" altLang="en-GR"/>
          </a:p>
        </p:txBody>
      </p:sp>
      <p:sp>
        <p:nvSpPr>
          <p:cNvPr id="193539" name="Rectangle 2">
            <a:extLst>
              <a:ext uri="{FF2B5EF4-FFF2-40B4-BE49-F238E27FC236}">
                <a16:creationId xmlns:a16="http://schemas.microsoft.com/office/drawing/2014/main" id="{A5D7C2CC-76AA-BCE1-8F3C-2D3981CD09D3}"/>
              </a:ext>
            </a:extLst>
          </p:cNvPr>
          <p:cNvSpPr>
            <a:spLocks noGrp="1" noRot="1" noChangeAspect="1" noChangeArrowheads="1" noTextEdit="1"/>
          </p:cNvSpPr>
          <p:nvPr>
            <p:ph type="sldImg"/>
          </p:nvPr>
        </p:nvSpPr>
        <p:spPr>
          <a:xfrm>
            <a:off x="901700" y="461963"/>
            <a:ext cx="5053013" cy="3789362"/>
          </a:xfrm>
          <a:ln/>
        </p:spPr>
      </p:sp>
      <p:sp>
        <p:nvSpPr>
          <p:cNvPr id="193540" name="Rectangle 3">
            <a:extLst>
              <a:ext uri="{FF2B5EF4-FFF2-40B4-BE49-F238E27FC236}">
                <a16:creationId xmlns:a16="http://schemas.microsoft.com/office/drawing/2014/main" id="{29995BFF-8EFD-8457-5686-316E5029E50D}"/>
              </a:ext>
            </a:extLst>
          </p:cNvPr>
          <p:cNvSpPr>
            <a:spLocks noGrp="1" noChangeArrowheads="1"/>
          </p:cNvSpPr>
          <p:nvPr>
            <p:ph type="body" idx="1"/>
          </p:nvPr>
        </p:nvSpPr>
        <p:spPr>
          <a:xfrm>
            <a:off x="912813" y="4411663"/>
            <a:ext cx="5032375"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78" tIns="45490" rIns="90978" bIns="45490"/>
          <a:lstStyle/>
          <a:p>
            <a:pPr eaLnBrk="1" hangingPunct="1"/>
            <a:r>
              <a:rPr lang="en-US" altLang="en-GR"/>
              <a:t>Key Points</a:t>
            </a:r>
          </a:p>
          <a:p>
            <a:pPr eaLnBrk="1" hangingPunct="1">
              <a:buFontTx/>
              <a:buChar char="•"/>
            </a:pPr>
            <a:r>
              <a:rPr lang="en-US" altLang="en-GR"/>
              <a:t>So, with the efficacy concerns around TRZ identified, this brings us back to Combivir/EFV in 2002, with the once-daily formulation of EFV available.  Again, an improvement in terms of pill burden, but still the toxicities and dosing to deal with.</a:t>
            </a:r>
          </a:p>
          <a:p>
            <a:pPr eaLnBrk="1" hangingPunct="1">
              <a:buFontTx/>
              <a:buChar char="•"/>
            </a:pPr>
            <a:r>
              <a:rPr lang="en-US" altLang="en-GR"/>
              <a:t>Today, QD regimens with a high level of efficacy are available</a:t>
            </a:r>
          </a:p>
          <a:p>
            <a:pPr lvl="1" eaLnBrk="1" hangingPunct="1"/>
            <a:r>
              <a:rPr lang="en-US" altLang="en-GR"/>
              <a:t>Tenofovir DF (TDF)/FTC/EFV—three pills QD, good tolerability (possibly two pills QD with investigation of TDF/FTC fixed-dose pill</a:t>
            </a:r>
          </a:p>
          <a:p>
            <a:pPr lvl="1" eaLnBrk="1" hangingPunct="1"/>
            <a:r>
              <a:rPr lang="en-US" altLang="en-GR"/>
              <a:t>TDF/3TC/EFV—three pills QD</a:t>
            </a:r>
          </a:p>
          <a:p>
            <a:pPr eaLnBrk="1" hangingPunct="1">
              <a:buFontTx/>
              <a:buChar char="•"/>
            </a:pPr>
            <a:r>
              <a:rPr lang="en-US" altLang="en-GR"/>
              <a:t>Side effects are still present, but they are more manageable</a:t>
            </a:r>
          </a:p>
          <a:p>
            <a:pPr eaLnBrk="1" hangingPunct="1">
              <a:buFontTx/>
              <a:buChar char="•"/>
            </a:pPr>
            <a:r>
              <a:rPr lang="en-US" altLang="en-GR"/>
              <a:t>Can note: Possible concern with 3TC pharmacokinetics (PK) and lack of forgiveness with a missed dose</a:t>
            </a:r>
          </a:p>
          <a:p>
            <a:pPr eaLnBrk="1" hangingPunct="1">
              <a:buFontTx/>
              <a:buChar char="•"/>
            </a:pPr>
            <a:r>
              <a:rPr lang="en-US" altLang="en-GR"/>
              <a:t>What does the future hold?  Are we moving toward one pill, once a day?  Is it possible to have no side effects?  &lt;Speaker notes where they think the future is headed&gt;</a:t>
            </a:r>
          </a:p>
          <a:p>
            <a:pPr eaLnBrk="1" hangingPunct="1">
              <a:buFontTx/>
              <a:buChar char="•"/>
            </a:pPr>
            <a:endParaRPr lang="en-US" altLang="en-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l-GR"/>
              <a:t>Κάντε κλικ για να επεξεργαστείτε τον υπότιτλο του υποδείγματος</a:t>
            </a:r>
          </a:p>
        </p:txBody>
      </p:sp>
      <p:sp>
        <p:nvSpPr>
          <p:cNvPr id="4" name="Rectangle 4">
            <a:extLst>
              <a:ext uri="{FF2B5EF4-FFF2-40B4-BE49-F238E27FC236}">
                <a16:creationId xmlns:a16="http://schemas.microsoft.com/office/drawing/2014/main" id="{CC1C02AF-5961-71F0-A4BA-70269734EBFD}"/>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5">
            <a:extLst>
              <a:ext uri="{FF2B5EF4-FFF2-40B4-BE49-F238E27FC236}">
                <a16:creationId xmlns:a16="http://schemas.microsoft.com/office/drawing/2014/main" id="{895180B8-7A27-3098-EA5B-92C4F7A255B4}"/>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6">
            <a:extLst>
              <a:ext uri="{FF2B5EF4-FFF2-40B4-BE49-F238E27FC236}">
                <a16:creationId xmlns:a16="http://schemas.microsoft.com/office/drawing/2014/main" id="{CB6C83F2-7F1C-EF96-8325-72A90F544A01}"/>
              </a:ext>
            </a:extLst>
          </p:cNvPr>
          <p:cNvSpPr>
            <a:spLocks noGrp="1" noChangeArrowheads="1"/>
          </p:cNvSpPr>
          <p:nvPr>
            <p:ph type="sldNum" sz="quarter" idx="12"/>
          </p:nvPr>
        </p:nvSpPr>
        <p:spPr>
          <a:ln/>
        </p:spPr>
        <p:txBody>
          <a:bodyPr/>
          <a:lstStyle>
            <a:lvl1pPr>
              <a:defRPr/>
            </a:lvl1pPr>
          </a:lstStyle>
          <a:p>
            <a:fld id="{A09C6C89-B9BA-0940-A5CF-77362307139D}" type="slidenum">
              <a:rPr lang="el-GR" altLang="en-GR"/>
              <a:pPr/>
              <a:t>‹#›</a:t>
            </a:fld>
            <a:endParaRPr lang="el-GR" altLang="en-GR"/>
          </a:p>
        </p:txBody>
      </p:sp>
    </p:spTree>
    <p:extLst>
      <p:ext uri="{BB962C8B-B14F-4D97-AF65-F5344CB8AC3E}">
        <p14:creationId xmlns:p14="http://schemas.microsoft.com/office/powerpoint/2010/main" val="2276948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
            <a:extLst>
              <a:ext uri="{FF2B5EF4-FFF2-40B4-BE49-F238E27FC236}">
                <a16:creationId xmlns:a16="http://schemas.microsoft.com/office/drawing/2014/main" id="{D3C852F8-E938-EC9E-64FB-9C0349BF2330}"/>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5">
            <a:extLst>
              <a:ext uri="{FF2B5EF4-FFF2-40B4-BE49-F238E27FC236}">
                <a16:creationId xmlns:a16="http://schemas.microsoft.com/office/drawing/2014/main" id="{98DB47F4-2B6D-5174-5A9E-B97E16AC3BA0}"/>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6">
            <a:extLst>
              <a:ext uri="{FF2B5EF4-FFF2-40B4-BE49-F238E27FC236}">
                <a16:creationId xmlns:a16="http://schemas.microsoft.com/office/drawing/2014/main" id="{25A55CE2-1211-CF8E-9EA4-7AA085A7C953}"/>
              </a:ext>
            </a:extLst>
          </p:cNvPr>
          <p:cNvSpPr>
            <a:spLocks noGrp="1" noChangeArrowheads="1"/>
          </p:cNvSpPr>
          <p:nvPr>
            <p:ph type="sldNum" sz="quarter" idx="12"/>
          </p:nvPr>
        </p:nvSpPr>
        <p:spPr>
          <a:ln/>
        </p:spPr>
        <p:txBody>
          <a:bodyPr/>
          <a:lstStyle>
            <a:lvl1pPr>
              <a:defRPr/>
            </a:lvl1pPr>
          </a:lstStyle>
          <a:p>
            <a:fld id="{75666D50-8A86-E447-8684-6A4DB9FA4A57}" type="slidenum">
              <a:rPr lang="el-GR" altLang="en-GR"/>
              <a:pPr/>
              <a:t>‹#›</a:t>
            </a:fld>
            <a:endParaRPr lang="el-GR" altLang="en-GR"/>
          </a:p>
        </p:txBody>
      </p:sp>
    </p:spTree>
    <p:extLst>
      <p:ext uri="{BB962C8B-B14F-4D97-AF65-F5344CB8AC3E}">
        <p14:creationId xmlns:p14="http://schemas.microsoft.com/office/powerpoint/2010/main" val="1040967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
        <p:nvSpPr>
          <p:cNvPr id="4" name="Rectangle 4">
            <a:extLst>
              <a:ext uri="{FF2B5EF4-FFF2-40B4-BE49-F238E27FC236}">
                <a16:creationId xmlns:a16="http://schemas.microsoft.com/office/drawing/2014/main" id="{D7F078D6-C1E4-FD22-5958-E55F01EC804A}"/>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5">
            <a:extLst>
              <a:ext uri="{FF2B5EF4-FFF2-40B4-BE49-F238E27FC236}">
                <a16:creationId xmlns:a16="http://schemas.microsoft.com/office/drawing/2014/main" id="{D49B8634-2E64-5FCF-1835-6DD3AECB5836}"/>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6">
            <a:extLst>
              <a:ext uri="{FF2B5EF4-FFF2-40B4-BE49-F238E27FC236}">
                <a16:creationId xmlns:a16="http://schemas.microsoft.com/office/drawing/2014/main" id="{6A47F888-5C56-9A94-6113-B522CFD85307}"/>
              </a:ext>
            </a:extLst>
          </p:cNvPr>
          <p:cNvSpPr>
            <a:spLocks noGrp="1" noChangeArrowheads="1"/>
          </p:cNvSpPr>
          <p:nvPr>
            <p:ph type="sldNum" sz="quarter" idx="12"/>
          </p:nvPr>
        </p:nvSpPr>
        <p:spPr>
          <a:ln/>
        </p:spPr>
        <p:txBody>
          <a:bodyPr/>
          <a:lstStyle>
            <a:lvl1pPr>
              <a:defRPr/>
            </a:lvl1pPr>
          </a:lstStyle>
          <a:p>
            <a:fld id="{0F8BA190-B565-FF44-BB4B-5E9616F49945}" type="slidenum">
              <a:rPr lang="el-GR" altLang="en-GR"/>
              <a:pPr/>
              <a:t>‹#›</a:t>
            </a:fld>
            <a:endParaRPr lang="el-GR" altLang="en-GR"/>
          </a:p>
        </p:txBody>
      </p:sp>
    </p:spTree>
    <p:extLst>
      <p:ext uri="{BB962C8B-B14F-4D97-AF65-F5344CB8AC3E}">
        <p14:creationId xmlns:p14="http://schemas.microsoft.com/office/powerpoint/2010/main" val="355156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4">
            <a:extLst>
              <a:ext uri="{FF2B5EF4-FFF2-40B4-BE49-F238E27FC236}">
                <a16:creationId xmlns:a16="http://schemas.microsoft.com/office/drawing/2014/main" id="{AAB42EC1-9527-DAF7-0F54-82A7847B1A95}"/>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5">
            <a:extLst>
              <a:ext uri="{FF2B5EF4-FFF2-40B4-BE49-F238E27FC236}">
                <a16:creationId xmlns:a16="http://schemas.microsoft.com/office/drawing/2014/main" id="{84A1F709-ABD0-1CD4-19E8-3BCEE6D9A445}"/>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6">
            <a:extLst>
              <a:ext uri="{FF2B5EF4-FFF2-40B4-BE49-F238E27FC236}">
                <a16:creationId xmlns:a16="http://schemas.microsoft.com/office/drawing/2014/main" id="{4E7F3AAE-55C8-0D7A-DD67-B5EFA1749B48}"/>
              </a:ext>
            </a:extLst>
          </p:cNvPr>
          <p:cNvSpPr>
            <a:spLocks noGrp="1" noChangeArrowheads="1"/>
          </p:cNvSpPr>
          <p:nvPr>
            <p:ph type="sldNum" sz="quarter" idx="12"/>
          </p:nvPr>
        </p:nvSpPr>
        <p:spPr>
          <a:ln/>
        </p:spPr>
        <p:txBody>
          <a:bodyPr/>
          <a:lstStyle>
            <a:lvl1pPr>
              <a:defRPr/>
            </a:lvl1pPr>
          </a:lstStyle>
          <a:p>
            <a:fld id="{7B8C5217-FC65-AC47-BE97-91D982785480}" type="slidenum">
              <a:rPr lang="el-GR" altLang="en-GR"/>
              <a:pPr/>
              <a:t>‹#›</a:t>
            </a:fld>
            <a:endParaRPr lang="el-GR" altLang="en-GR"/>
          </a:p>
        </p:txBody>
      </p:sp>
    </p:spTree>
    <p:extLst>
      <p:ext uri="{BB962C8B-B14F-4D97-AF65-F5344CB8AC3E}">
        <p14:creationId xmlns:p14="http://schemas.microsoft.com/office/powerpoint/2010/main" val="179395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Rectangle 4">
            <a:extLst>
              <a:ext uri="{FF2B5EF4-FFF2-40B4-BE49-F238E27FC236}">
                <a16:creationId xmlns:a16="http://schemas.microsoft.com/office/drawing/2014/main" id="{CB3BD62F-3AB9-427E-A3EC-190A90057B09}"/>
              </a:ext>
            </a:extLst>
          </p:cNvPr>
          <p:cNvSpPr>
            <a:spLocks noGrp="1" noChangeArrowheads="1"/>
          </p:cNvSpPr>
          <p:nvPr>
            <p:ph type="dt" sz="half" idx="10"/>
          </p:nvPr>
        </p:nvSpPr>
        <p:spPr>
          <a:ln/>
        </p:spPr>
        <p:txBody>
          <a:bodyPr/>
          <a:lstStyle>
            <a:lvl1pPr>
              <a:defRPr/>
            </a:lvl1pPr>
          </a:lstStyle>
          <a:p>
            <a:pPr>
              <a:defRPr/>
            </a:pPr>
            <a:endParaRPr lang="el-GR"/>
          </a:p>
        </p:txBody>
      </p:sp>
      <p:sp>
        <p:nvSpPr>
          <p:cNvPr id="8" name="Rectangle 5">
            <a:extLst>
              <a:ext uri="{FF2B5EF4-FFF2-40B4-BE49-F238E27FC236}">
                <a16:creationId xmlns:a16="http://schemas.microsoft.com/office/drawing/2014/main" id="{658FD829-9EA2-7144-35AD-3FAD7513EC16}"/>
              </a:ext>
            </a:extLst>
          </p:cNvPr>
          <p:cNvSpPr>
            <a:spLocks noGrp="1" noChangeArrowheads="1"/>
          </p:cNvSpPr>
          <p:nvPr>
            <p:ph type="ftr" sz="quarter" idx="11"/>
          </p:nvPr>
        </p:nvSpPr>
        <p:spPr>
          <a:ln/>
        </p:spPr>
        <p:txBody>
          <a:bodyPr/>
          <a:lstStyle>
            <a:lvl1pPr>
              <a:defRPr/>
            </a:lvl1pPr>
          </a:lstStyle>
          <a:p>
            <a:pPr>
              <a:defRPr/>
            </a:pPr>
            <a:endParaRPr lang="el-GR"/>
          </a:p>
        </p:txBody>
      </p:sp>
      <p:sp>
        <p:nvSpPr>
          <p:cNvPr id="9" name="Rectangle 6">
            <a:extLst>
              <a:ext uri="{FF2B5EF4-FFF2-40B4-BE49-F238E27FC236}">
                <a16:creationId xmlns:a16="http://schemas.microsoft.com/office/drawing/2014/main" id="{D1B51122-D469-E492-69F1-CE0B029B07DC}"/>
              </a:ext>
            </a:extLst>
          </p:cNvPr>
          <p:cNvSpPr>
            <a:spLocks noGrp="1" noChangeArrowheads="1"/>
          </p:cNvSpPr>
          <p:nvPr>
            <p:ph type="sldNum" sz="quarter" idx="12"/>
          </p:nvPr>
        </p:nvSpPr>
        <p:spPr>
          <a:ln/>
        </p:spPr>
        <p:txBody>
          <a:bodyPr/>
          <a:lstStyle>
            <a:lvl1pPr>
              <a:defRPr/>
            </a:lvl1pPr>
          </a:lstStyle>
          <a:p>
            <a:fld id="{CE79996B-181B-F14B-854E-9BF06229E192}" type="slidenum">
              <a:rPr lang="el-GR" altLang="en-GR"/>
              <a:pPr/>
              <a:t>‹#›</a:t>
            </a:fld>
            <a:endParaRPr lang="el-GR" altLang="en-GR"/>
          </a:p>
        </p:txBody>
      </p:sp>
    </p:spTree>
    <p:extLst>
      <p:ext uri="{BB962C8B-B14F-4D97-AF65-F5344CB8AC3E}">
        <p14:creationId xmlns:p14="http://schemas.microsoft.com/office/powerpoint/2010/main" val="3006565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Rectangle 4">
            <a:extLst>
              <a:ext uri="{FF2B5EF4-FFF2-40B4-BE49-F238E27FC236}">
                <a16:creationId xmlns:a16="http://schemas.microsoft.com/office/drawing/2014/main" id="{4195548A-A758-D3C6-D465-92D885462DD6}"/>
              </a:ext>
            </a:extLst>
          </p:cNvPr>
          <p:cNvSpPr>
            <a:spLocks noGrp="1" noChangeArrowheads="1"/>
          </p:cNvSpPr>
          <p:nvPr>
            <p:ph type="dt" sz="half" idx="10"/>
          </p:nvPr>
        </p:nvSpPr>
        <p:spPr>
          <a:ln/>
        </p:spPr>
        <p:txBody>
          <a:bodyPr/>
          <a:lstStyle>
            <a:lvl1pPr>
              <a:defRPr/>
            </a:lvl1pPr>
          </a:lstStyle>
          <a:p>
            <a:pPr>
              <a:defRPr/>
            </a:pPr>
            <a:endParaRPr lang="el-GR"/>
          </a:p>
        </p:txBody>
      </p:sp>
      <p:sp>
        <p:nvSpPr>
          <p:cNvPr id="4" name="Rectangle 5">
            <a:extLst>
              <a:ext uri="{FF2B5EF4-FFF2-40B4-BE49-F238E27FC236}">
                <a16:creationId xmlns:a16="http://schemas.microsoft.com/office/drawing/2014/main" id="{0F7B6A9A-A45E-E370-3E20-6BEFED23703D}"/>
              </a:ext>
            </a:extLst>
          </p:cNvPr>
          <p:cNvSpPr>
            <a:spLocks noGrp="1" noChangeArrowheads="1"/>
          </p:cNvSpPr>
          <p:nvPr>
            <p:ph type="ftr" sz="quarter" idx="11"/>
          </p:nvPr>
        </p:nvSpPr>
        <p:spPr>
          <a:ln/>
        </p:spPr>
        <p:txBody>
          <a:bodyPr/>
          <a:lstStyle>
            <a:lvl1pPr>
              <a:defRPr/>
            </a:lvl1pPr>
          </a:lstStyle>
          <a:p>
            <a:pPr>
              <a:defRPr/>
            </a:pPr>
            <a:endParaRPr lang="el-GR"/>
          </a:p>
        </p:txBody>
      </p:sp>
      <p:sp>
        <p:nvSpPr>
          <p:cNvPr id="5" name="Rectangle 6">
            <a:extLst>
              <a:ext uri="{FF2B5EF4-FFF2-40B4-BE49-F238E27FC236}">
                <a16:creationId xmlns:a16="http://schemas.microsoft.com/office/drawing/2014/main" id="{4739D13F-0BA5-61C5-A05C-C1292C16EEC1}"/>
              </a:ext>
            </a:extLst>
          </p:cNvPr>
          <p:cNvSpPr>
            <a:spLocks noGrp="1" noChangeArrowheads="1"/>
          </p:cNvSpPr>
          <p:nvPr>
            <p:ph type="sldNum" sz="quarter" idx="12"/>
          </p:nvPr>
        </p:nvSpPr>
        <p:spPr>
          <a:ln/>
        </p:spPr>
        <p:txBody>
          <a:bodyPr/>
          <a:lstStyle>
            <a:lvl1pPr>
              <a:defRPr/>
            </a:lvl1pPr>
          </a:lstStyle>
          <a:p>
            <a:fld id="{FE0CD4AD-A597-8B41-8D3C-8C588C56ECCD}" type="slidenum">
              <a:rPr lang="el-GR" altLang="en-GR"/>
              <a:pPr/>
              <a:t>‹#›</a:t>
            </a:fld>
            <a:endParaRPr lang="el-GR" altLang="en-GR"/>
          </a:p>
        </p:txBody>
      </p:sp>
    </p:spTree>
    <p:extLst>
      <p:ext uri="{BB962C8B-B14F-4D97-AF65-F5344CB8AC3E}">
        <p14:creationId xmlns:p14="http://schemas.microsoft.com/office/powerpoint/2010/main" val="36545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8CACA63-56B6-4EF7-6527-48F6282949DD}"/>
              </a:ext>
            </a:extLst>
          </p:cNvPr>
          <p:cNvSpPr>
            <a:spLocks noGrp="1" noChangeArrowheads="1"/>
          </p:cNvSpPr>
          <p:nvPr>
            <p:ph type="dt" sz="half" idx="10"/>
          </p:nvPr>
        </p:nvSpPr>
        <p:spPr>
          <a:ln/>
        </p:spPr>
        <p:txBody>
          <a:bodyPr/>
          <a:lstStyle>
            <a:lvl1pPr>
              <a:defRPr/>
            </a:lvl1pPr>
          </a:lstStyle>
          <a:p>
            <a:pPr>
              <a:defRPr/>
            </a:pPr>
            <a:endParaRPr lang="el-GR"/>
          </a:p>
        </p:txBody>
      </p:sp>
      <p:sp>
        <p:nvSpPr>
          <p:cNvPr id="3" name="Rectangle 5">
            <a:extLst>
              <a:ext uri="{FF2B5EF4-FFF2-40B4-BE49-F238E27FC236}">
                <a16:creationId xmlns:a16="http://schemas.microsoft.com/office/drawing/2014/main" id="{8022313D-177F-8D76-59E2-06E63B2836D4}"/>
              </a:ext>
            </a:extLst>
          </p:cNvPr>
          <p:cNvSpPr>
            <a:spLocks noGrp="1" noChangeArrowheads="1"/>
          </p:cNvSpPr>
          <p:nvPr>
            <p:ph type="ftr" sz="quarter" idx="11"/>
          </p:nvPr>
        </p:nvSpPr>
        <p:spPr>
          <a:ln/>
        </p:spPr>
        <p:txBody>
          <a:bodyPr/>
          <a:lstStyle>
            <a:lvl1pPr>
              <a:defRPr/>
            </a:lvl1pPr>
          </a:lstStyle>
          <a:p>
            <a:pPr>
              <a:defRPr/>
            </a:pPr>
            <a:endParaRPr lang="el-GR"/>
          </a:p>
        </p:txBody>
      </p:sp>
      <p:sp>
        <p:nvSpPr>
          <p:cNvPr id="4" name="Rectangle 6">
            <a:extLst>
              <a:ext uri="{FF2B5EF4-FFF2-40B4-BE49-F238E27FC236}">
                <a16:creationId xmlns:a16="http://schemas.microsoft.com/office/drawing/2014/main" id="{B0FC4693-28FF-3594-BE29-4AC9B4E369C0}"/>
              </a:ext>
            </a:extLst>
          </p:cNvPr>
          <p:cNvSpPr>
            <a:spLocks noGrp="1" noChangeArrowheads="1"/>
          </p:cNvSpPr>
          <p:nvPr>
            <p:ph type="sldNum" sz="quarter" idx="12"/>
          </p:nvPr>
        </p:nvSpPr>
        <p:spPr>
          <a:ln/>
        </p:spPr>
        <p:txBody>
          <a:bodyPr/>
          <a:lstStyle>
            <a:lvl1pPr>
              <a:defRPr/>
            </a:lvl1pPr>
          </a:lstStyle>
          <a:p>
            <a:fld id="{F6F19DBD-4D4B-F243-9239-FF249E6BB132}" type="slidenum">
              <a:rPr lang="el-GR" altLang="en-GR"/>
              <a:pPr/>
              <a:t>‹#›</a:t>
            </a:fld>
            <a:endParaRPr lang="el-GR" altLang="en-GR"/>
          </a:p>
        </p:txBody>
      </p:sp>
    </p:spTree>
    <p:extLst>
      <p:ext uri="{BB962C8B-B14F-4D97-AF65-F5344CB8AC3E}">
        <p14:creationId xmlns:p14="http://schemas.microsoft.com/office/powerpoint/2010/main" val="1874221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4">
            <a:extLst>
              <a:ext uri="{FF2B5EF4-FFF2-40B4-BE49-F238E27FC236}">
                <a16:creationId xmlns:a16="http://schemas.microsoft.com/office/drawing/2014/main" id="{60B8C6E3-13DF-05B0-8B77-C8DA480AD9BF}"/>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5">
            <a:extLst>
              <a:ext uri="{FF2B5EF4-FFF2-40B4-BE49-F238E27FC236}">
                <a16:creationId xmlns:a16="http://schemas.microsoft.com/office/drawing/2014/main" id="{2527F63D-339D-6974-4F22-5967F4EF365C}"/>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6">
            <a:extLst>
              <a:ext uri="{FF2B5EF4-FFF2-40B4-BE49-F238E27FC236}">
                <a16:creationId xmlns:a16="http://schemas.microsoft.com/office/drawing/2014/main" id="{37CF69DD-036F-C55B-6EC2-8CE0E35D128F}"/>
              </a:ext>
            </a:extLst>
          </p:cNvPr>
          <p:cNvSpPr>
            <a:spLocks noGrp="1" noChangeArrowheads="1"/>
          </p:cNvSpPr>
          <p:nvPr>
            <p:ph type="sldNum" sz="quarter" idx="12"/>
          </p:nvPr>
        </p:nvSpPr>
        <p:spPr>
          <a:ln/>
        </p:spPr>
        <p:txBody>
          <a:bodyPr/>
          <a:lstStyle>
            <a:lvl1pPr>
              <a:defRPr/>
            </a:lvl1pPr>
          </a:lstStyle>
          <a:p>
            <a:fld id="{96864080-A71F-8D47-BDD0-AEDB9835543E}" type="slidenum">
              <a:rPr lang="el-GR" altLang="en-GR"/>
              <a:pPr/>
              <a:t>‹#›</a:t>
            </a:fld>
            <a:endParaRPr lang="el-GR" altLang="en-GR"/>
          </a:p>
        </p:txBody>
      </p:sp>
    </p:spTree>
    <p:extLst>
      <p:ext uri="{BB962C8B-B14F-4D97-AF65-F5344CB8AC3E}">
        <p14:creationId xmlns:p14="http://schemas.microsoft.com/office/powerpoint/2010/main" val="3618111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4">
            <a:extLst>
              <a:ext uri="{FF2B5EF4-FFF2-40B4-BE49-F238E27FC236}">
                <a16:creationId xmlns:a16="http://schemas.microsoft.com/office/drawing/2014/main" id="{EC0C79A8-1886-6817-E423-AFBE31B8D210}"/>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5">
            <a:extLst>
              <a:ext uri="{FF2B5EF4-FFF2-40B4-BE49-F238E27FC236}">
                <a16:creationId xmlns:a16="http://schemas.microsoft.com/office/drawing/2014/main" id="{EB174792-C522-05D1-7190-7DBC67C4DF9D}"/>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6">
            <a:extLst>
              <a:ext uri="{FF2B5EF4-FFF2-40B4-BE49-F238E27FC236}">
                <a16:creationId xmlns:a16="http://schemas.microsoft.com/office/drawing/2014/main" id="{ED1F3761-C8F9-62D1-E9AB-B3172434BBAE}"/>
              </a:ext>
            </a:extLst>
          </p:cNvPr>
          <p:cNvSpPr>
            <a:spLocks noGrp="1" noChangeArrowheads="1"/>
          </p:cNvSpPr>
          <p:nvPr>
            <p:ph type="sldNum" sz="quarter" idx="12"/>
          </p:nvPr>
        </p:nvSpPr>
        <p:spPr>
          <a:ln/>
        </p:spPr>
        <p:txBody>
          <a:bodyPr/>
          <a:lstStyle>
            <a:lvl1pPr>
              <a:defRPr/>
            </a:lvl1pPr>
          </a:lstStyle>
          <a:p>
            <a:fld id="{FA3D0555-A9D5-0C4E-ADDC-0BDA03298885}" type="slidenum">
              <a:rPr lang="el-GR" altLang="en-GR"/>
              <a:pPr/>
              <a:t>‹#›</a:t>
            </a:fld>
            <a:endParaRPr lang="el-GR" altLang="en-GR"/>
          </a:p>
        </p:txBody>
      </p:sp>
    </p:spTree>
    <p:extLst>
      <p:ext uri="{BB962C8B-B14F-4D97-AF65-F5344CB8AC3E}">
        <p14:creationId xmlns:p14="http://schemas.microsoft.com/office/powerpoint/2010/main" val="2149153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
            <a:extLst>
              <a:ext uri="{FF2B5EF4-FFF2-40B4-BE49-F238E27FC236}">
                <a16:creationId xmlns:a16="http://schemas.microsoft.com/office/drawing/2014/main" id="{69CE730F-6404-75BE-3C59-F7F89D66FFA9}"/>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5">
            <a:extLst>
              <a:ext uri="{FF2B5EF4-FFF2-40B4-BE49-F238E27FC236}">
                <a16:creationId xmlns:a16="http://schemas.microsoft.com/office/drawing/2014/main" id="{A7BA2C69-3372-7C94-1AF5-E7A378A5DBFD}"/>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6">
            <a:extLst>
              <a:ext uri="{FF2B5EF4-FFF2-40B4-BE49-F238E27FC236}">
                <a16:creationId xmlns:a16="http://schemas.microsoft.com/office/drawing/2014/main" id="{7DA553BD-3098-D0C4-B738-A5DC3324E2ED}"/>
              </a:ext>
            </a:extLst>
          </p:cNvPr>
          <p:cNvSpPr>
            <a:spLocks noGrp="1" noChangeArrowheads="1"/>
          </p:cNvSpPr>
          <p:nvPr>
            <p:ph type="sldNum" sz="quarter" idx="12"/>
          </p:nvPr>
        </p:nvSpPr>
        <p:spPr>
          <a:ln/>
        </p:spPr>
        <p:txBody>
          <a:bodyPr/>
          <a:lstStyle>
            <a:lvl1pPr>
              <a:defRPr/>
            </a:lvl1pPr>
          </a:lstStyle>
          <a:p>
            <a:fld id="{844B1843-9755-7C4E-A78A-59FF2E0B475A}" type="slidenum">
              <a:rPr lang="el-GR" altLang="en-GR"/>
              <a:pPr/>
              <a:t>‹#›</a:t>
            </a:fld>
            <a:endParaRPr lang="el-GR" altLang="en-GR"/>
          </a:p>
        </p:txBody>
      </p:sp>
    </p:spTree>
    <p:extLst>
      <p:ext uri="{BB962C8B-B14F-4D97-AF65-F5344CB8AC3E}">
        <p14:creationId xmlns:p14="http://schemas.microsoft.com/office/powerpoint/2010/main" val="2179747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
            <a:extLst>
              <a:ext uri="{FF2B5EF4-FFF2-40B4-BE49-F238E27FC236}">
                <a16:creationId xmlns:a16="http://schemas.microsoft.com/office/drawing/2014/main" id="{FAB59A91-9D75-56B3-64A1-02B3E3353180}"/>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5">
            <a:extLst>
              <a:ext uri="{FF2B5EF4-FFF2-40B4-BE49-F238E27FC236}">
                <a16:creationId xmlns:a16="http://schemas.microsoft.com/office/drawing/2014/main" id="{64F6F0B1-F41C-50B7-057A-14BE1D9A578C}"/>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6">
            <a:extLst>
              <a:ext uri="{FF2B5EF4-FFF2-40B4-BE49-F238E27FC236}">
                <a16:creationId xmlns:a16="http://schemas.microsoft.com/office/drawing/2014/main" id="{572E3F6E-90F9-3AB8-5419-047B171DD82B}"/>
              </a:ext>
            </a:extLst>
          </p:cNvPr>
          <p:cNvSpPr>
            <a:spLocks noGrp="1" noChangeArrowheads="1"/>
          </p:cNvSpPr>
          <p:nvPr>
            <p:ph type="sldNum" sz="quarter" idx="12"/>
          </p:nvPr>
        </p:nvSpPr>
        <p:spPr>
          <a:ln/>
        </p:spPr>
        <p:txBody>
          <a:bodyPr/>
          <a:lstStyle>
            <a:lvl1pPr>
              <a:defRPr/>
            </a:lvl1pPr>
          </a:lstStyle>
          <a:p>
            <a:fld id="{6890FD7B-46FC-0B48-B7FA-4E42869FA004}" type="slidenum">
              <a:rPr lang="el-GR" altLang="en-GR"/>
              <a:pPr/>
              <a:t>‹#›</a:t>
            </a:fld>
            <a:endParaRPr lang="el-GR" altLang="en-GR"/>
          </a:p>
        </p:txBody>
      </p:sp>
    </p:spTree>
    <p:extLst>
      <p:ext uri="{BB962C8B-B14F-4D97-AF65-F5344CB8AC3E}">
        <p14:creationId xmlns:p14="http://schemas.microsoft.com/office/powerpoint/2010/main" val="34933307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Αντικείμενο">
    <p:spTree>
      <p:nvGrpSpPr>
        <p:cNvPr id="1" name=""/>
        <p:cNvGrpSpPr/>
        <p:nvPr/>
      </p:nvGrpSpPr>
      <p:grpSpPr>
        <a:xfrm>
          <a:off x="0" y="0"/>
          <a:ext cx="0" cy="0"/>
          <a:chOff x="0" y="0"/>
          <a:chExt cx="0" cy="0"/>
        </a:xfrm>
      </p:grpSpPr>
      <p:sp>
        <p:nvSpPr>
          <p:cNvPr id="2" name="1 - Θέση περιεχομένου"/>
          <p:cNvSpPr>
            <a:spLocks noGrp="1"/>
          </p:cNvSpPr>
          <p:nvPr>
            <p:ph/>
          </p:nvPr>
        </p:nvSpPr>
        <p:spPr>
          <a:xfrm>
            <a:off x="457200" y="274638"/>
            <a:ext cx="8229600" cy="58515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3" name="Rectangle 4">
            <a:extLst>
              <a:ext uri="{FF2B5EF4-FFF2-40B4-BE49-F238E27FC236}">
                <a16:creationId xmlns:a16="http://schemas.microsoft.com/office/drawing/2014/main" id="{FD03ACA1-789C-8157-4992-68D89C789C9E}"/>
              </a:ext>
            </a:extLst>
          </p:cNvPr>
          <p:cNvSpPr>
            <a:spLocks noGrp="1" noChangeArrowheads="1"/>
          </p:cNvSpPr>
          <p:nvPr>
            <p:ph type="dt" sz="half" idx="10"/>
          </p:nvPr>
        </p:nvSpPr>
        <p:spPr>
          <a:ln/>
        </p:spPr>
        <p:txBody>
          <a:bodyPr/>
          <a:lstStyle>
            <a:lvl1pPr>
              <a:defRPr/>
            </a:lvl1pPr>
          </a:lstStyle>
          <a:p>
            <a:pPr>
              <a:defRPr/>
            </a:pPr>
            <a:endParaRPr lang="el-GR"/>
          </a:p>
        </p:txBody>
      </p:sp>
      <p:sp>
        <p:nvSpPr>
          <p:cNvPr id="4" name="Rectangle 5">
            <a:extLst>
              <a:ext uri="{FF2B5EF4-FFF2-40B4-BE49-F238E27FC236}">
                <a16:creationId xmlns:a16="http://schemas.microsoft.com/office/drawing/2014/main" id="{88FB2223-1FFD-2EE1-CE1E-1214C03869E3}"/>
              </a:ext>
            </a:extLst>
          </p:cNvPr>
          <p:cNvSpPr>
            <a:spLocks noGrp="1" noChangeArrowheads="1"/>
          </p:cNvSpPr>
          <p:nvPr>
            <p:ph type="ftr" sz="quarter" idx="11"/>
          </p:nvPr>
        </p:nvSpPr>
        <p:spPr>
          <a:ln/>
        </p:spPr>
        <p:txBody>
          <a:bodyPr/>
          <a:lstStyle>
            <a:lvl1pPr>
              <a:defRPr/>
            </a:lvl1pPr>
          </a:lstStyle>
          <a:p>
            <a:pPr>
              <a:defRPr/>
            </a:pPr>
            <a:endParaRPr lang="el-GR"/>
          </a:p>
        </p:txBody>
      </p:sp>
      <p:sp>
        <p:nvSpPr>
          <p:cNvPr id="5" name="Rectangle 6">
            <a:extLst>
              <a:ext uri="{FF2B5EF4-FFF2-40B4-BE49-F238E27FC236}">
                <a16:creationId xmlns:a16="http://schemas.microsoft.com/office/drawing/2014/main" id="{A60C19AB-65C2-2A6B-74BB-4748F18F5EA7}"/>
              </a:ext>
            </a:extLst>
          </p:cNvPr>
          <p:cNvSpPr>
            <a:spLocks noGrp="1" noChangeArrowheads="1"/>
          </p:cNvSpPr>
          <p:nvPr>
            <p:ph type="sldNum" sz="quarter" idx="12"/>
          </p:nvPr>
        </p:nvSpPr>
        <p:spPr>
          <a:ln/>
        </p:spPr>
        <p:txBody>
          <a:bodyPr/>
          <a:lstStyle>
            <a:lvl1pPr>
              <a:defRPr/>
            </a:lvl1pPr>
          </a:lstStyle>
          <a:p>
            <a:fld id="{AC5E7ADE-BCD2-8545-A621-4D7A24C9A87D}" type="slidenum">
              <a:rPr lang="el-GR" altLang="en-GR"/>
              <a:pPr/>
              <a:t>‹#›</a:t>
            </a:fld>
            <a:endParaRPr lang="el-GR" altLang="en-GR"/>
          </a:p>
        </p:txBody>
      </p:sp>
    </p:spTree>
    <p:extLst>
      <p:ext uri="{BB962C8B-B14F-4D97-AF65-F5344CB8AC3E}">
        <p14:creationId xmlns:p14="http://schemas.microsoft.com/office/powerpoint/2010/main" val="13743834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Τίτλος, Αντι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259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quarter" idx="2"/>
          </p:nvPr>
        </p:nvSpPr>
        <p:spPr>
          <a:xfrm>
            <a:off x="4648200" y="1600200"/>
            <a:ext cx="4038600" cy="2185988"/>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περιεχομένου"/>
          <p:cNvSpPr>
            <a:spLocks noGrp="1"/>
          </p:cNvSpPr>
          <p:nvPr>
            <p:ph sz="quarter" idx="3"/>
          </p:nvPr>
        </p:nvSpPr>
        <p:spPr>
          <a:xfrm>
            <a:off x="4648200" y="3938588"/>
            <a:ext cx="4038600" cy="218757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Rectangle 4">
            <a:extLst>
              <a:ext uri="{FF2B5EF4-FFF2-40B4-BE49-F238E27FC236}">
                <a16:creationId xmlns:a16="http://schemas.microsoft.com/office/drawing/2014/main" id="{9C271615-1DBF-2433-E653-97938F006A41}"/>
              </a:ext>
            </a:extLst>
          </p:cNvPr>
          <p:cNvSpPr>
            <a:spLocks noGrp="1" noChangeArrowheads="1"/>
          </p:cNvSpPr>
          <p:nvPr>
            <p:ph type="dt" sz="half" idx="10"/>
          </p:nvPr>
        </p:nvSpPr>
        <p:spPr>
          <a:ln/>
        </p:spPr>
        <p:txBody>
          <a:bodyPr/>
          <a:lstStyle>
            <a:lvl1pPr>
              <a:defRPr/>
            </a:lvl1pPr>
          </a:lstStyle>
          <a:p>
            <a:pPr>
              <a:defRPr/>
            </a:pPr>
            <a:endParaRPr lang="el-GR"/>
          </a:p>
        </p:txBody>
      </p:sp>
      <p:sp>
        <p:nvSpPr>
          <p:cNvPr id="7" name="Rectangle 5">
            <a:extLst>
              <a:ext uri="{FF2B5EF4-FFF2-40B4-BE49-F238E27FC236}">
                <a16:creationId xmlns:a16="http://schemas.microsoft.com/office/drawing/2014/main" id="{8AE91084-A016-4143-6104-922B8BEA598F}"/>
              </a:ext>
            </a:extLst>
          </p:cNvPr>
          <p:cNvSpPr>
            <a:spLocks noGrp="1" noChangeArrowheads="1"/>
          </p:cNvSpPr>
          <p:nvPr>
            <p:ph type="ftr" sz="quarter" idx="11"/>
          </p:nvPr>
        </p:nvSpPr>
        <p:spPr>
          <a:ln/>
        </p:spPr>
        <p:txBody>
          <a:bodyPr/>
          <a:lstStyle>
            <a:lvl1pPr>
              <a:defRPr/>
            </a:lvl1pPr>
          </a:lstStyle>
          <a:p>
            <a:pPr>
              <a:defRPr/>
            </a:pPr>
            <a:endParaRPr lang="el-GR"/>
          </a:p>
        </p:txBody>
      </p:sp>
      <p:sp>
        <p:nvSpPr>
          <p:cNvPr id="8" name="Rectangle 6">
            <a:extLst>
              <a:ext uri="{FF2B5EF4-FFF2-40B4-BE49-F238E27FC236}">
                <a16:creationId xmlns:a16="http://schemas.microsoft.com/office/drawing/2014/main" id="{4827D9A8-CD54-6346-B1CF-F5C40F7A8F03}"/>
              </a:ext>
            </a:extLst>
          </p:cNvPr>
          <p:cNvSpPr>
            <a:spLocks noGrp="1" noChangeArrowheads="1"/>
          </p:cNvSpPr>
          <p:nvPr>
            <p:ph type="sldNum" sz="quarter" idx="12"/>
          </p:nvPr>
        </p:nvSpPr>
        <p:spPr>
          <a:ln/>
        </p:spPr>
        <p:txBody>
          <a:bodyPr/>
          <a:lstStyle>
            <a:lvl1pPr>
              <a:defRPr/>
            </a:lvl1pPr>
          </a:lstStyle>
          <a:p>
            <a:fld id="{C21F2662-94C5-9442-A97E-B9DCDD2D8A8B}" type="slidenum">
              <a:rPr lang="el-GR" altLang="en-GR"/>
              <a:pPr/>
              <a:t>‹#›</a:t>
            </a:fld>
            <a:endParaRPr lang="el-GR" altLang="en-GR"/>
          </a:p>
        </p:txBody>
      </p:sp>
    </p:spTree>
    <p:extLst>
      <p:ext uri="{BB962C8B-B14F-4D97-AF65-F5344CB8AC3E}">
        <p14:creationId xmlns:p14="http://schemas.microsoft.com/office/powerpoint/2010/main" val="7798742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D504B9F0-CB8B-C4F4-E2E8-BBB5F573EB47}"/>
              </a:ext>
            </a:extLst>
          </p:cNvPr>
          <p:cNvGrpSpPr>
            <a:grpSpLocks/>
          </p:cNvGrpSpPr>
          <p:nvPr/>
        </p:nvGrpSpPr>
        <p:grpSpPr bwMode="auto">
          <a:xfrm>
            <a:off x="2084388" y="296863"/>
            <a:ext cx="6823075" cy="5353050"/>
            <a:chOff x="1313" y="187"/>
            <a:chExt cx="4298" cy="3372"/>
          </a:xfrm>
        </p:grpSpPr>
        <p:grpSp>
          <p:nvGrpSpPr>
            <p:cNvPr id="3" name="Group 3">
              <a:extLst>
                <a:ext uri="{FF2B5EF4-FFF2-40B4-BE49-F238E27FC236}">
                  <a16:creationId xmlns:a16="http://schemas.microsoft.com/office/drawing/2014/main" id="{F2884327-9944-4918-961C-5D217DE3A9B1}"/>
                </a:ext>
              </a:extLst>
            </p:cNvPr>
            <p:cNvGrpSpPr>
              <a:grpSpLocks/>
            </p:cNvGrpSpPr>
            <p:nvPr/>
          </p:nvGrpSpPr>
          <p:grpSpPr bwMode="auto">
            <a:xfrm>
              <a:off x="2194" y="601"/>
              <a:ext cx="596" cy="447"/>
              <a:chOff x="0" y="0"/>
              <a:chExt cx="768" cy="576"/>
            </a:xfrm>
          </p:grpSpPr>
          <p:sp>
            <p:nvSpPr>
              <p:cNvPr id="4295" name="Oval 4">
                <a:extLst>
                  <a:ext uri="{FF2B5EF4-FFF2-40B4-BE49-F238E27FC236}">
                    <a16:creationId xmlns:a16="http://schemas.microsoft.com/office/drawing/2014/main" id="{01AAA375-1532-EB0F-710F-B3974D92BBF9}"/>
                  </a:ext>
                </a:extLst>
              </p:cNvPr>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a:defRPr/>
                </a:pPr>
                <a:endParaRPr lang="el-GR"/>
              </a:p>
            </p:txBody>
          </p:sp>
          <p:sp>
            <p:nvSpPr>
              <p:cNvPr id="4296" name="Oval 5">
                <a:extLst>
                  <a:ext uri="{FF2B5EF4-FFF2-40B4-BE49-F238E27FC236}">
                    <a16:creationId xmlns:a16="http://schemas.microsoft.com/office/drawing/2014/main" id="{3EB8B598-48F0-0D28-240E-A72A663CDAFC}"/>
                  </a:ext>
                </a:extLst>
              </p:cNvPr>
              <p:cNvSpPr>
                <a:spLocks noChangeArrowheads="1"/>
              </p:cNvSpPr>
              <p:nvPr/>
            </p:nvSpPr>
            <p:spPr bwMode="hidden">
              <a:xfrm>
                <a:off x="276" y="253"/>
                <a:ext cx="186" cy="107"/>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a:defRPr/>
                </a:pPr>
                <a:endParaRPr lang="el-GR"/>
              </a:p>
            </p:txBody>
          </p:sp>
        </p:grpSp>
        <p:grpSp>
          <p:nvGrpSpPr>
            <p:cNvPr id="4" name="Group 6">
              <a:extLst>
                <a:ext uri="{FF2B5EF4-FFF2-40B4-BE49-F238E27FC236}">
                  <a16:creationId xmlns:a16="http://schemas.microsoft.com/office/drawing/2014/main" id="{C4368B10-FC39-38B7-EE24-3CA49ACA6D25}"/>
                </a:ext>
              </a:extLst>
            </p:cNvPr>
            <p:cNvGrpSpPr>
              <a:grpSpLocks/>
            </p:cNvGrpSpPr>
            <p:nvPr/>
          </p:nvGrpSpPr>
          <p:grpSpPr bwMode="auto">
            <a:xfrm>
              <a:off x="1312" y="187"/>
              <a:ext cx="4299" cy="3372"/>
              <a:chOff x="0" y="0"/>
              <a:chExt cx="5533" cy="4341"/>
            </a:xfrm>
          </p:grpSpPr>
          <p:grpSp>
            <p:nvGrpSpPr>
              <p:cNvPr id="20" name="Group 7">
                <a:extLst>
                  <a:ext uri="{FF2B5EF4-FFF2-40B4-BE49-F238E27FC236}">
                    <a16:creationId xmlns:a16="http://schemas.microsoft.com/office/drawing/2014/main" id="{CBC46680-EE1B-47EB-0439-C4685636039C}"/>
                  </a:ext>
                </a:extLst>
              </p:cNvPr>
              <p:cNvGrpSpPr>
                <a:grpSpLocks/>
              </p:cNvGrpSpPr>
              <p:nvPr/>
            </p:nvGrpSpPr>
            <p:grpSpPr bwMode="auto">
              <a:xfrm>
                <a:off x="0" y="0"/>
                <a:ext cx="5470" cy="4341"/>
                <a:chOff x="0" y="0"/>
                <a:chExt cx="5470" cy="4341"/>
              </a:xfrm>
            </p:grpSpPr>
            <p:grpSp>
              <p:nvGrpSpPr>
                <p:cNvPr id="31" name="Group 8">
                  <a:extLst>
                    <a:ext uri="{FF2B5EF4-FFF2-40B4-BE49-F238E27FC236}">
                      <a16:creationId xmlns:a16="http://schemas.microsoft.com/office/drawing/2014/main" id="{ED5C4ED8-AA92-B383-77E2-23FE56BF4FA6}"/>
                    </a:ext>
                  </a:extLst>
                </p:cNvPr>
                <p:cNvGrpSpPr>
                  <a:grpSpLocks/>
                </p:cNvGrpSpPr>
                <p:nvPr/>
              </p:nvGrpSpPr>
              <p:grpSpPr bwMode="auto">
                <a:xfrm>
                  <a:off x="1339" y="786"/>
                  <a:ext cx="2919" cy="2151"/>
                  <a:chOff x="1265" y="814"/>
                  <a:chExt cx="2919" cy="2151"/>
                </a:xfrm>
              </p:grpSpPr>
              <p:sp>
                <p:nvSpPr>
                  <p:cNvPr id="4293" name="Oval 9">
                    <a:extLst>
                      <a:ext uri="{FF2B5EF4-FFF2-40B4-BE49-F238E27FC236}">
                        <a16:creationId xmlns:a16="http://schemas.microsoft.com/office/drawing/2014/main" id="{E7A6CB7B-831F-FB59-91F4-D11D280D261D}"/>
                      </a:ext>
                    </a:extLst>
                  </p:cNvPr>
                  <p:cNvSpPr>
                    <a:spLocks noChangeArrowheads="1"/>
                  </p:cNvSpPr>
                  <p:nvPr/>
                </p:nvSpPr>
                <p:spPr bwMode="hidden">
                  <a:xfrm>
                    <a:off x="1265" y="815"/>
                    <a:ext cx="2919" cy="2150"/>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a:defRPr/>
                    </a:pPr>
                    <a:endParaRPr lang="el-GR"/>
                  </a:p>
                </p:txBody>
              </p:sp>
              <p:sp>
                <p:nvSpPr>
                  <p:cNvPr id="4294" name="Oval 10">
                    <a:extLst>
                      <a:ext uri="{FF2B5EF4-FFF2-40B4-BE49-F238E27FC236}">
                        <a16:creationId xmlns:a16="http://schemas.microsoft.com/office/drawing/2014/main" id="{A82743A5-26A3-1AB0-4E3D-EE608ECDB784}"/>
                      </a:ext>
                    </a:extLst>
                  </p:cNvPr>
                  <p:cNvSpPr>
                    <a:spLocks noChangeArrowheads="1"/>
                  </p:cNvSpPr>
                  <p:nvPr/>
                </p:nvSpPr>
                <p:spPr bwMode="hidden">
                  <a:xfrm>
                    <a:off x="2379" y="1601"/>
                    <a:ext cx="579" cy="406"/>
                  </a:xfrm>
                  <a:prstGeom prst="ellipse">
                    <a:avLst/>
                  </a:prstGeom>
                  <a:gradFill rotWithShape="0">
                    <a:gsLst>
                      <a:gs pos="0">
                        <a:schemeClr val="accent2"/>
                      </a:gs>
                      <a:gs pos="100000">
                        <a:schemeClr val="bg2"/>
                      </a:gs>
                    </a:gsLst>
                    <a:path path="shape">
                      <a:fillToRect l="50000" t="50000" r="50000" b="50000"/>
                    </a:path>
                  </a:gradFill>
                  <a:ln w="9525">
                    <a:noFill/>
                    <a:round/>
                    <a:headEnd/>
                    <a:tailEnd/>
                  </a:ln>
                  <a:effectLst/>
                </p:spPr>
                <p:txBody>
                  <a:bodyPr wrap="none" anchor="ctr"/>
                  <a:lstStyle/>
                  <a:p>
                    <a:pPr>
                      <a:defRPr/>
                    </a:pPr>
                    <a:endParaRPr lang="el-GR"/>
                  </a:p>
                </p:txBody>
              </p:sp>
            </p:grpSp>
            <p:grpSp>
              <p:nvGrpSpPr>
                <p:cNvPr id="32" name="Group 11">
                  <a:extLst>
                    <a:ext uri="{FF2B5EF4-FFF2-40B4-BE49-F238E27FC236}">
                      <a16:creationId xmlns:a16="http://schemas.microsoft.com/office/drawing/2014/main" id="{6B70E1C5-5C13-AADE-8C4B-BCDC38FB3E05}"/>
                    </a:ext>
                  </a:extLst>
                </p:cNvPr>
                <p:cNvGrpSpPr>
                  <a:grpSpLocks/>
                </p:cNvGrpSpPr>
                <p:nvPr/>
              </p:nvGrpSpPr>
              <p:grpSpPr bwMode="auto">
                <a:xfrm>
                  <a:off x="0" y="0"/>
                  <a:ext cx="5470" cy="4341"/>
                  <a:chOff x="0" y="0"/>
                  <a:chExt cx="5470" cy="4341"/>
                </a:xfrm>
              </p:grpSpPr>
              <p:grpSp>
                <p:nvGrpSpPr>
                  <p:cNvPr id="33" name="Group 12">
                    <a:extLst>
                      <a:ext uri="{FF2B5EF4-FFF2-40B4-BE49-F238E27FC236}">
                        <a16:creationId xmlns:a16="http://schemas.microsoft.com/office/drawing/2014/main" id="{470AB84E-70E2-DBB1-7049-84E5AD193416}"/>
                      </a:ext>
                    </a:extLst>
                  </p:cNvPr>
                  <p:cNvGrpSpPr>
                    <a:grpSpLocks/>
                  </p:cNvGrpSpPr>
                  <p:nvPr/>
                </p:nvGrpSpPr>
                <p:grpSpPr bwMode="auto">
                  <a:xfrm>
                    <a:off x="3545" y="1502"/>
                    <a:ext cx="1258" cy="2327"/>
                    <a:chOff x="3471" y="1530"/>
                    <a:chExt cx="1258" cy="2327"/>
                  </a:xfrm>
                </p:grpSpPr>
                <p:sp>
                  <p:nvSpPr>
                    <p:cNvPr id="4291" name="Freeform 13">
                      <a:extLst>
                        <a:ext uri="{FF2B5EF4-FFF2-40B4-BE49-F238E27FC236}">
                          <a16:creationId xmlns:a16="http://schemas.microsoft.com/office/drawing/2014/main" id="{BFB15B13-84E1-BC0E-C01A-391CE905202F}"/>
                        </a:ext>
                      </a:extLst>
                    </p:cNvPr>
                    <p:cNvSpPr>
                      <a:spLocks/>
                    </p:cNvSpPr>
                    <p:nvPr/>
                  </p:nvSpPr>
                  <p:spPr bwMode="hidden">
                    <a:xfrm rot="2711884">
                      <a:off x="2765" y="2236"/>
                      <a:ext cx="172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l-GR"/>
                    </a:p>
                  </p:txBody>
                </p:sp>
                <p:sp>
                  <p:nvSpPr>
                    <p:cNvPr id="4292" name="Freeform 14">
                      <a:extLst>
                        <a:ext uri="{FF2B5EF4-FFF2-40B4-BE49-F238E27FC236}">
                          <a16:creationId xmlns:a16="http://schemas.microsoft.com/office/drawing/2014/main" id="{5885D1E4-1D0C-F063-DC62-9194EEC85DD4}"/>
                        </a:ext>
                      </a:extLst>
                    </p:cNvPr>
                    <p:cNvSpPr>
                      <a:spLocks/>
                    </p:cNvSpPr>
                    <p:nvPr/>
                  </p:nvSpPr>
                  <p:spPr bwMode="hidden">
                    <a:xfrm rot="2711884">
                      <a:off x="4022" y="3149"/>
                      <a:ext cx="924"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34" name="Group 15">
                    <a:extLst>
                      <a:ext uri="{FF2B5EF4-FFF2-40B4-BE49-F238E27FC236}">
                        <a16:creationId xmlns:a16="http://schemas.microsoft.com/office/drawing/2014/main" id="{7814A3F8-D25A-27B7-E99D-1B988E2D0148}"/>
                      </a:ext>
                    </a:extLst>
                  </p:cNvPr>
                  <p:cNvGrpSpPr>
                    <a:grpSpLocks/>
                  </p:cNvGrpSpPr>
                  <p:nvPr/>
                </p:nvGrpSpPr>
                <p:grpSpPr bwMode="auto">
                  <a:xfrm>
                    <a:off x="2938" y="1991"/>
                    <a:ext cx="2463" cy="1332"/>
                    <a:chOff x="2864" y="2019"/>
                    <a:chExt cx="2463" cy="1332"/>
                  </a:xfrm>
                </p:grpSpPr>
                <p:sp>
                  <p:nvSpPr>
                    <p:cNvPr id="4289" name="Freeform 16">
                      <a:extLst>
                        <a:ext uri="{FF2B5EF4-FFF2-40B4-BE49-F238E27FC236}">
                          <a16:creationId xmlns:a16="http://schemas.microsoft.com/office/drawing/2014/main" id="{8538151F-275F-6D62-81AF-7109B9846D5D}"/>
                        </a:ext>
                      </a:extLst>
                    </p:cNvPr>
                    <p:cNvSpPr>
                      <a:spLocks/>
                    </p:cNvSpPr>
                    <p:nvPr/>
                  </p:nvSpPr>
                  <p:spPr bwMode="hidden">
                    <a:xfrm rot="2104081">
                      <a:off x="2864" y="2020"/>
                      <a:ext cx="1813" cy="3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90" name="Freeform 17">
                      <a:extLst>
                        <a:ext uri="{FF2B5EF4-FFF2-40B4-BE49-F238E27FC236}">
                          <a16:creationId xmlns:a16="http://schemas.microsoft.com/office/drawing/2014/main" id="{0B2C97E9-714B-23E1-A184-429596EDE8A3}"/>
                        </a:ext>
                      </a:extLst>
                    </p:cNvPr>
                    <p:cNvSpPr>
                      <a:spLocks/>
                    </p:cNvSpPr>
                    <p:nvPr/>
                  </p:nvSpPr>
                  <p:spPr bwMode="hidden">
                    <a:xfrm rot="2104081">
                      <a:off x="4352" y="2806"/>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35" name="Group 18">
                    <a:extLst>
                      <a:ext uri="{FF2B5EF4-FFF2-40B4-BE49-F238E27FC236}">
                        <a16:creationId xmlns:a16="http://schemas.microsoft.com/office/drawing/2014/main" id="{7E35A651-2BBC-2FFE-9020-967FA20DD535}"/>
                      </a:ext>
                    </a:extLst>
                  </p:cNvPr>
                  <p:cNvGrpSpPr>
                    <a:grpSpLocks/>
                  </p:cNvGrpSpPr>
                  <p:nvPr/>
                </p:nvGrpSpPr>
                <p:grpSpPr bwMode="auto">
                  <a:xfrm>
                    <a:off x="2971" y="1804"/>
                    <a:ext cx="2477" cy="1064"/>
                    <a:chOff x="2897" y="1832"/>
                    <a:chExt cx="2477" cy="1064"/>
                  </a:xfrm>
                </p:grpSpPr>
                <p:sp>
                  <p:nvSpPr>
                    <p:cNvPr id="4287" name="Freeform 19">
                      <a:extLst>
                        <a:ext uri="{FF2B5EF4-FFF2-40B4-BE49-F238E27FC236}">
                          <a16:creationId xmlns:a16="http://schemas.microsoft.com/office/drawing/2014/main" id="{868B320A-25BB-16E1-F5A0-EA439EFB3BE4}"/>
                        </a:ext>
                      </a:extLst>
                    </p:cNvPr>
                    <p:cNvSpPr>
                      <a:spLocks/>
                    </p:cNvSpPr>
                    <p:nvPr/>
                  </p:nvSpPr>
                  <p:spPr bwMode="hidden">
                    <a:xfrm rot="1582915">
                      <a:off x="2896" y="1832"/>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88" name="Freeform 20">
                      <a:extLst>
                        <a:ext uri="{FF2B5EF4-FFF2-40B4-BE49-F238E27FC236}">
                          <a16:creationId xmlns:a16="http://schemas.microsoft.com/office/drawing/2014/main" id="{DDD8E8F6-650F-2FA5-4C0D-76D5EC722DC9}"/>
                        </a:ext>
                      </a:extLst>
                    </p:cNvPr>
                    <p:cNvSpPr>
                      <a:spLocks/>
                    </p:cNvSpPr>
                    <p:nvPr/>
                  </p:nvSpPr>
                  <p:spPr bwMode="hidden">
                    <a:xfrm rot="1582915">
                      <a:off x="4442" y="2420"/>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36" name="Group 21">
                    <a:extLst>
                      <a:ext uri="{FF2B5EF4-FFF2-40B4-BE49-F238E27FC236}">
                        <a16:creationId xmlns:a16="http://schemas.microsoft.com/office/drawing/2014/main" id="{8BEFA70B-4DEF-FC5B-E6FE-9E8A19332608}"/>
                      </a:ext>
                    </a:extLst>
                  </p:cNvPr>
                  <p:cNvGrpSpPr>
                    <a:grpSpLocks/>
                  </p:cNvGrpSpPr>
                  <p:nvPr/>
                </p:nvGrpSpPr>
                <p:grpSpPr bwMode="auto">
                  <a:xfrm>
                    <a:off x="2998" y="1608"/>
                    <a:ext cx="2472" cy="927"/>
                    <a:chOff x="2924" y="1636"/>
                    <a:chExt cx="2472" cy="927"/>
                  </a:xfrm>
                </p:grpSpPr>
                <p:sp>
                  <p:nvSpPr>
                    <p:cNvPr id="4285" name="Freeform 22">
                      <a:extLst>
                        <a:ext uri="{FF2B5EF4-FFF2-40B4-BE49-F238E27FC236}">
                          <a16:creationId xmlns:a16="http://schemas.microsoft.com/office/drawing/2014/main" id="{5B0910BD-1981-B1D4-0539-F4E6C5C989B2}"/>
                        </a:ext>
                      </a:extLst>
                    </p:cNvPr>
                    <p:cNvSpPr>
                      <a:spLocks/>
                    </p:cNvSpPr>
                    <p:nvPr/>
                  </p:nvSpPr>
                  <p:spPr bwMode="hidden">
                    <a:xfrm rot="1080363">
                      <a:off x="2924" y="1636"/>
                      <a:ext cx="1677" cy="33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86" name="Freeform 23">
                      <a:extLst>
                        <a:ext uri="{FF2B5EF4-FFF2-40B4-BE49-F238E27FC236}">
                          <a16:creationId xmlns:a16="http://schemas.microsoft.com/office/drawing/2014/main" id="{407281DB-C516-DEC5-DE89-28FCCE4A4640}"/>
                        </a:ext>
                      </a:extLst>
                    </p:cNvPr>
                    <p:cNvSpPr>
                      <a:spLocks/>
                    </p:cNvSpPr>
                    <p:nvPr/>
                  </p:nvSpPr>
                  <p:spPr bwMode="hidden">
                    <a:xfrm rot="1080363">
                      <a:off x="4495" y="2036"/>
                      <a:ext cx="901" cy="52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37" name="Group 24">
                    <a:extLst>
                      <a:ext uri="{FF2B5EF4-FFF2-40B4-BE49-F238E27FC236}">
                        <a16:creationId xmlns:a16="http://schemas.microsoft.com/office/drawing/2014/main" id="{1536F351-8514-B4F5-A180-EB6D412FDE89}"/>
                      </a:ext>
                    </a:extLst>
                  </p:cNvPr>
                  <p:cNvGrpSpPr>
                    <a:grpSpLocks/>
                  </p:cNvGrpSpPr>
                  <p:nvPr/>
                </p:nvGrpSpPr>
                <p:grpSpPr bwMode="auto">
                  <a:xfrm>
                    <a:off x="3032" y="1386"/>
                    <a:ext cx="2342" cy="657"/>
                    <a:chOff x="2958" y="1414"/>
                    <a:chExt cx="2342" cy="657"/>
                  </a:xfrm>
                </p:grpSpPr>
                <p:sp>
                  <p:nvSpPr>
                    <p:cNvPr id="4283" name="Freeform 25">
                      <a:extLst>
                        <a:ext uri="{FF2B5EF4-FFF2-40B4-BE49-F238E27FC236}">
                          <a16:creationId xmlns:a16="http://schemas.microsoft.com/office/drawing/2014/main" id="{D02B3AFB-A3F1-F21F-9540-BE316EF79D66}"/>
                        </a:ext>
                      </a:extLst>
                    </p:cNvPr>
                    <p:cNvSpPr>
                      <a:spLocks/>
                    </p:cNvSpPr>
                    <p:nvPr/>
                  </p:nvSpPr>
                  <p:spPr bwMode="hidden">
                    <a:xfrm rot="463793">
                      <a:off x="2958" y="1414"/>
                      <a:ext cx="154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84" name="Freeform 26">
                      <a:extLst>
                        <a:ext uri="{FF2B5EF4-FFF2-40B4-BE49-F238E27FC236}">
                          <a16:creationId xmlns:a16="http://schemas.microsoft.com/office/drawing/2014/main" id="{B0013C0F-6F81-E254-899F-5E9F63630A91}"/>
                        </a:ext>
                      </a:extLst>
                    </p:cNvPr>
                    <p:cNvSpPr>
                      <a:spLocks/>
                    </p:cNvSpPr>
                    <p:nvPr/>
                  </p:nvSpPr>
                  <p:spPr bwMode="hidden">
                    <a:xfrm rot="463793">
                      <a:off x="4469" y="1582"/>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38" name="Group 27">
                    <a:extLst>
                      <a:ext uri="{FF2B5EF4-FFF2-40B4-BE49-F238E27FC236}">
                        <a16:creationId xmlns:a16="http://schemas.microsoft.com/office/drawing/2014/main" id="{BEE7A2AB-307F-E555-95C3-6406098FA57A}"/>
                      </a:ext>
                    </a:extLst>
                  </p:cNvPr>
                  <p:cNvGrpSpPr>
                    <a:grpSpLocks/>
                  </p:cNvGrpSpPr>
                  <p:nvPr/>
                </p:nvGrpSpPr>
                <p:grpSpPr bwMode="auto">
                  <a:xfrm>
                    <a:off x="3057" y="1241"/>
                    <a:ext cx="2150" cy="343"/>
                    <a:chOff x="2983" y="1269"/>
                    <a:chExt cx="2150" cy="343"/>
                  </a:xfrm>
                </p:grpSpPr>
                <p:sp>
                  <p:nvSpPr>
                    <p:cNvPr id="4281" name="Freeform 28">
                      <a:extLst>
                        <a:ext uri="{FF2B5EF4-FFF2-40B4-BE49-F238E27FC236}">
                          <a16:creationId xmlns:a16="http://schemas.microsoft.com/office/drawing/2014/main" id="{66E97A05-743C-DEB1-871F-298F8AEDD9A2}"/>
                        </a:ext>
                      </a:extLst>
                    </p:cNvPr>
                    <p:cNvSpPr>
                      <a:spLocks/>
                    </p:cNvSpPr>
                    <p:nvPr/>
                  </p:nvSpPr>
                  <p:spPr bwMode="hidden">
                    <a:xfrm rot="-84182">
                      <a:off x="2983" y="1290"/>
                      <a:ext cx="1404" cy="218"/>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82" name="Freeform 29">
                      <a:extLst>
                        <a:ext uri="{FF2B5EF4-FFF2-40B4-BE49-F238E27FC236}">
                          <a16:creationId xmlns:a16="http://schemas.microsoft.com/office/drawing/2014/main" id="{1D47585E-5272-8311-C232-ECB8D0138FC2}"/>
                        </a:ext>
                      </a:extLst>
                    </p:cNvPr>
                    <p:cNvSpPr>
                      <a:spLocks/>
                    </p:cNvSpPr>
                    <p:nvPr/>
                  </p:nvSpPr>
                  <p:spPr bwMode="hidden">
                    <a:xfrm rot="-84182">
                      <a:off x="4379" y="1269"/>
                      <a:ext cx="754" cy="34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39" name="Group 30">
                    <a:extLst>
                      <a:ext uri="{FF2B5EF4-FFF2-40B4-BE49-F238E27FC236}">
                        <a16:creationId xmlns:a16="http://schemas.microsoft.com/office/drawing/2014/main" id="{548FA373-04E4-C615-75BC-C152CB4D8DCB}"/>
                      </a:ext>
                    </a:extLst>
                  </p:cNvPr>
                  <p:cNvGrpSpPr>
                    <a:grpSpLocks/>
                  </p:cNvGrpSpPr>
                  <p:nvPr/>
                </p:nvGrpSpPr>
                <p:grpSpPr bwMode="auto">
                  <a:xfrm>
                    <a:off x="3012" y="889"/>
                    <a:ext cx="1879" cy="427"/>
                    <a:chOff x="2938" y="917"/>
                    <a:chExt cx="1879" cy="427"/>
                  </a:xfrm>
                </p:grpSpPr>
                <p:sp>
                  <p:nvSpPr>
                    <p:cNvPr id="4279" name="Freeform 31">
                      <a:extLst>
                        <a:ext uri="{FF2B5EF4-FFF2-40B4-BE49-F238E27FC236}">
                          <a16:creationId xmlns:a16="http://schemas.microsoft.com/office/drawing/2014/main" id="{B7FFDA24-AAAF-05FF-CD16-401C4890D075}"/>
                        </a:ext>
                      </a:extLst>
                    </p:cNvPr>
                    <p:cNvSpPr>
                      <a:spLocks/>
                    </p:cNvSpPr>
                    <p:nvPr/>
                  </p:nvSpPr>
                  <p:spPr bwMode="hidden">
                    <a:xfrm rot="-802576">
                      <a:off x="2938" y="1129"/>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80" name="Freeform 32">
                      <a:extLst>
                        <a:ext uri="{FF2B5EF4-FFF2-40B4-BE49-F238E27FC236}">
                          <a16:creationId xmlns:a16="http://schemas.microsoft.com/office/drawing/2014/main" id="{7E3ACD51-9F0E-6304-770B-E0B4587DCBB9}"/>
                        </a:ext>
                      </a:extLst>
                    </p:cNvPr>
                    <p:cNvSpPr>
                      <a:spLocks/>
                    </p:cNvSpPr>
                    <p:nvPr/>
                  </p:nvSpPr>
                  <p:spPr bwMode="hidden">
                    <a:xfrm rot="-802576">
                      <a:off x="4155" y="918"/>
                      <a:ext cx="662"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40" name="Group 33">
                    <a:extLst>
                      <a:ext uri="{FF2B5EF4-FFF2-40B4-BE49-F238E27FC236}">
                        <a16:creationId xmlns:a16="http://schemas.microsoft.com/office/drawing/2014/main" id="{DF39C40F-5005-45DA-5FE8-694301070B79}"/>
                      </a:ext>
                    </a:extLst>
                  </p:cNvPr>
                  <p:cNvGrpSpPr>
                    <a:grpSpLocks/>
                  </p:cNvGrpSpPr>
                  <p:nvPr/>
                </p:nvGrpSpPr>
                <p:grpSpPr bwMode="auto">
                  <a:xfrm>
                    <a:off x="711" y="1625"/>
                    <a:ext cx="1257" cy="2326"/>
                    <a:chOff x="637" y="1653"/>
                    <a:chExt cx="1257" cy="2326"/>
                  </a:xfrm>
                </p:grpSpPr>
                <p:sp>
                  <p:nvSpPr>
                    <p:cNvPr id="4277" name="Freeform 34">
                      <a:extLst>
                        <a:ext uri="{FF2B5EF4-FFF2-40B4-BE49-F238E27FC236}">
                          <a16:creationId xmlns:a16="http://schemas.microsoft.com/office/drawing/2014/main" id="{B05DD732-BBAC-F394-358E-88FA70EA3153}"/>
                        </a:ext>
                      </a:extLst>
                    </p:cNvPr>
                    <p:cNvSpPr>
                      <a:spLocks/>
                    </p:cNvSpPr>
                    <p:nvPr/>
                  </p:nvSpPr>
                  <p:spPr bwMode="hidden">
                    <a:xfrm rot="18888116" flipH="1">
                      <a:off x="876" y="2358"/>
                      <a:ext cx="172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78" name="Freeform 35">
                      <a:extLst>
                        <a:ext uri="{FF2B5EF4-FFF2-40B4-BE49-F238E27FC236}">
                          <a16:creationId xmlns:a16="http://schemas.microsoft.com/office/drawing/2014/main" id="{E5C60C3E-83D8-69AF-455F-56087EC82B92}"/>
                        </a:ext>
                      </a:extLst>
                    </p:cNvPr>
                    <p:cNvSpPr>
                      <a:spLocks/>
                    </p:cNvSpPr>
                    <p:nvPr/>
                  </p:nvSpPr>
                  <p:spPr bwMode="hidden">
                    <a:xfrm rot="18888116" flipH="1">
                      <a:off x="419" y="3271"/>
                      <a:ext cx="926"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41" name="Group 36">
                    <a:extLst>
                      <a:ext uri="{FF2B5EF4-FFF2-40B4-BE49-F238E27FC236}">
                        <a16:creationId xmlns:a16="http://schemas.microsoft.com/office/drawing/2014/main" id="{5DF96BAA-2879-6A27-4914-49034CD4B66A}"/>
                      </a:ext>
                    </a:extLst>
                  </p:cNvPr>
                  <p:cNvGrpSpPr>
                    <a:grpSpLocks/>
                  </p:cNvGrpSpPr>
                  <p:nvPr/>
                </p:nvGrpSpPr>
                <p:grpSpPr bwMode="auto">
                  <a:xfrm>
                    <a:off x="69" y="2168"/>
                    <a:ext cx="2463" cy="1332"/>
                    <a:chOff x="-5" y="2196"/>
                    <a:chExt cx="2463" cy="1332"/>
                  </a:xfrm>
                </p:grpSpPr>
                <p:sp>
                  <p:nvSpPr>
                    <p:cNvPr id="4275" name="Freeform 37">
                      <a:extLst>
                        <a:ext uri="{FF2B5EF4-FFF2-40B4-BE49-F238E27FC236}">
                          <a16:creationId xmlns:a16="http://schemas.microsoft.com/office/drawing/2014/main" id="{1101CF36-0CC9-96F0-6868-6D4A500E3462}"/>
                        </a:ext>
                      </a:extLst>
                    </p:cNvPr>
                    <p:cNvSpPr>
                      <a:spLocks/>
                    </p:cNvSpPr>
                    <p:nvPr/>
                  </p:nvSpPr>
                  <p:spPr bwMode="hidden">
                    <a:xfrm rot="19495919" flipH="1">
                      <a:off x="644" y="2196"/>
                      <a:ext cx="1813" cy="348"/>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76" name="Freeform 38">
                      <a:extLst>
                        <a:ext uri="{FF2B5EF4-FFF2-40B4-BE49-F238E27FC236}">
                          <a16:creationId xmlns:a16="http://schemas.microsoft.com/office/drawing/2014/main" id="{3BB5710F-E91D-2518-6489-9F130B530B5F}"/>
                        </a:ext>
                      </a:extLst>
                    </p:cNvPr>
                    <p:cNvSpPr>
                      <a:spLocks/>
                    </p:cNvSpPr>
                    <p:nvPr/>
                  </p:nvSpPr>
                  <p:spPr bwMode="hidden">
                    <a:xfrm rot="19495919" flipH="1">
                      <a:off x="-5" y="2984"/>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42" name="Group 39">
                    <a:extLst>
                      <a:ext uri="{FF2B5EF4-FFF2-40B4-BE49-F238E27FC236}">
                        <a16:creationId xmlns:a16="http://schemas.microsoft.com/office/drawing/2014/main" id="{EF48A08F-4663-5E01-E84B-95DB01950070}"/>
                      </a:ext>
                    </a:extLst>
                  </p:cNvPr>
                  <p:cNvGrpSpPr>
                    <a:grpSpLocks/>
                  </p:cNvGrpSpPr>
                  <p:nvPr/>
                </p:nvGrpSpPr>
                <p:grpSpPr bwMode="auto">
                  <a:xfrm>
                    <a:off x="22" y="1981"/>
                    <a:ext cx="2477" cy="1064"/>
                    <a:chOff x="-52" y="2009"/>
                    <a:chExt cx="2477" cy="1064"/>
                  </a:xfrm>
                </p:grpSpPr>
                <p:sp>
                  <p:nvSpPr>
                    <p:cNvPr id="4273" name="Freeform 40">
                      <a:extLst>
                        <a:ext uri="{FF2B5EF4-FFF2-40B4-BE49-F238E27FC236}">
                          <a16:creationId xmlns:a16="http://schemas.microsoft.com/office/drawing/2014/main" id="{ED4FB487-A4C0-3FEA-12BE-2F323F994841}"/>
                        </a:ext>
                      </a:extLst>
                    </p:cNvPr>
                    <p:cNvSpPr>
                      <a:spLocks/>
                    </p:cNvSpPr>
                    <p:nvPr/>
                  </p:nvSpPr>
                  <p:spPr bwMode="hidden">
                    <a:xfrm rot="20017085" flipH="1">
                      <a:off x="689" y="2009"/>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74" name="Freeform 41">
                      <a:extLst>
                        <a:ext uri="{FF2B5EF4-FFF2-40B4-BE49-F238E27FC236}">
                          <a16:creationId xmlns:a16="http://schemas.microsoft.com/office/drawing/2014/main" id="{117A389B-5704-CC6D-4404-78220E23D494}"/>
                        </a:ext>
                      </a:extLst>
                    </p:cNvPr>
                    <p:cNvSpPr>
                      <a:spLocks/>
                    </p:cNvSpPr>
                    <p:nvPr/>
                  </p:nvSpPr>
                  <p:spPr bwMode="hidden">
                    <a:xfrm rot="20017085" flipH="1">
                      <a:off x="-52" y="2596"/>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43" name="Group 42">
                    <a:extLst>
                      <a:ext uri="{FF2B5EF4-FFF2-40B4-BE49-F238E27FC236}">
                        <a16:creationId xmlns:a16="http://schemas.microsoft.com/office/drawing/2014/main" id="{36BEF88B-402D-7E60-3257-FE7399BEF42F}"/>
                      </a:ext>
                    </a:extLst>
                  </p:cNvPr>
                  <p:cNvGrpSpPr>
                    <a:grpSpLocks/>
                  </p:cNvGrpSpPr>
                  <p:nvPr/>
                </p:nvGrpSpPr>
                <p:grpSpPr bwMode="auto">
                  <a:xfrm>
                    <a:off x="0" y="1785"/>
                    <a:ext cx="2472" cy="927"/>
                    <a:chOff x="-74" y="1813"/>
                    <a:chExt cx="2472" cy="927"/>
                  </a:xfrm>
                </p:grpSpPr>
                <p:sp>
                  <p:nvSpPr>
                    <p:cNvPr id="4271" name="Freeform 43">
                      <a:extLst>
                        <a:ext uri="{FF2B5EF4-FFF2-40B4-BE49-F238E27FC236}">
                          <a16:creationId xmlns:a16="http://schemas.microsoft.com/office/drawing/2014/main" id="{BBD4E732-CDA6-D544-5439-EEA2FC7AF543}"/>
                        </a:ext>
                      </a:extLst>
                    </p:cNvPr>
                    <p:cNvSpPr>
                      <a:spLocks/>
                    </p:cNvSpPr>
                    <p:nvPr/>
                  </p:nvSpPr>
                  <p:spPr bwMode="hidden">
                    <a:xfrm rot="20519637" flipH="1">
                      <a:off x="721" y="1814"/>
                      <a:ext cx="1677" cy="33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72" name="Freeform 44">
                      <a:extLst>
                        <a:ext uri="{FF2B5EF4-FFF2-40B4-BE49-F238E27FC236}">
                          <a16:creationId xmlns:a16="http://schemas.microsoft.com/office/drawing/2014/main" id="{40C4CE6D-D839-8F67-BAF0-15B8675DF334}"/>
                        </a:ext>
                      </a:extLst>
                    </p:cNvPr>
                    <p:cNvSpPr>
                      <a:spLocks/>
                    </p:cNvSpPr>
                    <p:nvPr/>
                  </p:nvSpPr>
                  <p:spPr bwMode="hidden">
                    <a:xfrm rot="20519637" flipH="1">
                      <a:off x="-74" y="2214"/>
                      <a:ext cx="901" cy="52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44" name="Group 45">
                    <a:extLst>
                      <a:ext uri="{FF2B5EF4-FFF2-40B4-BE49-F238E27FC236}">
                        <a16:creationId xmlns:a16="http://schemas.microsoft.com/office/drawing/2014/main" id="{4F6154C2-A662-CD51-B53B-1EBBEF0CD6BC}"/>
                      </a:ext>
                    </a:extLst>
                  </p:cNvPr>
                  <p:cNvGrpSpPr>
                    <a:grpSpLocks/>
                  </p:cNvGrpSpPr>
                  <p:nvPr/>
                </p:nvGrpSpPr>
                <p:grpSpPr bwMode="auto">
                  <a:xfrm>
                    <a:off x="96" y="1563"/>
                    <a:ext cx="2342" cy="657"/>
                    <a:chOff x="22" y="1591"/>
                    <a:chExt cx="2342" cy="657"/>
                  </a:xfrm>
                </p:grpSpPr>
                <p:sp>
                  <p:nvSpPr>
                    <p:cNvPr id="4269" name="Freeform 46">
                      <a:extLst>
                        <a:ext uri="{FF2B5EF4-FFF2-40B4-BE49-F238E27FC236}">
                          <a16:creationId xmlns:a16="http://schemas.microsoft.com/office/drawing/2014/main" id="{BC271050-96BD-3A9D-81CE-C864F6DE69D8}"/>
                        </a:ext>
                      </a:extLst>
                    </p:cNvPr>
                    <p:cNvSpPr>
                      <a:spLocks/>
                    </p:cNvSpPr>
                    <p:nvPr/>
                  </p:nvSpPr>
                  <p:spPr bwMode="hidden">
                    <a:xfrm rot="21136207" flipH="1">
                      <a:off x="819" y="1591"/>
                      <a:ext cx="154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70" name="Freeform 47">
                      <a:extLst>
                        <a:ext uri="{FF2B5EF4-FFF2-40B4-BE49-F238E27FC236}">
                          <a16:creationId xmlns:a16="http://schemas.microsoft.com/office/drawing/2014/main" id="{C9552C8F-C7D0-F4CA-9F4D-60BC1D8F7718}"/>
                        </a:ext>
                      </a:extLst>
                    </p:cNvPr>
                    <p:cNvSpPr>
                      <a:spLocks/>
                    </p:cNvSpPr>
                    <p:nvPr/>
                  </p:nvSpPr>
                  <p:spPr bwMode="hidden">
                    <a:xfrm rot="21136207" flipH="1">
                      <a:off x="23" y="1758"/>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45" name="Group 48">
                    <a:extLst>
                      <a:ext uri="{FF2B5EF4-FFF2-40B4-BE49-F238E27FC236}">
                        <a16:creationId xmlns:a16="http://schemas.microsoft.com/office/drawing/2014/main" id="{1A68FDBF-0FDC-CCEC-239B-34914E65EF4B}"/>
                      </a:ext>
                    </a:extLst>
                  </p:cNvPr>
                  <p:cNvGrpSpPr>
                    <a:grpSpLocks/>
                  </p:cNvGrpSpPr>
                  <p:nvPr/>
                </p:nvGrpSpPr>
                <p:grpSpPr bwMode="auto">
                  <a:xfrm>
                    <a:off x="263" y="1418"/>
                    <a:ext cx="2150" cy="343"/>
                    <a:chOff x="189" y="1446"/>
                    <a:chExt cx="2150" cy="343"/>
                  </a:xfrm>
                </p:grpSpPr>
                <p:sp>
                  <p:nvSpPr>
                    <p:cNvPr id="4267" name="Freeform 49">
                      <a:extLst>
                        <a:ext uri="{FF2B5EF4-FFF2-40B4-BE49-F238E27FC236}">
                          <a16:creationId xmlns:a16="http://schemas.microsoft.com/office/drawing/2014/main" id="{225D4EF6-68D0-5A9B-9FE3-14EEF5A4C0CE}"/>
                        </a:ext>
                      </a:extLst>
                    </p:cNvPr>
                    <p:cNvSpPr>
                      <a:spLocks/>
                    </p:cNvSpPr>
                    <p:nvPr/>
                  </p:nvSpPr>
                  <p:spPr bwMode="hidden">
                    <a:xfrm rot="84182" flipH="1">
                      <a:off x="935" y="1466"/>
                      <a:ext cx="1404" cy="21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68" name="Freeform 50">
                      <a:extLst>
                        <a:ext uri="{FF2B5EF4-FFF2-40B4-BE49-F238E27FC236}">
                          <a16:creationId xmlns:a16="http://schemas.microsoft.com/office/drawing/2014/main" id="{5510D4EF-26E6-AFBE-546E-7BDB5196907A}"/>
                        </a:ext>
                      </a:extLst>
                    </p:cNvPr>
                    <p:cNvSpPr>
                      <a:spLocks/>
                    </p:cNvSpPr>
                    <p:nvPr/>
                  </p:nvSpPr>
                  <p:spPr bwMode="hidden">
                    <a:xfrm rot="84182" flipH="1">
                      <a:off x="189" y="1445"/>
                      <a:ext cx="754" cy="344"/>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46" name="Group 51">
                    <a:extLst>
                      <a:ext uri="{FF2B5EF4-FFF2-40B4-BE49-F238E27FC236}">
                        <a16:creationId xmlns:a16="http://schemas.microsoft.com/office/drawing/2014/main" id="{A923A60F-18FE-0583-1781-1C37ABA11B28}"/>
                      </a:ext>
                    </a:extLst>
                  </p:cNvPr>
                  <p:cNvGrpSpPr>
                    <a:grpSpLocks/>
                  </p:cNvGrpSpPr>
                  <p:nvPr/>
                </p:nvGrpSpPr>
                <p:grpSpPr bwMode="auto">
                  <a:xfrm>
                    <a:off x="579" y="1066"/>
                    <a:ext cx="1879" cy="427"/>
                    <a:chOff x="505" y="1094"/>
                    <a:chExt cx="1879" cy="427"/>
                  </a:xfrm>
                </p:grpSpPr>
                <p:sp>
                  <p:nvSpPr>
                    <p:cNvPr id="4265" name="Freeform 52">
                      <a:extLst>
                        <a:ext uri="{FF2B5EF4-FFF2-40B4-BE49-F238E27FC236}">
                          <a16:creationId xmlns:a16="http://schemas.microsoft.com/office/drawing/2014/main" id="{7799BC63-B43D-F06F-F891-D2EA41C95531}"/>
                        </a:ext>
                      </a:extLst>
                    </p:cNvPr>
                    <p:cNvSpPr>
                      <a:spLocks/>
                    </p:cNvSpPr>
                    <p:nvPr/>
                  </p:nvSpPr>
                  <p:spPr bwMode="hidden">
                    <a:xfrm rot="802576" flipH="1">
                      <a:off x="1151" y="1306"/>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66" name="Freeform 53">
                      <a:extLst>
                        <a:ext uri="{FF2B5EF4-FFF2-40B4-BE49-F238E27FC236}">
                          <a16:creationId xmlns:a16="http://schemas.microsoft.com/office/drawing/2014/main" id="{5FCAC7F2-6AEA-85C6-210E-55962B412647}"/>
                        </a:ext>
                      </a:extLst>
                    </p:cNvPr>
                    <p:cNvSpPr>
                      <a:spLocks/>
                    </p:cNvSpPr>
                    <p:nvPr/>
                  </p:nvSpPr>
                  <p:spPr bwMode="hidden">
                    <a:xfrm rot="802576" flipH="1">
                      <a:off x="505" y="1094"/>
                      <a:ext cx="662"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47" name="Group 54">
                    <a:extLst>
                      <a:ext uri="{FF2B5EF4-FFF2-40B4-BE49-F238E27FC236}">
                        <a16:creationId xmlns:a16="http://schemas.microsoft.com/office/drawing/2014/main" id="{049828C3-1F2D-CFCB-6214-52B29F3E562D}"/>
                      </a:ext>
                    </a:extLst>
                  </p:cNvPr>
                  <p:cNvGrpSpPr>
                    <a:grpSpLocks/>
                  </p:cNvGrpSpPr>
                  <p:nvPr/>
                </p:nvGrpSpPr>
                <p:grpSpPr bwMode="auto">
                  <a:xfrm>
                    <a:off x="690" y="871"/>
                    <a:ext cx="1850" cy="554"/>
                    <a:chOff x="616" y="899"/>
                    <a:chExt cx="1850" cy="554"/>
                  </a:xfrm>
                </p:grpSpPr>
                <p:sp>
                  <p:nvSpPr>
                    <p:cNvPr id="4263" name="Freeform 55">
                      <a:extLst>
                        <a:ext uri="{FF2B5EF4-FFF2-40B4-BE49-F238E27FC236}">
                          <a16:creationId xmlns:a16="http://schemas.microsoft.com/office/drawing/2014/main" id="{C402DBC4-B390-C03D-A148-4CA61C98DDE8}"/>
                        </a:ext>
                      </a:extLst>
                    </p:cNvPr>
                    <p:cNvSpPr>
                      <a:spLocks/>
                    </p:cNvSpPr>
                    <p:nvPr/>
                  </p:nvSpPr>
                  <p:spPr bwMode="hidden">
                    <a:xfrm rot="1277471" flipH="1">
                      <a:off x="1232" y="1238"/>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64" name="Freeform 56">
                      <a:extLst>
                        <a:ext uri="{FF2B5EF4-FFF2-40B4-BE49-F238E27FC236}">
                          <a16:creationId xmlns:a16="http://schemas.microsoft.com/office/drawing/2014/main" id="{1E2218E0-D9C1-FF76-B870-BA79EEA6BA0D}"/>
                        </a:ext>
                      </a:extLst>
                    </p:cNvPr>
                    <p:cNvSpPr>
                      <a:spLocks/>
                    </p:cNvSpPr>
                    <p:nvPr/>
                  </p:nvSpPr>
                  <p:spPr bwMode="hidden">
                    <a:xfrm rot="1277471" flipH="1">
                      <a:off x="616" y="900"/>
                      <a:ext cx="662"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48" name="Group 57">
                    <a:extLst>
                      <a:ext uri="{FF2B5EF4-FFF2-40B4-BE49-F238E27FC236}">
                        <a16:creationId xmlns:a16="http://schemas.microsoft.com/office/drawing/2014/main" id="{BBB9A512-B874-4159-FD50-9D96F5803651}"/>
                      </a:ext>
                    </a:extLst>
                  </p:cNvPr>
                  <p:cNvGrpSpPr>
                    <a:grpSpLocks/>
                  </p:cNvGrpSpPr>
                  <p:nvPr/>
                </p:nvGrpSpPr>
                <p:grpSpPr bwMode="auto">
                  <a:xfrm>
                    <a:off x="911" y="589"/>
                    <a:ext cx="1767" cy="743"/>
                    <a:chOff x="911" y="589"/>
                    <a:chExt cx="1767" cy="743"/>
                  </a:xfrm>
                </p:grpSpPr>
                <p:sp>
                  <p:nvSpPr>
                    <p:cNvPr id="4261" name="Freeform 58">
                      <a:extLst>
                        <a:ext uri="{FF2B5EF4-FFF2-40B4-BE49-F238E27FC236}">
                          <a16:creationId xmlns:a16="http://schemas.microsoft.com/office/drawing/2014/main" id="{16DA6043-0113-CB62-BEEA-F89668CACF14}"/>
                        </a:ext>
                      </a:extLst>
                    </p:cNvPr>
                    <p:cNvSpPr>
                      <a:spLocks/>
                    </p:cNvSpPr>
                    <p:nvPr/>
                  </p:nvSpPr>
                  <p:spPr bwMode="hidden">
                    <a:xfrm rot="2028410" flipH="1">
                      <a:off x="1445" y="1117"/>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62" name="Freeform 59">
                      <a:extLst>
                        <a:ext uri="{FF2B5EF4-FFF2-40B4-BE49-F238E27FC236}">
                          <a16:creationId xmlns:a16="http://schemas.microsoft.com/office/drawing/2014/main" id="{F20F888C-1767-03B2-3407-F00DAA439418}"/>
                        </a:ext>
                      </a:extLst>
                    </p:cNvPr>
                    <p:cNvSpPr>
                      <a:spLocks/>
                    </p:cNvSpPr>
                    <p:nvPr/>
                  </p:nvSpPr>
                  <p:spPr bwMode="hidden">
                    <a:xfrm rot="2028410" flipH="1">
                      <a:off x="911" y="590"/>
                      <a:ext cx="662"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49" name="Group 60">
                    <a:extLst>
                      <a:ext uri="{FF2B5EF4-FFF2-40B4-BE49-F238E27FC236}">
                        <a16:creationId xmlns:a16="http://schemas.microsoft.com/office/drawing/2014/main" id="{CC22113B-7FB4-C337-EE62-4F19A56FEAEF}"/>
                      </a:ext>
                    </a:extLst>
                  </p:cNvPr>
                  <p:cNvGrpSpPr>
                    <a:grpSpLocks/>
                  </p:cNvGrpSpPr>
                  <p:nvPr/>
                </p:nvGrpSpPr>
                <p:grpSpPr bwMode="auto">
                  <a:xfrm>
                    <a:off x="1120" y="300"/>
                    <a:ext cx="1693" cy="892"/>
                    <a:chOff x="1120" y="300"/>
                    <a:chExt cx="1693" cy="892"/>
                  </a:xfrm>
                </p:grpSpPr>
                <p:sp>
                  <p:nvSpPr>
                    <p:cNvPr id="4259" name="Freeform 61">
                      <a:extLst>
                        <a:ext uri="{FF2B5EF4-FFF2-40B4-BE49-F238E27FC236}">
                          <a16:creationId xmlns:a16="http://schemas.microsoft.com/office/drawing/2014/main" id="{90F473E7-4EAE-8ED9-AE76-4672EB35610B}"/>
                        </a:ext>
                      </a:extLst>
                    </p:cNvPr>
                    <p:cNvSpPr>
                      <a:spLocks/>
                    </p:cNvSpPr>
                    <p:nvPr/>
                  </p:nvSpPr>
                  <p:spPr bwMode="hidden">
                    <a:xfrm rot="2664424" flipH="1">
                      <a:off x="1562" y="977"/>
                      <a:ext cx="125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60" name="Freeform 62">
                      <a:extLst>
                        <a:ext uri="{FF2B5EF4-FFF2-40B4-BE49-F238E27FC236}">
                          <a16:creationId xmlns:a16="http://schemas.microsoft.com/office/drawing/2014/main" id="{B95FCD97-67EB-EF32-BC89-D9CC0BFBFA09}"/>
                        </a:ext>
                      </a:extLst>
                    </p:cNvPr>
                    <p:cNvSpPr>
                      <a:spLocks/>
                    </p:cNvSpPr>
                    <p:nvPr/>
                  </p:nvSpPr>
                  <p:spPr bwMode="hidden">
                    <a:xfrm rot="2664424" flipH="1">
                      <a:off x="1120" y="300"/>
                      <a:ext cx="672"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50" name="Group 63">
                    <a:extLst>
                      <a:ext uri="{FF2B5EF4-FFF2-40B4-BE49-F238E27FC236}">
                        <a16:creationId xmlns:a16="http://schemas.microsoft.com/office/drawing/2014/main" id="{85CBEAD5-8A2F-3435-3708-AC2231BBCB6F}"/>
                      </a:ext>
                    </a:extLst>
                  </p:cNvPr>
                  <p:cNvGrpSpPr>
                    <a:grpSpLocks/>
                  </p:cNvGrpSpPr>
                  <p:nvPr/>
                </p:nvGrpSpPr>
                <p:grpSpPr bwMode="auto">
                  <a:xfrm>
                    <a:off x="1707" y="76"/>
                    <a:ext cx="778" cy="1512"/>
                    <a:chOff x="1633" y="104"/>
                    <a:chExt cx="778" cy="1512"/>
                  </a:xfrm>
                </p:grpSpPr>
                <p:sp>
                  <p:nvSpPr>
                    <p:cNvPr id="4257" name="Freeform 64">
                      <a:extLst>
                        <a:ext uri="{FF2B5EF4-FFF2-40B4-BE49-F238E27FC236}">
                          <a16:creationId xmlns:a16="http://schemas.microsoft.com/office/drawing/2014/main" id="{2C318851-55EB-2ECA-7709-66A41722DA6B}"/>
                        </a:ext>
                      </a:extLst>
                    </p:cNvPr>
                    <p:cNvSpPr>
                      <a:spLocks/>
                    </p:cNvSpPr>
                    <p:nvPr/>
                  </p:nvSpPr>
                  <p:spPr bwMode="hidden">
                    <a:xfrm rot="3473776" flipH="1">
                      <a:off x="1753" y="959"/>
                      <a:ext cx="110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58" name="Freeform 65">
                      <a:extLst>
                        <a:ext uri="{FF2B5EF4-FFF2-40B4-BE49-F238E27FC236}">
                          <a16:creationId xmlns:a16="http://schemas.microsoft.com/office/drawing/2014/main" id="{162C9E34-C5DF-9456-3ED3-40B3EEF77CA6}"/>
                        </a:ext>
                      </a:extLst>
                    </p:cNvPr>
                    <p:cNvSpPr>
                      <a:spLocks/>
                    </p:cNvSpPr>
                    <p:nvPr/>
                  </p:nvSpPr>
                  <p:spPr bwMode="hidden">
                    <a:xfrm rot="3473776" flipH="1">
                      <a:off x="1506" y="230"/>
                      <a:ext cx="591"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51" name="Group 66">
                    <a:extLst>
                      <a:ext uri="{FF2B5EF4-FFF2-40B4-BE49-F238E27FC236}">
                        <a16:creationId xmlns:a16="http://schemas.microsoft.com/office/drawing/2014/main" id="{0729F836-EA5F-B04A-4A43-205BF2F00EDC}"/>
                      </a:ext>
                    </a:extLst>
                  </p:cNvPr>
                  <p:cNvGrpSpPr>
                    <a:grpSpLocks/>
                  </p:cNvGrpSpPr>
                  <p:nvPr/>
                </p:nvGrpSpPr>
                <p:grpSpPr bwMode="auto">
                  <a:xfrm>
                    <a:off x="2009" y="0"/>
                    <a:ext cx="634" cy="1534"/>
                    <a:chOff x="1935" y="28"/>
                    <a:chExt cx="634" cy="1534"/>
                  </a:xfrm>
                </p:grpSpPr>
                <p:sp>
                  <p:nvSpPr>
                    <p:cNvPr id="4255" name="Freeform 67">
                      <a:extLst>
                        <a:ext uri="{FF2B5EF4-FFF2-40B4-BE49-F238E27FC236}">
                          <a16:creationId xmlns:a16="http://schemas.microsoft.com/office/drawing/2014/main" id="{13ADE926-C722-F6DC-8B05-432D3F2BBEC6}"/>
                        </a:ext>
                      </a:extLst>
                    </p:cNvPr>
                    <p:cNvSpPr>
                      <a:spLocks/>
                    </p:cNvSpPr>
                    <p:nvPr/>
                  </p:nvSpPr>
                  <p:spPr bwMode="hidden">
                    <a:xfrm rot="4126480" flipH="1">
                      <a:off x="1932" y="925"/>
                      <a:ext cx="106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56" name="Freeform 68">
                      <a:extLst>
                        <a:ext uri="{FF2B5EF4-FFF2-40B4-BE49-F238E27FC236}">
                          <a16:creationId xmlns:a16="http://schemas.microsoft.com/office/drawing/2014/main" id="{104FFB7F-3B35-8CD0-46B4-8FB9C0888DE6}"/>
                        </a:ext>
                      </a:extLst>
                    </p:cNvPr>
                    <p:cNvSpPr>
                      <a:spLocks/>
                    </p:cNvSpPr>
                    <p:nvPr/>
                  </p:nvSpPr>
                  <p:spPr bwMode="hidden">
                    <a:xfrm rot="4126480" flipH="1">
                      <a:off x="1819" y="144"/>
                      <a:ext cx="570"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52" name="Group 69">
                    <a:extLst>
                      <a:ext uri="{FF2B5EF4-FFF2-40B4-BE49-F238E27FC236}">
                        <a16:creationId xmlns:a16="http://schemas.microsoft.com/office/drawing/2014/main" id="{7CE01AC2-384D-A8F9-AB78-03CABDCFA668}"/>
                      </a:ext>
                    </a:extLst>
                  </p:cNvPr>
                  <p:cNvGrpSpPr>
                    <a:grpSpLocks/>
                  </p:cNvGrpSpPr>
                  <p:nvPr/>
                </p:nvGrpSpPr>
                <p:grpSpPr bwMode="auto">
                  <a:xfrm>
                    <a:off x="2896" y="644"/>
                    <a:ext cx="1845" cy="566"/>
                    <a:chOff x="2822" y="672"/>
                    <a:chExt cx="1845" cy="566"/>
                  </a:xfrm>
                </p:grpSpPr>
                <p:sp>
                  <p:nvSpPr>
                    <p:cNvPr id="4253" name="Freeform 70">
                      <a:extLst>
                        <a:ext uri="{FF2B5EF4-FFF2-40B4-BE49-F238E27FC236}">
                          <a16:creationId xmlns:a16="http://schemas.microsoft.com/office/drawing/2014/main" id="{12D771C3-BB68-6E7A-5744-0777C12B3253}"/>
                        </a:ext>
                      </a:extLst>
                    </p:cNvPr>
                    <p:cNvSpPr>
                      <a:spLocks/>
                    </p:cNvSpPr>
                    <p:nvPr/>
                  </p:nvSpPr>
                  <p:spPr bwMode="hidden">
                    <a:xfrm rot="-1325434">
                      <a:off x="2822" y="1023"/>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54" name="Freeform 71">
                      <a:extLst>
                        <a:ext uri="{FF2B5EF4-FFF2-40B4-BE49-F238E27FC236}">
                          <a16:creationId xmlns:a16="http://schemas.microsoft.com/office/drawing/2014/main" id="{8296CB50-BA3B-293F-BD90-EA59D3FA9E01}"/>
                        </a:ext>
                      </a:extLst>
                    </p:cNvPr>
                    <p:cNvSpPr>
                      <a:spLocks/>
                    </p:cNvSpPr>
                    <p:nvPr/>
                  </p:nvSpPr>
                  <p:spPr bwMode="hidden">
                    <a:xfrm rot="-1325434">
                      <a:off x="4005" y="672"/>
                      <a:ext cx="663"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53" name="Group 72">
                    <a:extLst>
                      <a:ext uri="{FF2B5EF4-FFF2-40B4-BE49-F238E27FC236}">
                        <a16:creationId xmlns:a16="http://schemas.microsoft.com/office/drawing/2014/main" id="{D07C9CFD-1B6C-A90A-D7AF-5C36BCDAFCED}"/>
                      </a:ext>
                    </a:extLst>
                  </p:cNvPr>
                  <p:cNvGrpSpPr>
                    <a:grpSpLocks/>
                  </p:cNvGrpSpPr>
                  <p:nvPr/>
                </p:nvGrpSpPr>
                <p:grpSpPr bwMode="auto">
                  <a:xfrm>
                    <a:off x="2757" y="417"/>
                    <a:ext cx="1781" cy="717"/>
                    <a:chOff x="2683" y="445"/>
                    <a:chExt cx="1781" cy="717"/>
                  </a:xfrm>
                </p:grpSpPr>
                <p:sp>
                  <p:nvSpPr>
                    <p:cNvPr id="4251" name="Freeform 73">
                      <a:extLst>
                        <a:ext uri="{FF2B5EF4-FFF2-40B4-BE49-F238E27FC236}">
                          <a16:creationId xmlns:a16="http://schemas.microsoft.com/office/drawing/2014/main" id="{0D847310-6067-5AB0-97FD-AF6EA7A4042C}"/>
                        </a:ext>
                      </a:extLst>
                    </p:cNvPr>
                    <p:cNvSpPr>
                      <a:spLocks/>
                    </p:cNvSpPr>
                    <p:nvPr/>
                  </p:nvSpPr>
                  <p:spPr bwMode="hidden">
                    <a:xfrm rot="-1921064">
                      <a:off x="2683" y="947"/>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52" name="Freeform 74">
                      <a:extLst>
                        <a:ext uri="{FF2B5EF4-FFF2-40B4-BE49-F238E27FC236}">
                          <a16:creationId xmlns:a16="http://schemas.microsoft.com/office/drawing/2014/main" id="{08FF1E98-F6E1-8EF0-1131-81267197227E}"/>
                        </a:ext>
                      </a:extLst>
                    </p:cNvPr>
                    <p:cNvSpPr>
                      <a:spLocks/>
                    </p:cNvSpPr>
                    <p:nvPr/>
                  </p:nvSpPr>
                  <p:spPr bwMode="hidden">
                    <a:xfrm rot="-1921064">
                      <a:off x="3803" y="445"/>
                      <a:ext cx="662"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sp>
                <p:nvSpPr>
                  <p:cNvPr id="54" name="Freeform 75">
                    <a:extLst>
                      <a:ext uri="{FF2B5EF4-FFF2-40B4-BE49-F238E27FC236}">
                        <a16:creationId xmlns:a16="http://schemas.microsoft.com/office/drawing/2014/main" id="{BDF5CBAD-6F56-6E9A-4C10-5BC71B6D1401}"/>
                      </a:ext>
                    </a:extLst>
                  </p:cNvPr>
                  <p:cNvSpPr>
                    <a:spLocks/>
                  </p:cNvSpPr>
                  <p:nvPr/>
                </p:nvSpPr>
                <p:spPr bwMode="hidden">
                  <a:xfrm rot="4578755" flipH="1">
                    <a:off x="2176" y="949"/>
                    <a:ext cx="1026" cy="14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a:noFill/>
                    <a:round/>
                    <a:headEnd/>
                    <a:tailEnd/>
                  </a:ln>
                  <a:effectLst/>
                </p:spPr>
                <p:txBody>
                  <a:bodyPr wrap="none" anchor="ctr"/>
                  <a:lstStyle/>
                  <a:p>
                    <a:pPr>
                      <a:defRPr/>
                    </a:pPr>
                    <a:endParaRPr lang="el-GR"/>
                  </a:p>
                </p:txBody>
              </p:sp>
              <p:sp>
                <p:nvSpPr>
                  <p:cNvPr id="55" name="Freeform 76">
                    <a:extLst>
                      <a:ext uri="{FF2B5EF4-FFF2-40B4-BE49-F238E27FC236}">
                        <a16:creationId xmlns:a16="http://schemas.microsoft.com/office/drawing/2014/main" id="{CFE0413F-50B2-307C-D72A-E471A7120E26}"/>
                      </a:ext>
                    </a:extLst>
                  </p:cNvPr>
                  <p:cNvSpPr>
                    <a:spLocks/>
                  </p:cNvSpPr>
                  <p:nvPr/>
                </p:nvSpPr>
                <p:spPr bwMode="hidden">
                  <a:xfrm rot="4578755" flipH="1">
                    <a:off x="2199" y="196"/>
                    <a:ext cx="552" cy="22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nvGrpSpPr>
                  <p:cNvPr id="56" name="Group 77">
                    <a:extLst>
                      <a:ext uri="{FF2B5EF4-FFF2-40B4-BE49-F238E27FC236}">
                        <a16:creationId xmlns:a16="http://schemas.microsoft.com/office/drawing/2014/main" id="{2BAF8C3D-50AC-9472-1428-4C9B38DA33F4}"/>
                      </a:ext>
                    </a:extLst>
                  </p:cNvPr>
                  <p:cNvGrpSpPr>
                    <a:grpSpLocks/>
                  </p:cNvGrpSpPr>
                  <p:nvPr/>
                </p:nvGrpSpPr>
                <p:grpSpPr bwMode="auto">
                  <a:xfrm>
                    <a:off x="2874" y="13"/>
                    <a:ext cx="640" cy="1520"/>
                    <a:chOff x="2800" y="41"/>
                    <a:chExt cx="640" cy="1520"/>
                  </a:xfrm>
                </p:grpSpPr>
                <p:sp>
                  <p:nvSpPr>
                    <p:cNvPr id="4249" name="Freeform 78">
                      <a:extLst>
                        <a:ext uri="{FF2B5EF4-FFF2-40B4-BE49-F238E27FC236}">
                          <a16:creationId xmlns:a16="http://schemas.microsoft.com/office/drawing/2014/main" id="{F7B3FA47-6BF5-A9DB-FDD6-9902F55F12F8}"/>
                        </a:ext>
                      </a:extLst>
                    </p:cNvPr>
                    <p:cNvSpPr>
                      <a:spLocks/>
                    </p:cNvSpPr>
                    <p:nvPr/>
                  </p:nvSpPr>
                  <p:spPr bwMode="hidden">
                    <a:xfrm rot="-3857755">
                      <a:off x="2361" y="938"/>
                      <a:ext cx="1062" cy="1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50" name="Freeform 79">
                      <a:extLst>
                        <a:ext uri="{FF2B5EF4-FFF2-40B4-BE49-F238E27FC236}">
                          <a16:creationId xmlns:a16="http://schemas.microsoft.com/office/drawing/2014/main" id="{D9059D31-6241-C387-0ABD-14CFBAE6F38E}"/>
                        </a:ext>
                      </a:extLst>
                    </p:cNvPr>
                    <p:cNvSpPr>
                      <a:spLocks/>
                    </p:cNvSpPr>
                    <p:nvPr/>
                  </p:nvSpPr>
                  <p:spPr bwMode="hidden">
                    <a:xfrm rot="-3857755">
                      <a:off x="3010" y="182"/>
                      <a:ext cx="570" cy="28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57" name="Group 80">
                    <a:extLst>
                      <a:ext uri="{FF2B5EF4-FFF2-40B4-BE49-F238E27FC236}">
                        <a16:creationId xmlns:a16="http://schemas.microsoft.com/office/drawing/2014/main" id="{5B23E00E-EB6F-72E6-719B-64051493F37F}"/>
                      </a:ext>
                    </a:extLst>
                  </p:cNvPr>
                  <p:cNvGrpSpPr>
                    <a:grpSpLocks/>
                  </p:cNvGrpSpPr>
                  <p:nvPr/>
                </p:nvGrpSpPr>
                <p:grpSpPr bwMode="auto">
                  <a:xfrm>
                    <a:off x="3008" y="135"/>
                    <a:ext cx="1017" cy="1464"/>
                    <a:chOff x="2934" y="163"/>
                    <a:chExt cx="1017" cy="1464"/>
                  </a:xfrm>
                </p:grpSpPr>
                <p:sp>
                  <p:nvSpPr>
                    <p:cNvPr id="4247" name="Freeform 81">
                      <a:extLst>
                        <a:ext uri="{FF2B5EF4-FFF2-40B4-BE49-F238E27FC236}">
                          <a16:creationId xmlns:a16="http://schemas.microsoft.com/office/drawing/2014/main" id="{4D59D65F-B667-463C-9AC5-E93C93DC809A}"/>
                        </a:ext>
                      </a:extLst>
                    </p:cNvPr>
                    <p:cNvSpPr>
                      <a:spLocks/>
                    </p:cNvSpPr>
                    <p:nvPr/>
                  </p:nvSpPr>
                  <p:spPr bwMode="hidden">
                    <a:xfrm rot="-2777260">
                      <a:off x="2492" y="914"/>
                      <a:ext cx="1155" cy="27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48" name="Freeform 82">
                      <a:extLst>
                        <a:ext uri="{FF2B5EF4-FFF2-40B4-BE49-F238E27FC236}">
                          <a16:creationId xmlns:a16="http://schemas.microsoft.com/office/drawing/2014/main" id="{E14A866E-AD2C-39C8-3B21-C2C551E85D86}"/>
                        </a:ext>
                      </a:extLst>
                    </p:cNvPr>
                    <p:cNvSpPr>
                      <a:spLocks/>
                    </p:cNvSpPr>
                    <p:nvPr/>
                  </p:nvSpPr>
                  <p:spPr bwMode="hidden">
                    <a:xfrm rot="-2777260">
                      <a:off x="3429" y="262"/>
                      <a:ext cx="621" cy="42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58" name="Group 83">
                    <a:extLst>
                      <a:ext uri="{FF2B5EF4-FFF2-40B4-BE49-F238E27FC236}">
                        <a16:creationId xmlns:a16="http://schemas.microsoft.com/office/drawing/2014/main" id="{6DC96822-C83B-46CD-D80D-E01082A99800}"/>
                      </a:ext>
                    </a:extLst>
                  </p:cNvPr>
                  <p:cNvGrpSpPr>
                    <a:grpSpLocks/>
                  </p:cNvGrpSpPr>
                  <p:nvPr/>
                </p:nvGrpSpPr>
                <p:grpSpPr bwMode="auto">
                  <a:xfrm>
                    <a:off x="2804" y="4"/>
                    <a:ext cx="243" cy="1448"/>
                    <a:chOff x="2730" y="32"/>
                    <a:chExt cx="243" cy="1448"/>
                  </a:xfrm>
                </p:grpSpPr>
                <p:sp>
                  <p:nvSpPr>
                    <p:cNvPr id="4245" name="Freeform 84">
                      <a:extLst>
                        <a:ext uri="{FF2B5EF4-FFF2-40B4-BE49-F238E27FC236}">
                          <a16:creationId xmlns:a16="http://schemas.microsoft.com/office/drawing/2014/main" id="{F4CF460A-7EBD-AB9E-7E17-8283E359672C}"/>
                        </a:ext>
                      </a:extLst>
                    </p:cNvPr>
                    <p:cNvSpPr>
                      <a:spLocks/>
                    </p:cNvSpPr>
                    <p:nvPr/>
                  </p:nvSpPr>
                  <p:spPr bwMode="hidden">
                    <a:xfrm rot="-4903748">
                      <a:off x="2297" y="960"/>
                      <a:ext cx="954" cy="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46" name="Freeform 85">
                      <a:extLst>
                        <a:ext uri="{FF2B5EF4-FFF2-40B4-BE49-F238E27FC236}">
                          <a16:creationId xmlns:a16="http://schemas.microsoft.com/office/drawing/2014/main" id="{CEDF77AA-6489-A37A-3B8C-7F4867F0D39A}"/>
                        </a:ext>
                      </a:extLst>
                    </p:cNvPr>
                    <p:cNvSpPr>
                      <a:spLocks/>
                    </p:cNvSpPr>
                    <p:nvPr/>
                  </p:nvSpPr>
                  <p:spPr bwMode="hidden">
                    <a:xfrm rot="-4903748">
                      <a:off x="2649" y="221"/>
                      <a:ext cx="512" cy="134"/>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59" name="Group 86">
                    <a:extLst>
                      <a:ext uri="{FF2B5EF4-FFF2-40B4-BE49-F238E27FC236}">
                        <a16:creationId xmlns:a16="http://schemas.microsoft.com/office/drawing/2014/main" id="{8CE18EFC-1FC8-96F1-1532-6A40F760B506}"/>
                      </a:ext>
                    </a:extLst>
                  </p:cNvPr>
                  <p:cNvGrpSpPr>
                    <a:grpSpLocks/>
                  </p:cNvGrpSpPr>
                  <p:nvPr/>
                </p:nvGrpSpPr>
                <p:grpSpPr bwMode="auto">
                  <a:xfrm>
                    <a:off x="1017" y="1741"/>
                    <a:ext cx="1085" cy="2450"/>
                    <a:chOff x="943" y="1769"/>
                    <a:chExt cx="1085" cy="2450"/>
                  </a:xfrm>
                </p:grpSpPr>
                <p:sp>
                  <p:nvSpPr>
                    <p:cNvPr id="4243" name="Freeform 87">
                      <a:extLst>
                        <a:ext uri="{FF2B5EF4-FFF2-40B4-BE49-F238E27FC236}">
                          <a16:creationId xmlns:a16="http://schemas.microsoft.com/office/drawing/2014/main" id="{5A5265C0-E300-FA45-1EEB-669FEE766870}"/>
                        </a:ext>
                      </a:extLst>
                    </p:cNvPr>
                    <p:cNvSpPr>
                      <a:spLocks/>
                    </p:cNvSpPr>
                    <p:nvPr/>
                  </p:nvSpPr>
                  <p:spPr bwMode="hidden">
                    <a:xfrm rot="18335692" flipH="1">
                      <a:off x="1010" y="2475"/>
                      <a:ext cx="1724" cy="31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44" name="Freeform 88">
                      <a:extLst>
                        <a:ext uri="{FF2B5EF4-FFF2-40B4-BE49-F238E27FC236}">
                          <a16:creationId xmlns:a16="http://schemas.microsoft.com/office/drawing/2014/main" id="{E227C450-9CE2-A22A-50A1-2F5D1F62CAE2}"/>
                        </a:ext>
                      </a:extLst>
                    </p:cNvPr>
                    <p:cNvSpPr>
                      <a:spLocks/>
                    </p:cNvSpPr>
                    <p:nvPr/>
                  </p:nvSpPr>
                  <p:spPr bwMode="hidden">
                    <a:xfrm rot="18335692" flipH="1">
                      <a:off x="726" y="3511"/>
                      <a:ext cx="924"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60" name="Group 89">
                    <a:extLst>
                      <a:ext uri="{FF2B5EF4-FFF2-40B4-BE49-F238E27FC236}">
                        <a16:creationId xmlns:a16="http://schemas.microsoft.com/office/drawing/2014/main" id="{CE221023-D1D8-DEAF-9FAF-7956082F80CB}"/>
                      </a:ext>
                    </a:extLst>
                  </p:cNvPr>
                  <p:cNvGrpSpPr>
                    <a:grpSpLocks/>
                  </p:cNvGrpSpPr>
                  <p:nvPr/>
                </p:nvGrpSpPr>
                <p:grpSpPr bwMode="auto">
                  <a:xfrm>
                    <a:off x="1529" y="1908"/>
                    <a:ext cx="766" cy="2373"/>
                    <a:chOff x="1455" y="1936"/>
                    <a:chExt cx="766" cy="2373"/>
                  </a:xfrm>
                </p:grpSpPr>
                <p:sp>
                  <p:nvSpPr>
                    <p:cNvPr id="4241" name="Freeform 90">
                      <a:extLst>
                        <a:ext uri="{FF2B5EF4-FFF2-40B4-BE49-F238E27FC236}">
                          <a16:creationId xmlns:a16="http://schemas.microsoft.com/office/drawing/2014/main" id="{7A239DCF-D03D-DDEE-AB81-E4EC185CFA59}"/>
                        </a:ext>
                      </a:extLst>
                    </p:cNvPr>
                    <p:cNvSpPr>
                      <a:spLocks/>
                    </p:cNvSpPr>
                    <p:nvPr/>
                  </p:nvSpPr>
                  <p:spPr bwMode="hidden">
                    <a:xfrm rot="17542885" flipH="1">
                      <a:off x="1268" y="2578"/>
                      <a:ext cx="1595" cy="31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42" name="Freeform 91">
                      <a:extLst>
                        <a:ext uri="{FF2B5EF4-FFF2-40B4-BE49-F238E27FC236}">
                          <a16:creationId xmlns:a16="http://schemas.microsoft.com/office/drawing/2014/main" id="{E488B8B2-7D5A-90AD-9E48-6D374AAC0A93}"/>
                        </a:ext>
                      </a:extLst>
                    </p:cNvPr>
                    <p:cNvSpPr>
                      <a:spLocks/>
                    </p:cNvSpPr>
                    <p:nvPr/>
                  </p:nvSpPr>
                  <p:spPr bwMode="hidden">
                    <a:xfrm rot="17542885" flipH="1">
                      <a:off x="1272" y="3635"/>
                      <a:ext cx="856"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61" name="Group 92">
                    <a:extLst>
                      <a:ext uri="{FF2B5EF4-FFF2-40B4-BE49-F238E27FC236}">
                        <a16:creationId xmlns:a16="http://schemas.microsoft.com/office/drawing/2014/main" id="{4B7D4746-4B2C-B18D-BC64-2DF6853F336A}"/>
                      </a:ext>
                    </a:extLst>
                  </p:cNvPr>
                  <p:cNvGrpSpPr>
                    <a:grpSpLocks/>
                  </p:cNvGrpSpPr>
                  <p:nvPr/>
                </p:nvGrpSpPr>
                <p:grpSpPr bwMode="auto">
                  <a:xfrm rot="88588">
                    <a:off x="2061" y="1962"/>
                    <a:ext cx="459" cy="2329"/>
                    <a:chOff x="1956" y="1990"/>
                    <a:chExt cx="492" cy="2604"/>
                  </a:xfrm>
                </p:grpSpPr>
                <p:sp>
                  <p:nvSpPr>
                    <p:cNvPr id="4239" name="Freeform 93">
                      <a:extLst>
                        <a:ext uri="{FF2B5EF4-FFF2-40B4-BE49-F238E27FC236}">
                          <a16:creationId xmlns:a16="http://schemas.microsoft.com/office/drawing/2014/main" id="{478E4394-09E6-0BC3-6C02-3C832A5B96DC}"/>
                        </a:ext>
                      </a:extLst>
                    </p:cNvPr>
                    <p:cNvSpPr>
                      <a:spLocks/>
                    </p:cNvSpPr>
                    <p:nvPr/>
                  </p:nvSpPr>
                  <p:spPr bwMode="hidden">
                    <a:xfrm rot="16782062" flipH="1">
                      <a:off x="1441" y="2694"/>
                      <a:ext cx="1711" cy="30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4240" name="Freeform 94">
                      <a:extLst>
                        <a:ext uri="{FF2B5EF4-FFF2-40B4-BE49-F238E27FC236}">
                          <a16:creationId xmlns:a16="http://schemas.microsoft.com/office/drawing/2014/main" id="{BE2CA43D-BB92-FD61-A865-0BAA8307B75F}"/>
                        </a:ext>
                      </a:extLst>
                    </p:cNvPr>
                    <p:cNvSpPr>
                      <a:spLocks/>
                    </p:cNvSpPr>
                    <p:nvPr/>
                  </p:nvSpPr>
                  <p:spPr bwMode="hidden">
                    <a:xfrm rot="16782062" flipH="1">
                      <a:off x="1732" y="3897"/>
                      <a:ext cx="918" cy="47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62" name="Group 95">
                    <a:extLst>
                      <a:ext uri="{FF2B5EF4-FFF2-40B4-BE49-F238E27FC236}">
                        <a16:creationId xmlns:a16="http://schemas.microsoft.com/office/drawing/2014/main" id="{F190266C-83BB-5C7E-83C2-177E75B84D8F}"/>
                      </a:ext>
                    </a:extLst>
                  </p:cNvPr>
                  <p:cNvGrpSpPr>
                    <a:grpSpLocks/>
                  </p:cNvGrpSpPr>
                  <p:nvPr/>
                </p:nvGrpSpPr>
                <p:grpSpPr bwMode="auto">
                  <a:xfrm>
                    <a:off x="3408" y="1689"/>
                    <a:ext cx="1125" cy="2426"/>
                    <a:chOff x="3334" y="1717"/>
                    <a:chExt cx="1125" cy="2426"/>
                  </a:xfrm>
                </p:grpSpPr>
                <p:sp>
                  <p:nvSpPr>
                    <p:cNvPr id="4237" name="Freeform 96">
                      <a:extLst>
                        <a:ext uri="{FF2B5EF4-FFF2-40B4-BE49-F238E27FC236}">
                          <a16:creationId xmlns:a16="http://schemas.microsoft.com/office/drawing/2014/main" id="{DA94FCBF-A346-F896-08E0-A60F5600181B}"/>
                        </a:ext>
                      </a:extLst>
                    </p:cNvPr>
                    <p:cNvSpPr>
                      <a:spLocks/>
                    </p:cNvSpPr>
                    <p:nvPr/>
                  </p:nvSpPr>
                  <p:spPr bwMode="hidden">
                    <a:xfrm rot="3144576">
                      <a:off x="2628" y="2423"/>
                      <a:ext cx="1724" cy="31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l-GR"/>
                    </a:p>
                  </p:txBody>
                </p:sp>
                <p:sp>
                  <p:nvSpPr>
                    <p:cNvPr id="4238" name="Freeform 97">
                      <a:extLst>
                        <a:ext uri="{FF2B5EF4-FFF2-40B4-BE49-F238E27FC236}">
                          <a16:creationId xmlns:a16="http://schemas.microsoft.com/office/drawing/2014/main" id="{2E5A527F-AF12-87A1-CAF2-A19528E3E234}"/>
                        </a:ext>
                      </a:extLst>
                    </p:cNvPr>
                    <p:cNvSpPr>
                      <a:spLocks/>
                    </p:cNvSpPr>
                    <p:nvPr/>
                  </p:nvSpPr>
                  <p:spPr bwMode="hidden">
                    <a:xfrm rot="3144576">
                      <a:off x="3752" y="3435"/>
                      <a:ext cx="924"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63" name="Group 98">
                    <a:extLst>
                      <a:ext uri="{FF2B5EF4-FFF2-40B4-BE49-F238E27FC236}">
                        <a16:creationId xmlns:a16="http://schemas.microsoft.com/office/drawing/2014/main" id="{DA48940A-B666-4716-11FD-2965E41FABD6}"/>
                      </a:ext>
                    </a:extLst>
                  </p:cNvPr>
                  <p:cNvGrpSpPr>
                    <a:grpSpLocks/>
                  </p:cNvGrpSpPr>
                  <p:nvPr/>
                </p:nvGrpSpPr>
                <p:grpSpPr bwMode="auto">
                  <a:xfrm>
                    <a:off x="3255" y="1838"/>
                    <a:ext cx="883" cy="2426"/>
                    <a:chOff x="3181" y="1866"/>
                    <a:chExt cx="883" cy="2426"/>
                  </a:xfrm>
                </p:grpSpPr>
                <p:sp>
                  <p:nvSpPr>
                    <p:cNvPr id="4235" name="Freeform 99">
                      <a:extLst>
                        <a:ext uri="{FF2B5EF4-FFF2-40B4-BE49-F238E27FC236}">
                          <a16:creationId xmlns:a16="http://schemas.microsoft.com/office/drawing/2014/main" id="{731AC54C-EE0D-A236-33FB-7147A3000EA4}"/>
                        </a:ext>
                      </a:extLst>
                    </p:cNvPr>
                    <p:cNvSpPr>
                      <a:spLocks/>
                    </p:cNvSpPr>
                    <p:nvPr/>
                  </p:nvSpPr>
                  <p:spPr bwMode="hidden">
                    <a:xfrm rot="3745735">
                      <a:off x="2506" y="2542"/>
                      <a:ext cx="1649" cy="29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l-GR"/>
                    </a:p>
                  </p:txBody>
                </p:sp>
                <p:sp>
                  <p:nvSpPr>
                    <p:cNvPr id="4236" name="Freeform 100">
                      <a:extLst>
                        <a:ext uri="{FF2B5EF4-FFF2-40B4-BE49-F238E27FC236}">
                          <a16:creationId xmlns:a16="http://schemas.microsoft.com/office/drawing/2014/main" id="{5FFDE687-1FF0-6BE0-69C6-F71F4C147377}"/>
                        </a:ext>
                      </a:extLst>
                    </p:cNvPr>
                    <p:cNvSpPr>
                      <a:spLocks/>
                    </p:cNvSpPr>
                    <p:nvPr/>
                  </p:nvSpPr>
                  <p:spPr bwMode="hidden">
                    <a:xfrm rot="3745735">
                      <a:off x="3387" y="3615"/>
                      <a:ext cx="884" cy="46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4224" name="Group 101">
                    <a:extLst>
                      <a:ext uri="{FF2B5EF4-FFF2-40B4-BE49-F238E27FC236}">
                        <a16:creationId xmlns:a16="http://schemas.microsoft.com/office/drawing/2014/main" id="{89BFAA6F-4ACA-83D2-3086-1DCA953A512A}"/>
                      </a:ext>
                    </a:extLst>
                  </p:cNvPr>
                  <p:cNvGrpSpPr>
                    <a:grpSpLocks/>
                  </p:cNvGrpSpPr>
                  <p:nvPr/>
                </p:nvGrpSpPr>
                <p:grpSpPr bwMode="auto">
                  <a:xfrm>
                    <a:off x="3080" y="1955"/>
                    <a:ext cx="619" cy="2386"/>
                    <a:chOff x="3006" y="1983"/>
                    <a:chExt cx="619" cy="2386"/>
                  </a:xfrm>
                </p:grpSpPr>
                <p:sp>
                  <p:nvSpPr>
                    <p:cNvPr id="4233" name="Freeform 102">
                      <a:extLst>
                        <a:ext uri="{FF2B5EF4-FFF2-40B4-BE49-F238E27FC236}">
                          <a16:creationId xmlns:a16="http://schemas.microsoft.com/office/drawing/2014/main" id="{1D89F4DF-C50A-9DC6-7608-49934E190044}"/>
                        </a:ext>
                      </a:extLst>
                    </p:cNvPr>
                    <p:cNvSpPr>
                      <a:spLocks/>
                    </p:cNvSpPr>
                    <p:nvPr/>
                  </p:nvSpPr>
                  <p:spPr bwMode="hidden">
                    <a:xfrm rot="4286818">
                      <a:off x="2329" y="2661"/>
                      <a:ext cx="1600"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l-GR"/>
                    </a:p>
                  </p:txBody>
                </p:sp>
                <p:sp>
                  <p:nvSpPr>
                    <p:cNvPr id="4234" name="Freeform 103">
                      <a:extLst>
                        <a:ext uri="{FF2B5EF4-FFF2-40B4-BE49-F238E27FC236}">
                          <a16:creationId xmlns:a16="http://schemas.microsoft.com/office/drawing/2014/main" id="{D56C7A87-25F8-3C4C-8444-EFB855F4A800}"/>
                        </a:ext>
                      </a:extLst>
                    </p:cNvPr>
                    <p:cNvSpPr>
                      <a:spLocks/>
                    </p:cNvSpPr>
                    <p:nvPr/>
                  </p:nvSpPr>
                  <p:spPr bwMode="hidden">
                    <a:xfrm rot="4286818">
                      <a:off x="3003" y="3747"/>
                      <a:ext cx="859"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a:defRPr/>
                      </a:pPr>
                      <a:endParaRPr lang="el-GR"/>
                    </a:p>
                  </p:txBody>
                </p:sp>
              </p:grpSp>
              <p:grpSp>
                <p:nvGrpSpPr>
                  <p:cNvPr id="4225" name="Group 104">
                    <a:extLst>
                      <a:ext uri="{FF2B5EF4-FFF2-40B4-BE49-F238E27FC236}">
                        <a16:creationId xmlns:a16="http://schemas.microsoft.com/office/drawing/2014/main" id="{A5DC37CF-7263-3418-B51A-FD2650E9A94D}"/>
                      </a:ext>
                    </a:extLst>
                  </p:cNvPr>
                  <p:cNvGrpSpPr>
                    <a:grpSpLocks/>
                  </p:cNvGrpSpPr>
                  <p:nvPr/>
                </p:nvGrpSpPr>
                <p:grpSpPr bwMode="auto">
                  <a:xfrm>
                    <a:off x="2893" y="2073"/>
                    <a:ext cx="405" cy="2219"/>
                    <a:chOff x="2819" y="2101"/>
                    <a:chExt cx="405" cy="2219"/>
                  </a:xfrm>
                </p:grpSpPr>
                <p:sp>
                  <p:nvSpPr>
                    <p:cNvPr id="4229" name="Freeform 105">
                      <a:extLst>
                        <a:ext uri="{FF2B5EF4-FFF2-40B4-BE49-F238E27FC236}">
                          <a16:creationId xmlns:a16="http://schemas.microsoft.com/office/drawing/2014/main" id="{3FFCE32D-EC6C-B70E-22B6-0C9B311B2764}"/>
                        </a:ext>
                      </a:extLst>
                    </p:cNvPr>
                    <p:cNvSpPr>
                      <a:spLocks/>
                    </p:cNvSpPr>
                    <p:nvPr/>
                  </p:nvSpPr>
                  <p:spPr bwMode="hidden">
                    <a:xfrm rot="4898956">
                      <a:off x="2206" y="2713"/>
                      <a:ext cx="1471"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l-GR"/>
                    </a:p>
                  </p:txBody>
                </p:sp>
                <p:sp>
                  <p:nvSpPr>
                    <p:cNvPr id="4230" name="Freeform 106">
                      <a:extLst>
                        <a:ext uri="{FF2B5EF4-FFF2-40B4-BE49-F238E27FC236}">
                          <a16:creationId xmlns:a16="http://schemas.microsoft.com/office/drawing/2014/main" id="{9A24CBAA-C042-42D0-197A-77DAC0058F0B}"/>
                        </a:ext>
                      </a:extLst>
                    </p:cNvPr>
                    <p:cNvSpPr>
                      <a:spLocks/>
                    </p:cNvSpPr>
                    <p:nvPr/>
                  </p:nvSpPr>
                  <p:spPr bwMode="hidden">
                    <a:xfrm rot="4898956">
                      <a:off x="2636" y="3732"/>
                      <a:ext cx="790" cy="38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a:defRPr/>
                      </a:pPr>
                      <a:endParaRPr lang="el-GR"/>
                    </a:p>
                  </p:txBody>
                </p:sp>
              </p:grpSp>
              <p:grpSp>
                <p:nvGrpSpPr>
                  <p:cNvPr id="4226" name="Group 107">
                    <a:extLst>
                      <a:ext uri="{FF2B5EF4-FFF2-40B4-BE49-F238E27FC236}">
                        <a16:creationId xmlns:a16="http://schemas.microsoft.com/office/drawing/2014/main" id="{6727A991-A065-4F91-D10F-717C0A9885F5}"/>
                      </a:ext>
                    </a:extLst>
                  </p:cNvPr>
                  <p:cNvGrpSpPr>
                    <a:grpSpLocks/>
                  </p:cNvGrpSpPr>
                  <p:nvPr/>
                </p:nvGrpSpPr>
                <p:grpSpPr bwMode="auto">
                  <a:xfrm>
                    <a:off x="2372" y="2107"/>
                    <a:ext cx="426" cy="2185"/>
                    <a:chOff x="2287" y="2135"/>
                    <a:chExt cx="426" cy="2185"/>
                  </a:xfrm>
                </p:grpSpPr>
                <p:sp>
                  <p:nvSpPr>
                    <p:cNvPr id="4227" name="Freeform 108">
                      <a:extLst>
                        <a:ext uri="{FF2B5EF4-FFF2-40B4-BE49-F238E27FC236}">
                          <a16:creationId xmlns:a16="http://schemas.microsoft.com/office/drawing/2014/main" id="{4AFA0B70-9B80-8F77-75BB-EEDCC72CAE47}"/>
                        </a:ext>
                      </a:extLst>
                    </p:cNvPr>
                    <p:cNvSpPr>
                      <a:spLocks/>
                    </p:cNvSpPr>
                    <p:nvPr/>
                  </p:nvSpPr>
                  <p:spPr bwMode="hidden">
                    <a:xfrm rot="5755659">
                      <a:off x="1901" y="2760"/>
                      <a:ext cx="1437" cy="188"/>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w="9525">
                      <a:noFill/>
                      <a:round/>
                      <a:headEnd/>
                      <a:tailEnd/>
                    </a:ln>
                    <a:effectLst/>
                  </p:spPr>
                  <p:txBody>
                    <a:bodyPr wrap="none" anchor="ctr"/>
                    <a:lstStyle/>
                    <a:p>
                      <a:pPr>
                        <a:defRPr/>
                      </a:pPr>
                      <a:endParaRPr lang="el-GR"/>
                    </a:p>
                  </p:txBody>
                </p:sp>
                <p:sp>
                  <p:nvSpPr>
                    <p:cNvPr id="4228" name="Freeform 109">
                      <a:extLst>
                        <a:ext uri="{FF2B5EF4-FFF2-40B4-BE49-F238E27FC236}">
                          <a16:creationId xmlns:a16="http://schemas.microsoft.com/office/drawing/2014/main" id="{76B3672A-30ED-9EA9-FB59-3A8217FE3878}"/>
                        </a:ext>
                      </a:extLst>
                    </p:cNvPr>
                    <p:cNvSpPr>
                      <a:spLocks/>
                    </p:cNvSpPr>
                    <p:nvPr/>
                  </p:nvSpPr>
                  <p:spPr bwMode="hidden">
                    <a:xfrm rot="5755659">
                      <a:off x="2049" y="3787"/>
                      <a:ext cx="771" cy="29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a:defRPr/>
                      </a:pPr>
                      <a:endParaRPr lang="el-GR"/>
                    </a:p>
                  </p:txBody>
                </p:sp>
              </p:grpSp>
            </p:grpSp>
          </p:grpSp>
          <p:grpSp>
            <p:nvGrpSpPr>
              <p:cNvPr id="21" name="Group 110">
                <a:extLst>
                  <a:ext uri="{FF2B5EF4-FFF2-40B4-BE49-F238E27FC236}">
                    <a16:creationId xmlns:a16="http://schemas.microsoft.com/office/drawing/2014/main" id="{AE42DDF2-F50F-16F5-5584-5E4708B8863A}"/>
                  </a:ext>
                </a:extLst>
              </p:cNvPr>
              <p:cNvGrpSpPr>
                <a:grpSpLocks/>
              </p:cNvGrpSpPr>
              <p:nvPr/>
            </p:nvGrpSpPr>
            <p:grpSpPr bwMode="auto">
              <a:xfrm>
                <a:off x="74" y="313"/>
                <a:ext cx="5459" cy="3667"/>
                <a:chOff x="74" y="313"/>
                <a:chExt cx="5459" cy="3667"/>
              </a:xfrm>
            </p:grpSpPr>
            <p:grpSp>
              <p:nvGrpSpPr>
                <p:cNvPr id="22" name="Group 111">
                  <a:extLst>
                    <a:ext uri="{FF2B5EF4-FFF2-40B4-BE49-F238E27FC236}">
                      <a16:creationId xmlns:a16="http://schemas.microsoft.com/office/drawing/2014/main" id="{8F46A5FF-749E-F141-A091-E7D4D5BA42A0}"/>
                    </a:ext>
                  </a:extLst>
                </p:cNvPr>
                <p:cNvGrpSpPr>
                  <a:grpSpLocks/>
                </p:cNvGrpSpPr>
                <p:nvPr/>
              </p:nvGrpSpPr>
              <p:grpSpPr bwMode="auto">
                <a:xfrm>
                  <a:off x="74" y="313"/>
                  <a:ext cx="5459" cy="3667"/>
                  <a:chOff x="74" y="313"/>
                  <a:chExt cx="5459" cy="3667"/>
                </a:xfrm>
              </p:grpSpPr>
              <p:sp>
                <p:nvSpPr>
                  <p:cNvPr id="24" name="Arc 112">
                    <a:extLst>
                      <a:ext uri="{FF2B5EF4-FFF2-40B4-BE49-F238E27FC236}">
                        <a16:creationId xmlns:a16="http://schemas.microsoft.com/office/drawing/2014/main" id="{B980757C-2415-6365-351F-F862BD913FB5}"/>
                      </a:ext>
                    </a:extLst>
                  </p:cNvPr>
                  <p:cNvSpPr>
                    <a:spLocks/>
                  </p:cNvSpPr>
                  <p:nvPr/>
                </p:nvSpPr>
                <p:spPr bwMode="hidden">
                  <a:xfrm flipV="1">
                    <a:off x="2965" y="456"/>
                    <a:ext cx="2568" cy="2047"/>
                  </a:xfrm>
                  <a:custGeom>
                    <a:avLst/>
                    <a:gdLst>
                      <a:gd name="G0" fmla="+- 17826 0 0"/>
                      <a:gd name="G1" fmla="+- 0 0 0"/>
                      <a:gd name="G2" fmla="+- 21600 0 0"/>
                      <a:gd name="T0" fmla="*/ 36729 w 36729"/>
                      <a:gd name="T1" fmla="*/ 10451 h 21600"/>
                      <a:gd name="T2" fmla="*/ 0 w 36729"/>
                      <a:gd name="T3" fmla="*/ 12197 h 21600"/>
                      <a:gd name="T4" fmla="*/ 17826 w 36729"/>
                      <a:gd name="T5" fmla="*/ 0 h 21600"/>
                    </a:gdLst>
                    <a:ahLst/>
                    <a:cxnLst>
                      <a:cxn ang="0">
                        <a:pos x="T0" y="T1"/>
                      </a:cxn>
                      <a:cxn ang="0">
                        <a:pos x="T2" y="T3"/>
                      </a:cxn>
                      <a:cxn ang="0">
                        <a:pos x="T4" y="T5"/>
                      </a:cxn>
                    </a:cxnLst>
                    <a:rect l="0" t="0" r="r" b="b"/>
                    <a:pathLst>
                      <a:path w="36729" h="21600" fill="none" extrusionOk="0">
                        <a:moveTo>
                          <a:pt x="36729" y="10451"/>
                        </a:moveTo>
                        <a:cubicBezTo>
                          <a:pt x="32926" y="17330"/>
                          <a:pt x="25686" y="21599"/>
                          <a:pt x="17826" y="21600"/>
                        </a:cubicBezTo>
                        <a:cubicBezTo>
                          <a:pt x="10696" y="21600"/>
                          <a:pt x="4025" y="18081"/>
                          <a:pt x="-1" y="12197"/>
                        </a:cubicBezTo>
                      </a:path>
                      <a:path w="36729" h="21600" stroke="0" extrusionOk="0">
                        <a:moveTo>
                          <a:pt x="36729" y="10451"/>
                        </a:moveTo>
                        <a:cubicBezTo>
                          <a:pt x="32926" y="17330"/>
                          <a:pt x="25686" y="21599"/>
                          <a:pt x="17826" y="21600"/>
                        </a:cubicBezTo>
                        <a:cubicBezTo>
                          <a:pt x="10696" y="21600"/>
                          <a:pt x="4025" y="18081"/>
                          <a:pt x="-1" y="12197"/>
                        </a:cubicBezTo>
                        <a:lnTo>
                          <a:pt x="17826" y="0"/>
                        </a:lnTo>
                        <a:close/>
                      </a:path>
                    </a:pathLst>
                  </a:custGeom>
                  <a:noFill/>
                  <a:ln w="9525">
                    <a:solidFill>
                      <a:schemeClr val="accent1"/>
                    </a:solidFill>
                    <a:round/>
                    <a:headEnd/>
                    <a:tailEnd/>
                  </a:ln>
                  <a:effectLst/>
                </p:spPr>
                <p:txBody>
                  <a:bodyPr wrap="none" anchor="ctr"/>
                  <a:lstStyle/>
                  <a:p>
                    <a:pPr>
                      <a:defRPr/>
                    </a:pPr>
                    <a:endParaRPr lang="el-GR"/>
                  </a:p>
                </p:txBody>
              </p:sp>
              <p:sp>
                <p:nvSpPr>
                  <p:cNvPr id="25" name="Arc 113">
                    <a:extLst>
                      <a:ext uri="{FF2B5EF4-FFF2-40B4-BE49-F238E27FC236}">
                        <a16:creationId xmlns:a16="http://schemas.microsoft.com/office/drawing/2014/main" id="{3D9A3208-A682-C84E-4F3C-572FE6030103}"/>
                      </a:ext>
                    </a:extLst>
                  </p:cNvPr>
                  <p:cNvSpPr>
                    <a:spLocks/>
                  </p:cNvSpPr>
                  <p:nvPr/>
                </p:nvSpPr>
                <p:spPr bwMode="hidden">
                  <a:xfrm flipH="1">
                    <a:off x="387" y="1601"/>
                    <a:ext cx="2017" cy="2379"/>
                  </a:xfrm>
                  <a:custGeom>
                    <a:avLst/>
                    <a:gdLst>
                      <a:gd name="G0" fmla="+- 8873 0 0"/>
                      <a:gd name="G1" fmla="+- 21600 0 0"/>
                      <a:gd name="G2" fmla="+- 21600 0 0"/>
                      <a:gd name="T0" fmla="*/ 0 w 30473"/>
                      <a:gd name="T1" fmla="*/ 1907 h 22305"/>
                      <a:gd name="T2" fmla="*/ 30462 w 30473"/>
                      <a:gd name="T3" fmla="*/ 22305 h 22305"/>
                      <a:gd name="T4" fmla="*/ 8873 w 30473"/>
                      <a:gd name="T5" fmla="*/ 21600 h 22305"/>
                    </a:gdLst>
                    <a:ahLst/>
                    <a:cxnLst>
                      <a:cxn ang="0">
                        <a:pos x="T0" y="T1"/>
                      </a:cxn>
                      <a:cxn ang="0">
                        <a:pos x="T2" y="T3"/>
                      </a:cxn>
                      <a:cxn ang="0">
                        <a:pos x="T4" y="T5"/>
                      </a:cxn>
                    </a:cxnLst>
                    <a:rect l="0" t="0" r="r" b="b"/>
                    <a:pathLst>
                      <a:path w="30473" h="22305" fill="none" extrusionOk="0">
                        <a:moveTo>
                          <a:pt x="-1" y="1906"/>
                        </a:moveTo>
                        <a:cubicBezTo>
                          <a:pt x="2789" y="649"/>
                          <a:pt x="5813" y="-1"/>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1"/>
                          <a:pt x="8873" y="0"/>
                        </a:cubicBezTo>
                        <a:cubicBezTo>
                          <a:pt x="20802" y="0"/>
                          <a:pt x="30473" y="9670"/>
                          <a:pt x="30473" y="21600"/>
                        </a:cubicBezTo>
                        <a:cubicBezTo>
                          <a:pt x="30473" y="21835"/>
                          <a:pt x="30469" y="22070"/>
                          <a:pt x="30461" y="22304"/>
                        </a:cubicBezTo>
                        <a:lnTo>
                          <a:pt x="8873" y="21600"/>
                        </a:lnTo>
                        <a:close/>
                      </a:path>
                    </a:pathLst>
                  </a:custGeom>
                  <a:noFill/>
                  <a:ln w="9525">
                    <a:solidFill>
                      <a:schemeClr val="folHlink"/>
                    </a:solidFill>
                    <a:round/>
                    <a:headEnd/>
                    <a:tailEnd/>
                  </a:ln>
                  <a:effectLst/>
                </p:spPr>
                <p:txBody>
                  <a:bodyPr wrap="none" anchor="ctr"/>
                  <a:lstStyle/>
                  <a:p>
                    <a:pPr>
                      <a:defRPr/>
                    </a:pPr>
                    <a:endParaRPr lang="el-GR"/>
                  </a:p>
                </p:txBody>
              </p:sp>
              <p:sp>
                <p:nvSpPr>
                  <p:cNvPr id="26" name="Arc 114">
                    <a:extLst>
                      <a:ext uri="{FF2B5EF4-FFF2-40B4-BE49-F238E27FC236}">
                        <a16:creationId xmlns:a16="http://schemas.microsoft.com/office/drawing/2014/main" id="{1B59A55B-3E17-B9D7-81EC-055FFA6E9152}"/>
                      </a:ext>
                    </a:extLst>
                  </p:cNvPr>
                  <p:cNvSpPr>
                    <a:spLocks/>
                  </p:cNvSpPr>
                  <p:nvPr/>
                </p:nvSpPr>
                <p:spPr bwMode="hidden">
                  <a:xfrm>
                    <a:off x="3028" y="1181"/>
                    <a:ext cx="1426" cy="2380"/>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a:defRPr/>
                    </a:pPr>
                    <a:endParaRPr lang="el-GR"/>
                  </a:p>
                </p:txBody>
              </p:sp>
              <p:sp>
                <p:nvSpPr>
                  <p:cNvPr id="27" name="Arc 115">
                    <a:extLst>
                      <a:ext uri="{FF2B5EF4-FFF2-40B4-BE49-F238E27FC236}">
                        <a16:creationId xmlns:a16="http://schemas.microsoft.com/office/drawing/2014/main" id="{556BF2CF-EB8C-232B-6B46-7291DA57C4A1}"/>
                      </a:ext>
                    </a:extLst>
                  </p:cNvPr>
                  <p:cNvSpPr>
                    <a:spLocks/>
                  </p:cNvSpPr>
                  <p:nvPr/>
                </p:nvSpPr>
                <p:spPr bwMode="hidden">
                  <a:xfrm flipH="1">
                    <a:off x="73" y="812"/>
                    <a:ext cx="2541" cy="2380"/>
                  </a:xfrm>
                  <a:custGeom>
                    <a:avLst/>
                    <a:gdLst>
                      <a:gd name="G0" fmla="+- 15230 0 0"/>
                      <a:gd name="G1" fmla="+- 21600 0 0"/>
                      <a:gd name="G2" fmla="+- 21600 0 0"/>
                      <a:gd name="T0" fmla="*/ 0 w 36830"/>
                      <a:gd name="T1" fmla="*/ 6283 h 22305"/>
                      <a:gd name="T2" fmla="*/ 36819 w 36830"/>
                      <a:gd name="T3" fmla="*/ 22305 h 22305"/>
                      <a:gd name="T4" fmla="*/ 15230 w 36830"/>
                      <a:gd name="T5" fmla="*/ 21600 h 22305"/>
                    </a:gdLst>
                    <a:ahLst/>
                    <a:cxnLst>
                      <a:cxn ang="0">
                        <a:pos x="T0" y="T1"/>
                      </a:cxn>
                      <a:cxn ang="0">
                        <a:pos x="T2" y="T3"/>
                      </a:cxn>
                      <a:cxn ang="0">
                        <a:pos x="T4" y="T5"/>
                      </a:cxn>
                    </a:cxnLst>
                    <a:rect l="0" t="0" r="r" b="b"/>
                    <a:pathLst>
                      <a:path w="36830" h="22305" fill="none" extrusionOk="0">
                        <a:moveTo>
                          <a:pt x="0" y="6283"/>
                        </a:moveTo>
                        <a:cubicBezTo>
                          <a:pt x="4047" y="2258"/>
                          <a:pt x="9522" y="-1"/>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1"/>
                          <a:pt x="15230" y="0"/>
                        </a:cubicBezTo>
                        <a:cubicBezTo>
                          <a:pt x="27159" y="0"/>
                          <a:pt x="36830" y="9670"/>
                          <a:pt x="36830" y="21600"/>
                        </a:cubicBezTo>
                        <a:cubicBezTo>
                          <a:pt x="36830" y="21835"/>
                          <a:pt x="36826" y="22070"/>
                          <a:pt x="36818" y="22304"/>
                        </a:cubicBezTo>
                        <a:lnTo>
                          <a:pt x="15230" y="21600"/>
                        </a:lnTo>
                        <a:close/>
                      </a:path>
                    </a:pathLst>
                  </a:custGeom>
                  <a:noFill/>
                  <a:ln w="9525">
                    <a:solidFill>
                      <a:schemeClr val="folHlink"/>
                    </a:solidFill>
                    <a:round/>
                    <a:headEnd/>
                    <a:tailEnd/>
                  </a:ln>
                  <a:effectLst/>
                </p:spPr>
                <p:txBody>
                  <a:bodyPr wrap="none" anchor="ctr"/>
                  <a:lstStyle/>
                  <a:p>
                    <a:pPr>
                      <a:defRPr/>
                    </a:pPr>
                    <a:endParaRPr lang="el-GR"/>
                  </a:p>
                </p:txBody>
              </p:sp>
              <p:sp>
                <p:nvSpPr>
                  <p:cNvPr id="28" name="Arc 116">
                    <a:extLst>
                      <a:ext uri="{FF2B5EF4-FFF2-40B4-BE49-F238E27FC236}">
                        <a16:creationId xmlns:a16="http://schemas.microsoft.com/office/drawing/2014/main" id="{0AA28C8C-9712-3986-35BD-F7C888CAA0ED}"/>
                      </a:ext>
                    </a:extLst>
                  </p:cNvPr>
                  <p:cNvSpPr>
                    <a:spLocks/>
                  </p:cNvSpPr>
                  <p:nvPr/>
                </p:nvSpPr>
                <p:spPr bwMode="hidden">
                  <a:xfrm flipH="1">
                    <a:off x="789" y="313"/>
                    <a:ext cx="1851" cy="2304"/>
                  </a:xfrm>
                  <a:custGeom>
                    <a:avLst/>
                    <a:gdLst>
                      <a:gd name="G0" fmla="+- 18231 0 0"/>
                      <a:gd name="G1" fmla="+- 21600 0 0"/>
                      <a:gd name="G2" fmla="+- 21600 0 0"/>
                      <a:gd name="T0" fmla="*/ 0 w 31881"/>
                      <a:gd name="T1" fmla="*/ 10016 h 21600"/>
                      <a:gd name="T2" fmla="*/ 31881 w 31881"/>
                      <a:gd name="T3" fmla="*/ 4860 h 21600"/>
                      <a:gd name="T4" fmla="*/ 18231 w 31881"/>
                      <a:gd name="T5" fmla="*/ 21600 h 21600"/>
                    </a:gdLst>
                    <a:ahLst/>
                    <a:cxnLst>
                      <a:cxn ang="0">
                        <a:pos x="T0" y="T1"/>
                      </a:cxn>
                      <a:cxn ang="0">
                        <a:pos x="T2" y="T3"/>
                      </a:cxn>
                      <a:cxn ang="0">
                        <a:pos x="T4" y="T5"/>
                      </a:cxn>
                    </a:cxnLst>
                    <a:rect l="0" t="0" r="r" b="b"/>
                    <a:pathLst>
                      <a:path w="31881" h="21600" fill="none" extrusionOk="0">
                        <a:moveTo>
                          <a:pt x="-1" y="10015"/>
                        </a:moveTo>
                        <a:cubicBezTo>
                          <a:pt x="3963" y="3778"/>
                          <a:pt x="10840" y="-1"/>
                          <a:pt x="18231" y="0"/>
                        </a:cubicBezTo>
                        <a:cubicBezTo>
                          <a:pt x="23204" y="0"/>
                          <a:pt x="28026" y="1716"/>
                          <a:pt x="31881" y="4859"/>
                        </a:cubicBezTo>
                      </a:path>
                      <a:path w="31881" h="21600" stroke="0" extrusionOk="0">
                        <a:moveTo>
                          <a:pt x="-1" y="10015"/>
                        </a:moveTo>
                        <a:cubicBezTo>
                          <a:pt x="3963" y="3778"/>
                          <a:pt x="10840" y="-1"/>
                          <a:pt x="18231" y="0"/>
                        </a:cubicBezTo>
                        <a:cubicBezTo>
                          <a:pt x="23204" y="0"/>
                          <a:pt x="28026" y="1716"/>
                          <a:pt x="31881" y="4859"/>
                        </a:cubicBezTo>
                        <a:lnTo>
                          <a:pt x="18231" y="21600"/>
                        </a:lnTo>
                        <a:close/>
                      </a:path>
                    </a:pathLst>
                  </a:custGeom>
                  <a:noFill/>
                  <a:ln w="9525">
                    <a:solidFill>
                      <a:schemeClr val="accent1"/>
                    </a:solidFill>
                    <a:round/>
                    <a:headEnd/>
                    <a:tailEnd/>
                  </a:ln>
                  <a:effectLst/>
                </p:spPr>
                <p:txBody>
                  <a:bodyPr wrap="none" anchor="ctr"/>
                  <a:lstStyle/>
                  <a:p>
                    <a:pPr>
                      <a:defRPr/>
                    </a:pPr>
                    <a:endParaRPr lang="el-GR"/>
                  </a:p>
                </p:txBody>
              </p:sp>
              <p:sp>
                <p:nvSpPr>
                  <p:cNvPr id="29" name="Arc 117">
                    <a:extLst>
                      <a:ext uri="{FF2B5EF4-FFF2-40B4-BE49-F238E27FC236}">
                        <a16:creationId xmlns:a16="http://schemas.microsoft.com/office/drawing/2014/main" id="{395927FA-2B95-4606-4609-270C3BC11C92}"/>
                      </a:ext>
                    </a:extLst>
                  </p:cNvPr>
                  <p:cNvSpPr>
                    <a:spLocks/>
                  </p:cNvSpPr>
                  <p:nvPr/>
                </p:nvSpPr>
                <p:spPr bwMode="hidden">
                  <a:xfrm>
                    <a:off x="2763" y="1281"/>
                    <a:ext cx="763" cy="2304"/>
                  </a:xfrm>
                  <a:custGeom>
                    <a:avLst/>
                    <a:gdLst>
                      <a:gd name="G0" fmla="+- 13212 0 0"/>
                      <a:gd name="G1" fmla="+- 21600 0 0"/>
                      <a:gd name="G2" fmla="+- 21600 0 0"/>
                      <a:gd name="T0" fmla="*/ 0 w 31146"/>
                      <a:gd name="T1" fmla="*/ 4512 h 21600"/>
                      <a:gd name="T2" fmla="*/ 31146 w 31146"/>
                      <a:gd name="T3" fmla="*/ 9561 h 21600"/>
                      <a:gd name="T4" fmla="*/ 13212 w 31146"/>
                      <a:gd name="T5" fmla="*/ 21600 h 21600"/>
                    </a:gdLst>
                    <a:ahLst/>
                    <a:cxnLst>
                      <a:cxn ang="0">
                        <a:pos x="T0" y="T1"/>
                      </a:cxn>
                      <a:cxn ang="0">
                        <a:pos x="T2" y="T3"/>
                      </a:cxn>
                      <a:cxn ang="0">
                        <a:pos x="T4" y="T5"/>
                      </a:cxn>
                    </a:cxnLst>
                    <a:rect l="0" t="0" r="r" b="b"/>
                    <a:pathLst>
                      <a:path w="31146" h="21600" fill="none" extrusionOk="0">
                        <a:moveTo>
                          <a:pt x="-1" y="4511"/>
                        </a:moveTo>
                        <a:cubicBezTo>
                          <a:pt x="3783" y="1586"/>
                          <a:pt x="8429" y="-1"/>
                          <a:pt x="13212" y="0"/>
                        </a:cubicBezTo>
                        <a:cubicBezTo>
                          <a:pt x="20409" y="0"/>
                          <a:pt x="27134" y="3585"/>
                          <a:pt x="31145" y="9561"/>
                        </a:cubicBezTo>
                      </a:path>
                      <a:path w="31146" h="21600" stroke="0" extrusionOk="0">
                        <a:moveTo>
                          <a:pt x="-1" y="4511"/>
                        </a:moveTo>
                        <a:cubicBezTo>
                          <a:pt x="3783" y="1586"/>
                          <a:pt x="8429" y="-1"/>
                          <a:pt x="13212" y="0"/>
                        </a:cubicBezTo>
                        <a:cubicBezTo>
                          <a:pt x="20409" y="0"/>
                          <a:pt x="27134" y="3585"/>
                          <a:pt x="31145" y="9561"/>
                        </a:cubicBezTo>
                        <a:lnTo>
                          <a:pt x="13212" y="21600"/>
                        </a:lnTo>
                        <a:close/>
                      </a:path>
                    </a:pathLst>
                  </a:custGeom>
                  <a:noFill/>
                  <a:ln w="9525">
                    <a:solidFill>
                      <a:schemeClr val="accent2"/>
                    </a:solidFill>
                    <a:round/>
                    <a:headEnd/>
                    <a:tailEnd/>
                  </a:ln>
                  <a:effectLst/>
                </p:spPr>
                <p:txBody>
                  <a:bodyPr wrap="none" anchor="ctr"/>
                  <a:lstStyle/>
                  <a:p>
                    <a:pPr>
                      <a:defRPr/>
                    </a:pPr>
                    <a:endParaRPr lang="el-GR"/>
                  </a:p>
                </p:txBody>
              </p:sp>
              <p:sp>
                <p:nvSpPr>
                  <p:cNvPr id="30" name="Freeform 118">
                    <a:extLst>
                      <a:ext uri="{FF2B5EF4-FFF2-40B4-BE49-F238E27FC236}">
                        <a16:creationId xmlns:a16="http://schemas.microsoft.com/office/drawing/2014/main" id="{1F757245-4DF4-1728-191F-FD32874F4516}"/>
                      </a:ext>
                    </a:extLst>
                  </p:cNvPr>
                  <p:cNvSpPr>
                    <a:spLocks/>
                  </p:cNvSpPr>
                  <p:nvPr/>
                </p:nvSpPr>
                <p:spPr bwMode="hidden">
                  <a:xfrm flipH="1">
                    <a:off x="1799" y="438"/>
                    <a:ext cx="418"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l-GR"/>
                  </a:p>
                </p:txBody>
              </p:sp>
            </p:grpSp>
            <p:sp>
              <p:nvSpPr>
                <p:cNvPr id="23" name="Freeform 119">
                  <a:extLst>
                    <a:ext uri="{FF2B5EF4-FFF2-40B4-BE49-F238E27FC236}">
                      <a16:creationId xmlns:a16="http://schemas.microsoft.com/office/drawing/2014/main" id="{81428F02-7B81-095D-F85E-A7E244662597}"/>
                    </a:ext>
                  </a:extLst>
                </p:cNvPr>
                <p:cNvSpPr>
                  <a:spLocks/>
                </p:cNvSpPr>
                <p:nvPr/>
              </p:nvSpPr>
              <p:spPr bwMode="hidden">
                <a:xfrm rot="20253369">
                  <a:off x="3279" y="1529"/>
                  <a:ext cx="443" cy="83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a:defRPr/>
                  </a:pPr>
                  <a:endParaRPr lang="el-GR"/>
                </a:p>
              </p:txBody>
            </p:sp>
          </p:grpSp>
        </p:grpSp>
        <p:grpSp>
          <p:nvGrpSpPr>
            <p:cNvPr id="5" name="Group 120">
              <a:extLst>
                <a:ext uri="{FF2B5EF4-FFF2-40B4-BE49-F238E27FC236}">
                  <a16:creationId xmlns:a16="http://schemas.microsoft.com/office/drawing/2014/main" id="{5445C3D1-99DC-9CF0-C859-1C1CDEF2CC4B}"/>
                </a:ext>
              </a:extLst>
            </p:cNvPr>
            <p:cNvGrpSpPr>
              <a:grpSpLocks/>
            </p:cNvGrpSpPr>
            <p:nvPr/>
          </p:nvGrpSpPr>
          <p:grpSpPr bwMode="auto">
            <a:xfrm>
              <a:off x="1476" y="450"/>
              <a:ext cx="4040" cy="2966"/>
              <a:chOff x="210" y="337"/>
              <a:chExt cx="5198" cy="3818"/>
            </a:xfrm>
          </p:grpSpPr>
          <p:sp>
            <p:nvSpPr>
              <p:cNvPr id="6" name="Freeform 121">
                <a:extLst>
                  <a:ext uri="{FF2B5EF4-FFF2-40B4-BE49-F238E27FC236}">
                    <a16:creationId xmlns:a16="http://schemas.microsoft.com/office/drawing/2014/main" id="{502A91E4-B3DD-F840-2C3B-C23AF1072BCA}"/>
                  </a:ext>
                </a:extLst>
              </p:cNvPr>
              <p:cNvSpPr>
                <a:spLocks/>
              </p:cNvSpPr>
              <p:nvPr/>
            </p:nvSpPr>
            <p:spPr bwMode="hidden">
              <a:xfrm flipH="1">
                <a:off x="1934" y="2382"/>
                <a:ext cx="485" cy="147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a:defRPr/>
                </a:pPr>
                <a:endParaRPr lang="el-GR"/>
              </a:p>
            </p:txBody>
          </p:sp>
          <p:sp>
            <p:nvSpPr>
              <p:cNvPr id="7" name="Arc 122">
                <a:extLst>
                  <a:ext uri="{FF2B5EF4-FFF2-40B4-BE49-F238E27FC236}">
                    <a16:creationId xmlns:a16="http://schemas.microsoft.com/office/drawing/2014/main" id="{94537F63-FF6B-C56E-289E-9AB9BFABAF83}"/>
                  </a:ext>
                </a:extLst>
              </p:cNvPr>
              <p:cNvSpPr>
                <a:spLocks/>
              </p:cNvSpPr>
              <p:nvPr/>
            </p:nvSpPr>
            <p:spPr bwMode="hidden">
              <a:xfrm flipH="1">
                <a:off x="1054" y="1851"/>
                <a:ext cx="2122" cy="2304"/>
              </a:xfrm>
              <a:custGeom>
                <a:avLst/>
                <a:gdLst>
                  <a:gd name="G0" fmla="+- 0 0 0"/>
                  <a:gd name="G1" fmla="+- 20897 0 0"/>
                  <a:gd name="G2" fmla="+- 21600 0 0"/>
                  <a:gd name="T0" fmla="*/ 5467 w 21600"/>
                  <a:gd name="T1" fmla="*/ 0 h 21602"/>
                  <a:gd name="T2" fmla="*/ 21589 w 21600"/>
                  <a:gd name="T3" fmla="*/ 21602 h 21602"/>
                  <a:gd name="T4" fmla="*/ 0 w 21600"/>
                  <a:gd name="T5" fmla="*/ 20897 h 21602"/>
                </a:gdLst>
                <a:ahLst/>
                <a:cxnLst>
                  <a:cxn ang="0">
                    <a:pos x="T0" y="T1"/>
                  </a:cxn>
                  <a:cxn ang="0">
                    <a:pos x="T2" y="T3"/>
                  </a:cxn>
                  <a:cxn ang="0">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close/>
                  </a:path>
                </a:pathLst>
              </a:custGeom>
              <a:noFill/>
              <a:ln w="9525">
                <a:solidFill>
                  <a:schemeClr val="folHlink"/>
                </a:solidFill>
                <a:round/>
                <a:headEnd/>
                <a:tailEnd/>
              </a:ln>
              <a:effectLst/>
            </p:spPr>
            <p:txBody>
              <a:bodyPr wrap="none" anchor="ctr"/>
              <a:lstStyle/>
              <a:p>
                <a:pPr>
                  <a:defRPr/>
                </a:pPr>
                <a:endParaRPr lang="el-GR"/>
              </a:p>
            </p:txBody>
          </p:sp>
          <p:sp>
            <p:nvSpPr>
              <p:cNvPr id="8" name="Arc 123">
                <a:extLst>
                  <a:ext uri="{FF2B5EF4-FFF2-40B4-BE49-F238E27FC236}">
                    <a16:creationId xmlns:a16="http://schemas.microsoft.com/office/drawing/2014/main" id="{C0F42CE4-DFA5-32DE-9CBF-DF27198C4E95}"/>
                  </a:ext>
                </a:extLst>
              </p:cNvPr>
              <p:cNvSpPr>
                <a:spLocks/>
              </p:cNvSpPr>
              <p:nvPr/>
            </p:nvSpPr>
            <p:spPr bwMode="hidden">
              <a:xfrm flipH="1">
                <a:off x="1266" y="1480"/>
                <a:ext cx="1244" cy="2379"/>
              </a:xfrm>
              <a:custGeom>
                <a:avLst/>
                <a:gdLst>
                  <a:gd name="G0" fmla="+- 7340 0 0"/>
                  <a:gd name="G1" fmla="+- 21600 0 0"/>
                  <a:gd name="G2" fmla="+- 21600 0 0"/>
                  <a:gd name="T0" fmla="*/ 0 w 28940"/>
                  <a:gd name="T1" fmla="*/ 1285 h 22305"/>
                  <a:gd name="T2" fmla="*/ 28929 w 28940"/>
                  <a:gd name="T3" fmla="*/ 22305 h 22305"/>
                  <a:gd name="T4" fmla="*/ 7340 w 28940"/>
                  <a:gd name="T5" fmla="*/ 21600 h 22305"/>
                </a:gdLst>
                <a:ahLst/>
                <a:cxnLst>
                  <a:cxn ang="0">
                    <a:pos x="T0" y="T1"/>
                  </a:cxn>
                  <a:cxn ang="0">
                    <a:pos x="T2" y="T3"/>
                  </a:cxn>
                  <a:cxn ang="0">
                    <a:pos x="T4" y="T5"/>
                  </a:cxn>
                </a:cxnLst>
                <a:rect l="0" t="0" r="r" b="b"/>
                <a:pathLst>
                  <a:path w="28940" h="22305" fill="none" extrusionOk="0">
                    <a:moveTo>
                      <a:pt x="0" y="1285"/>
                    </a:moveTo>
                    <a:cubicBezTo>
                      <a:pt x="2353" y="434"/>
                      <a:pt x="4837" y="-1"/>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1"/>
                      <a:pt x="7340" y="0"/>
                    </a:cubicBezTo>
                    <a:cubicBezTo>
                      <a:pt x="19269" y="0"/>
                      <a:pt x="28940" y="9670"/>
                      <a:pt x="28940" y="21600"/>
                    </a:cubicBezTo>
                    <a:cubicBezTo>
                      <a:pt x="28940" y="21835"/>
                      <a:pt x="28936" y="22070"/>
                      <a:pt x="28928" y="22304"/>
                    </a:cubicBezTo>
                    <a:lnTo>
                      <a:pt x="7340" y="21600"/>
                    </a:lnTo>
                    <a:close/>
                  </a:path>
                </a:pathLst>
              </a:custGeom>
              <a:noFill/>
              <a:ln w="9525">
                <a:solidFill>
                  <a:schemeClr val="accent1"/>
                </a:solidFill>
                <a:round/>
                <a:headEnd/>
                <a:tailEnd/>
              </a:ln>
              <a:effectLst/>
            </p:spPr>
            <p:txBody>
              <a:bodyPr wrap="none" anchor="ctr"/>
              <a:lstStyle/>
              <a:p>
                <a:pPr>
                  <a:defRPr/>
                </a:pPr>
                <a:endParaRPr lang="el-GR"/>
              </a:p>
            </p:txBody>
          </p:sp>
          <p:sp>
            <p:nvSpPr>
              <p:cNvPr id="9" name="Arc 124">
                <a:extLst>
                  <a:ext uri="{FF2B5EF4-FFF2-40B4-BE49-F238E27FC236}">
                    <a16:creationId xmlns:a16="http://schemas.microsoft.com/office/drawing/2014/main" id="{5B18F7F2-176E-9563-3973-493108239F2E}"/>
                  </a:ext>
                </a:extLst>
              </p:cNvPr>
              <p:cNvSpPr>
                <a:spLocks/>
              </p:cNvSpPr>
              <p:nvPr/>
            </p:nvSpPr>
            <p:spPr bwMode="hidden">
              <a:xfrm flipH="1">
                <a:off x="210" y="1169"/>
                <a:ext cx="2376" cy="2379"/>
              </a:xfrm>
              <a:custGeom>
                <a:avLst/>
                <a:gdLst>
                  <a:gd name="G0" fmla="+- 12855 0 0"/>
                  <a:gd name="G1" fmla="+- 21600 0 0"/>
                  <a:gd name="G2" fmla="+- 21600 0 0"/>
                  <a:gd name="T0" fmla="*/ 0 w 34455"/>
                  <a:gd name="T1" fmla="*/ 4241 h 22305"/>
                  <a:gd name="T2" fmla="*/ 34444 w 34455"/>
                  <a:gd name="T3" fmla="*/ 22305 h 22305"/>
                  <a:gd name="T4" fmla="*/ 12855 w 34455"/>
                  <a:gd name="T5" fmla="*/ 21600 h 22305"/>
                </a:gdLst>
                <a:ahLst/>
                <a:cxnLst>
                  <a:cxn ang="0">
                    <a:pos x="T0" y="T1"/>
                  </a:cxn>
                  <a:cxn ang="0">
                    <a:pos x="T2" y="T3"/>
                  </a:cxn>
                  <a:cxn ang="0">
                    <a:pos x="T4" y="T5"/>
                  </a:cxn>
                </a:cxnLst>
                <a:rect l="0" t="0" r="r" b="b"/>
                <a:pathLst>
                  <a:path w="34455" h="22305" fill="none" extrusionOk="0">
                    <a:moveTo>
                      <a:pt x="0" y="4241"/>
                    </a:moveTo>
                    <a:cubicBezTo>
                      <a:pt x="3720" y="1486"/>
                      <a:pt x="8226" y="-1"/>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1"/>
                      <a:pt x="12855" y="0"/>
                    </a:cubicBezTo>
                    <a:cubicBezTo>
                      <a:pt x="24784" y="0"/>
                      <a:pt x="34455" y="9670"/>
                      <a:pt x="34455" y="21600"/>
                    </a:cubicBezTo>
                    <a:cubicBezTo>
                      <a:pt x="34455" y="21835"/>
                      <a:pt x="34451" y="22070"/>
                      <a:pt x="34443" y="22304"/>
                    </a:cubicBezTo>
                    <a:lnTo>
                      <a:pt x="12855" y="21600"/>
                    </a:lnTo>
                    <a:close/>
                  </a:path>
                </a:pathLst>
              </a:custGeom>
              <a:noFill/>
              <a:ln w="9525">
                <a:solidFill>
                  <a:schemeClr val="folHlink"/>
                </a:solidFill>
                <a:round/>
                <a:headEnd/>
                <a:tailEnd/>
              </a:ln>
              <a:effectLst/>
            </p:spPr>
            <p:txBody>
              <a:bodyPr wrap="none" anchor="ctr"/>
              <a:lstStyle/>
              <a:p>
                <a:pPr>
                  <a:defRPr/>
                </a:pPr>
                <a:endParaRPr lang="el-GR"/>
              </a:p>
            </p:txBody>
          </p:sp>
          <p:sp>
            <p:nvSpPr>
              <p:cNvPr id="10" name="Arc 125">
                <a:extLst>
                  <a:ext uri="{FF2B5EF4-FFF2-40B4-BE49-F238E27FC236}">
                    <a16:creationId xmlns:a16="http://schemas.microsoft.com/office/drawing/2014/main" id="{5F690357-1BF8-C2D1-FC46-FD8D5B11D69E}"/>
                  </a:ext>
                </a:extLst>
              </p:cNvPr>
              <p:cNvSpPr>
                <a:spLocks/>
              </p:cNvSpPr>
              <p:nvPr/>
            </p:nvSpPr>
            <p:spPr bwMode="hidden">
              <a:xfrm>
                <a:off x="2840" y="1503"/>
                <a:ext cx="381"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a:defRPr/>
                </a:pPr>
                <a:endParaRPr lang="el-GR"/>
              </a:p>
            </p:txBody>
          </p:sp>
          <p:sp>
            <p:nvSpPr>
              <p:cNvPr id="11" name="Arc 126">
                <a:extLst>
                  <a:ext uri="{FF2B5EF4-FFF2-40B4-BE49-F238E27FC236}">
                    <a16:creationId xmlns:a16="http://schemas.microsoft.com/office/drawing/2014/main" id="{FEEB6D72-BB3E-DDC4-416D-AB4A416C00E7}"/>
                  </a:ext>
                </a:extLst>
              </p:cNvPr>
              <p:cNvSpPr>
                <a:spLocks/>
              </p:cNvSpPr>
              <p:nvPr/>
            </p:nvSpPr>
            <p:spPr bwMode="hidden">
              <a:xfrm>
                <a:off x="2940" y="1492"/>
                <a:ext cx="1004"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folHlink"/>
                </a:solidFill>
                <a:round/>
                <a:headEnd/>
                <a:tailEnd/>
              </a:ln>
              <a:effectLst/>
            </p:spPr>
            <p:txBody>
              <a:bodyPr wrap="none" anchor="ctr"/>
              <a:lstStyle/>
              <a:p>
                <a:pPr>
                  <a:defRPr/>
                </a:pPr>
                <a:endParaRPr lang="el-GR"/>
              </a:p>
            </p:txBody>
          </p:sp>
          <p:sp>
            <p:nvSpPr>
              <p:cNvPr id="12" name="Freeform 127">
                <a:extLst>
                  <a:ext uri="{FF2B5EF4-FFF2-40B4-BE49-F238E27FC236}">
                    <a16:creationId xmlns:a16="http://schemas.microsoft.com/office/drawing/2014/main" id="{AA917FEA-1971-145B-54AD-7709C8EACA51}"/>
                  </a:ext>
                </a:extLst>
              </p:cNvPr>
              <p:cNvSpPr>
                <a:spLocks/>
              </p:cNvSpPr>
              <p:nvPr/>
            </p:nvSpPr>
            <p:spPr bwMode="hidden">
              <a:xfrm>
                <a:off x="3300" y="2635"/>
                <a:ext cx="485" cy="147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a:defRPr/>
                </a:pPr>
                <a:endParaRPr lang="el-GR"/>
              </a:p>
            </p:txBody>
          </p:sp>
          <p:sp>
            <p:nvSpPr>
              <p:cNvPr id="13" name="Freeform 128">
                <a:extLst>
                  <a:ext uri="{FF2B5EF4-FFF2-40B4-BE49-F238E27FC236}">
                    <a16:creationId xmlns:a16="http://schemas.microsoft.com/office/drawing/2014/main" id="{38D1390E-065E-99DE-332C-C9BE07BCA65E}"/>
                  </a:ext>
                </a:extLst>
              </p:cNvPr>
              <p:cNvSpPr>
                <a:spLocks/>
              </p:cNvSpPr>
              <p:nvPr/>
            </p:nvSpPr>
            <p:spPr bwMode="hidden">
              <a:xfrm rot="19660755" flipV="1">
                <a:off x="2547" y="2149"/>
                <a:ext cx="441" cy="83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a:defRPr/>
                </a:pPr>
                <a:endParaRPr lang="el-GR"/>
              </a:p>
            </p:txBody>
          </p:sp>
          <p:sp>
            <p:nvSpPr>
              <p:cNvPr id="14" name="Freeform 129">
                <a:extLst>
                  <a:ext uri="{FF2B5EF4-FFF2-40B4-BE49-F238E27FC236}">
                    <a16:creationId xmlns:a16="http://schemas.microsoft.com/office/drawing/2014/main" id="{4B563EE5-9AFE-2208-2A69-CDB3545C93E1}"/>
                  </a:ext>
                </a:extLst>
              </p:cNvPr>
              <p:cNvSpPr>
                <a:spLocks/>
              </p:cNvSpPr>
              <p:nvPr/>
            </p:nvSpPr>
            <p:spPr bwMode="hidden">
              <a:xfrm flipH="1">
                <a:off x="489" y="2503"/>
                <a:ext cx="1085"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l-GR"/>
              </a:p>
            </p:txBody>
          </p:sp>
          <p:sp>
            <p:nvSpPr>
              <p:cNvPr id="15" name="Freeform 130">
                <a:extLst>
                  <a:ext uri="{FF2B5EF4-FFF2-40B4-BE49-F238E27FC236}">
                    <a16:creationId xmlns:a16="http://schemas.microsoft.com/office/drawing/2014/main" id="{B6F8C5B2-BE2D-EDEE-18CD-A87DA136CD29}"/>
                  </a:ext>
                </a:extLst>
              </p:cNvPr>
              <p:cNvSpPr>
                <a:spLocks/>
              </p:cNvSpPr>
              <p:nvPr/>
            </p:nvSpPr>
            <p:spPr bwMode="hidden">
              <a:xfrm flipH="1">
                <a:off x="1000" y="893"/>
                <a:ext cx="696"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l-GR"/>
              </a:p>
            </p:txBody>
          </p:sp>
          <p:sp>
            <p:nvSpPr>
              <p:cNvPr id="16" name="Freeform 131">
                <a:extLst>
                  <a:ext uri="{FF2B5EF4-FFF2-40B4-BE49-F238E27FC236}">
                    <a16:creationId xmlns:a16="http://schemas.microsoft.com/office/drawing/2014/main" id="{CDD191AE-D5A8-5617-5B6F-BE1209794B52}"/>
                  </a:ext>
                </a:extLst>
              </p:cNvPr>
              <p:cNvSpPr>
                <a:spLocks/>
              </p:cNvSpPr>
              <p:nvPr/>
            </p:nvSpPr>
            <p:spPr bwMode="hidden">
              <a:xfrm>
                <a:off x="4401" y="2279"/>
                <a:ext cx="1007" cy="1601"/>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a:defRPr/>
                </a:pPr>
                <a:endParaRPr lang="el-GR"/>
              </a:p>
            </p:txBody>
          </p:sp>
          <p:sp>
            <p:nvSpPr>
              <p:cNvPr id="17" name="Freeform 132">
                <a:extLst>
                  <a:ext uri="{FF2B5EF4-FFF2-40B4-BE49-F238E27FC236}">
                    <a16:creationId xmlns:a16="http://schemas.microsoft.com/office/drawing/2014/main" id="{20CAF1E9-F4AE-A3E4-2347-74CC17CA3CFC}"/>
                  </a:ext>
                </a:extLst>
              </p:cNvPr>
              <p:cNvSpPr>
                <a:spLocks/>
              </p:cNvSpPr>
              <p:nvPr/>
            </p:nvSpPr>
            <p:spPr bwMode="hidden">
              <a:xfrm>
                <a:off x="3878" y="1470"/>
                <a:ext cx="1518" cy="106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l-GR"/>
              </a:p>
            </p:txBody>
          </p:sp>
          <p:sp>
            <p:nvSpPr>
              <p:cNvPr id="18" name="Freeform 133">
                <a:extLst>
                  <a:ext uri="{FF2B5EF4-FFF2-40B4-BE49-F238E27FC236}">
                    <a16:creationId xmlns:a16="http://schemas.microsoft.com/office/drawing/2014/main" id="{2BE51F94-3AAB-90D2-E448-63B62752A107}"/>
                  </a:ext>
                </a:extLst>
              </p:cNvPr>
              <p:cNvSpPr>
                <a:spLocks/>
              </p:cNvSpPr>
              <p:nvPr/>
            </p:nvSpPr>
            <p:spPr bwMode="hidden">
              <a:xfrm>
                <a:off x="3934" y="337"/>
                <a:ext cx="664" cy="143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l-GR"/>
              </a:p>
            </p:txBody>
          </p:sp>
          <p:sp>
            <p:nvSpPr>
              <p:cNvPr id="19" name="Freeform 134">
                <a:extLst>
                  <a:ext uri="{FF2B5EF4-FFF2-40B4-BE49-F238E27FC236}">
                    <a16:creationId xmlns:a16="http://schemas.microsoft.com/office/drawing/2014/main" id="{916BC672-3462-0C27-9912-6607CB5A4681}"/>
                  </a:ext>
                </a:extLst>
              </p:cNvPr>
              <p:cNvSpPr>
                <a:spLocks/>
              </p:cNvSpPr>
              <p:nvPr/>
            </p:nvSpPr>
            <p:spPr bwMode="hidden">
              <a:xfrm rot="1346631" flipH="1">
                <a:off x="1702" y="1506"/>
                <a:ext cx="441" cy="83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a:defRPr/>
                </a:pPr>
                <a:endParaRPr lang="el-GR"/>
              </a:p>
            </p:txBody>
          </p:sp>
        </p:grpSp>
      </p:grpSp>
      <p:sp>
        <p:nvSpPr>
          <p:cNvPr id="4231" name="Rectangle 135"/>
          <p:cNvSpPr>
            <a:spLocks noGrp="1" noChangeArrowheads="1"/>
          </p:cNvSpPr>
          <p:nvPr>
            <p:ph type="ctrTitle" sz="quarter"/>
          </p:nvPr>
        </p:nvSpPr>
        <p:spPr>
          <a:xfrm>
            <a:off x="685800" y="1827213"/>
            <a:ext cx="7772400" cy="1627187"/>
          </a:xfrm>
        </p:spPr>
        <p:txBody>
          <a:bodyPr/>
          <a:lstStyle>
            <a:lvl1pPr>
              <a:defRPr/>
            </a:lvl1pPr>
          </a:lstStyle>
          <a:p>
            <a:r>
              <a:rPr lang="el-GR"/>
              <a:t>Κάντε κλικ για να επεξεργαστείτε τον τίτλο</a:t>
            </a:r>
          </a:p>
        </p:txBody>
      </p:sp>
      <p:sp>
        <p:nvSpPr>
          <p:cNvPr id="4232" name="Rectangle 136"/>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l-GR"/>
              <a:t>Κάντε κλικ για να επεξεργαστείτε τον υπότιτλο του υποδείγματος</a:t>
            </a:r>
          </a:p>
        </p:txBody>
      </p:sp>
      <p:sp>
        <p:nvSpPr>
          <p:cNvPr id="4297" name="Rectangle 137">
            <a:extLst>
              <a:ext uri="{FF2B5EF4-FFF2-40B4-BE49-F238E27FC236}">
                <a16:creationId xmlns:a16="http://schemas.microsoft.com/office/drawing/2014/main" id="{885C19A2-0545-CD4E-0FB9-240535DF7A77}"/>
              </a:ext>
            </a:extLst>
          </p:cNvPr>
          <p:cNvSpPr>
            <a:spLocks noGrp="1" noChangeArrowheads="1"/>
          </p:cNvSpPr>
          <p:nvPr>
            <p:ph type="dt" sz="quarter" idx="10"/>
          </p:nvPr>
        </p:nvSpPr>
        <p:spPr/>
        <p:txBody>
          <a:bodyPr/>
          <a:lstStyle>
            <a:lvl1pPr>
              <a:defRPr smtClean="0"/>
            </a:lvl1pPr>
          </a:lstStyle>
          <a:p>
            <a:pPr>
              <a:defRPr/>
            </a:pPr>
            <a:endParaRPr lang="el-GR"/>
          </a:p>
        </p:txBody>
      </p:sp>
      <p:sp>
        <p:nvSpPr>
          <p:cNvPr id="4298" name="Rectangle 138">
            <a:extLst>
              <a:ext uri="{FF2B5EF4-FFF2-40B4-BE49-F238E27FC236}">
                <a16:creationId xmlns:a16="http://schemas.microsoft.com/office/drawing/2014/main" id="{876BA8BE-5495-22DA-D6AC-0CBFF9815755}"/>
              </a:ext>
            </a:extLst>
          </p:cNvPr>
          <p:cNvSpPr>
            <a:spLocks noGrp="1" noChangeArrowheads="1"/>
          </p:cNvSpPr>
          <p:nvPr>
            <p:ph type="ftr" sz="quarter" idx="11"/>
          </p:nvPr>
        </p:nvSpPr>
        <p:spPr/>
        <p:txBody>
          <a:bodyPr/>
          <a:lstStyle>
            <a:lvl1pPr>
              <a:defRPr smtClean="0"/>
            </a:lvl1pPr>
          </a:lstStyle>
          <a:p>
            <a:pPr>
              <a:defRPr/>
            </a:pPr>
            <a:endParaRPr lang="el-GR"/>
          </a:p>
        </p:txBody>
      </p:sp>
      <p:sp>
        <p:nvSpPr>
          <p:cNvPr id="4299" name="Rectangle 139">
            <a:extLst>
              <a:ext uri="{FF2B5EF4-FFF2-40B4-BE49-F238E27FC236}">
                <a16:creationId xmlns:a16="http://schemas.microsoft.com/office/drawing/2014/main" id="{DCA2421E-2209-DDAE-26B8-F73D690E8B86}"/>
              </a:ext>
            </a:extLst>
          </p:cNvPr>
          <p:cNvSpPr>
            <a:spLocks noGrp="1" noChangeArrowheads="1"/>
          </p:cNvSpPr>
          <p:nvPr>
            <p:ph type="sldNum" sz="quarter" idx="12"/>
          </p:nvPr>
        </p:nvSpPr>
        <p:spPr/>
        <p:txBody>
          <a:bodyPr/>
          <a:lstStyle>
            <a:lvl1pPr>
              <a:defRPr/>
            </a:lvl1pPr>
          </a:lstStyle>
          <a:p>
            <a:fld id="{823C530B-C84D-4A47-83C2-D099F1C5F05C}" type="slidenum">
              <a:rPr lang="el-GR" altLang="en-GR"/>
              <a:pPr/>
              <a:t>‹#›</a:t>
            </a:fld>
            <a:endParaRPr lang="el-GR" altLang="en-GR"/>
          </a:p>
        </p:txBody>
      </p:sp>
    </p:spTree>
    <p:extLst>
      <p:ext uri="{BB962C8B-B14F-4D97-AF65-F5344CB8AC3E}">
        <p14:creationId xmlns:p14="http://schemas.microsoft.com/office/powerpoint/2010/main" val="306276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139">
            <a:extLst>
              <a:ext uri="{FF2B5EF4-FFF2-40B4-BE49-F238E27FC236}">
                <a16:creationId xmlns:a16="http://schemas.microsoft.com/office/drawing/2014/main" id="{ADAF8E5E-7C8D-68CB-9CD4-961F2B3250D3}"/>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140">
            <a:extLst>
              <a:ext uri="{FF2B5EF4-FFF2-40B4-BE49-F238E27FC236}">
                <a16:creationId xmlns:a16="http://schemas.microsoft.com/office/drawing/2014/main" id="{B3455034-B9F2-4309-AFD8-26115098F2C9}"/>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141">
            <a:extLst>
              <a:ext uri="{FF2B5EF4-FFF2-40B4-BE49-F238E27FC236}">
                <a16:creationId xmlns:a16="http://schemas.microsoft.com/office/drawing/2014/main" id="{C82F71D3-7CA5-D323-6183-E0A145E28F17}"/>
              </a:ext>
            </a:extLst>
          </p:cNvPr>
          <p:cNvSpPr>
            <a:spLocks noGrp="1" noChangeArrowheads="1"/>
          </p:cNvSpPr>
          <p:nvPr>
            <p:ph type="sldNum" sz="quarter" idx="12"/>
          </p:nvPr>
        </p:nvSpPr>
        <p:spPr>
          <a:ln/>
        </p:spPr>
        <p:txBody>
          <a:bodyPr/>
          <a:lstStyle>
            <a:lvl1pPr>
              <a:defRPr/>
            </a:lvl1pPr>
          </a:lstStyle>
          <a:p>
            <a:fld id="{3B5EE611-B835-C646-989C-B7C01F763A20}" type="slidenum">
              <a:rPr lang="el-GR" altLang="en-GR"/>
              <a:pPr/>
              <a:t>‹#›</a:t>
            </a:fld>
            <a:endParaRPr lang="el-GR" altLang="en-GR"/>
          </a:p>
        </p:txBody>
      </p:sp>
    </p:spTree>
    <p:extLst>
      <p:ext uri="{BB962C8B-B14F-4D97-AF65-F5344CB8AC3E}">
        <p14:creationId xmlns:p14="http://schemas.microsoft.com/office/powerpoint/2010/main" val="26671254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
        <p:nvSpPr>
          <p:cNvPr id="4" name="Rectangle 139">
            <a:extLst>
              <a:ext uri="{FF2B5EF4-FFF2-40B4-BE49-F238E27FC236}">
                <a16:creationId xmlns:a16="http://schemas.microsoft.com/office/drawing/2014/main" id="{41A4875D-9868-AB54-A5B7-7ECDD2F1D176}"/>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140">
            <a:extLst>
              <a:ext uri="{FF2B5EF4-FFF2-40B4-BE49-F238E27FC236}">
                <a16:creationId xmlns:a16="http://schemas.microsoft.com/office/drawing/2014/main" id="{DD895C8E-C416-05FB-64A6-7957A725D022}"/>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141">
            <a:extLst>
              <a:ext uri="{FF2B5EF4-FFF2-40B4-BE49-F238E27FC236}">
                <a16:creationId xmlns:a16="http://schemas.microsoft.com/office/drawing/2014/main" id="{FC96FC71-3043-BA4E-0D10-49E1AF83BA71}"/>
              </a:ext>
            </a:extLst>
          </p:cNvPr>
          <p:cNvSpPr>
            <a:spLocks noGrp="1" noChangeArrowheads="1"/>
          </p:cNvSpPr>
          <p:nvPr>
            <p:ph type="sldNum" sz="quarter" idx="12"/>
          </p:nvPr>
        </p:nvSpPr>
        <p:spPr>
          <a:ln/>
        </p:spPr>
        <p:txBody>
          <a:bodyPr/>
          <a:lstStyle>
            <a:lvl1pPr>
              <a:defRPr/>
            </a:lvl1pPr>
          </a:lstStyle>
          <a:p>
            <a:fld id="{020E2752-2FDC-2B45-ACB2-3EC9BF4578E5}" type="slidenum">
              <a:rPr lang="el-GR" altLang="en-GR"/>
              <a:pPr/>
              <a:t>‹#›</a:t>
            </a:fld>
            <a:endParaRPr lang="el-GR" altLang="en-GR"/>
          </a:p>
        </p:txBody>
      </p:sp>
    </p:spTree>
    <p:extLst>
      <p:ext uri="{BB962C8B-B14F-4D97-AF65-F5344CB8AC3E}">
        <p14:creationId xmlns:p14="http://schemas.microsoft.com/office/powerpoint/2010/main" val="1902181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139">
            <a:extLst>
              <a:ext uri="{FF2B5EF4-FFF2-40B4-BE49-F238E27FC236}">
                <a16:creationId xmlns:a16="http://schemas.microsoft.com/office/drawing/2014/main" id="{2A705713-A406-368D-3A52-2D3724AAEDA8}"/>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140">
            <a:extLst>
              <a:ext uri="{FF2B5EF4-FFF2-40B4-BE49-F238E27FC236}">
                <a16:creationId xmlns:a16="http://schemas.microsoft.com/office/drawing/2014/main" id="{2677169B-2E2D-1618-06C6-35D27A4922BE}"/>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141">
            <a:extLst>
              <a:ext uri="{FF2B5EF4-FFF2-40B4-BE49-F238E27FC236}">
                <a16:creationId xmlns:a16="http://schemas.microsoft.com/office/drawing/2014/main" id="{56F2548B-6400-8997-FDDB-293DF9AC3ECE}"/>
              </a:ext>
            </a:extLst>
          </p:cNvPr>
          <p:cNvSpPr>
            <a:spLocks noGrp="1" noChangeArrowheads="1"/>
          </p:cNvSpPr>
          <p:nvPr>
            <p:ph type="sldNum" sz="quarter" idx="12"/>
          </p:nvPr>
        </p:nvSpPr>
        <p:spPr>
          <a:ln/>
        </p:spPr>
        <p:txBody>
          <a:bodyPr/>
          <a:lstStyle>
            <a:lvl1pPr>
              <a:defRPr/>
            </a:lvl1pPr>
          </a:lstStyle>
          <a:p>
            <a:fld id="{E77733AE-7D1B-5447-B359-C2953EC6ADB8}" type="slidenum">
              <a:rPr lang="el-GR" altLang="en-GR"/>
              <a:pPr/>
              <a:t>‹#›</a:t>
            </a:fld>
            <a:endParaRPr lang="el-GR" altLang="en-GR"/>
          </a:p>
        </p:txBody>
      </p:sp>
    </p:spTree>
    <p:extLst>
      <p:ext uri="{BB962C8B-B14F-4D97-AF65-F5344CB8AC3E}">
        <p14:creationId xmlns:p14="http://schemas.microsoft.com/office/powerpoint/2010/main" val="35738476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Rectangle 139">
            <a:extLst>
              <a:ext uri="{FF2B5EF4-FFF2-40B4-BE49-F238E27FC236}">
                <a16:creationId xmlns:a16="http://schemas.microsoft.com/office/drawing/2014/main" id="{036199F1-4804-BD51-6A54-F9C28EF3B11A}"/>
              </a:ext>
            </a:extLst>
          </p:cNvPr>
          <p:cNvSpPr>
            <a:spLocks noGrp="1" noChangeArrowheads="1"/>
          </p:cNvSpPr>
          <p:nvPr>
            <p:ph type="dt" sz="half" idx="10"/>
          </p:nvPr>
        </p:nvSpPr>
        <p:spPr>
          <a:ln/>
        </p:spPr>
        <p:txBody>
          <a:bodyPr/>
          <a:lstStyle>
            <a:lvl1pPr>
              <a:defRPr/>
            </a:lvl1pPr>
          </a:lstStyle>
          <a:p>
            <a:pPr>
              <a:defRPr/>
            </a:pPr>
            <a:endParaRPr lang="el-GR"/>
          </a:p>
        </p:txBody>
      </p:sp>
      <p:sp>
        <p:nvSpPr>
          <p:cNvPr id="8" name="Rectangle 140">
            <a:extLst>
              <a:ext uri="{FF2B5EF4-FFF2-40B4-BE49-F238E27FC236}">
                <a16:creationId xmlns:a16="http://schemas.microsoft.com/office/drawing/2014/main" id="{9B0836B1-B7A0-3642-C5B5-2BC451EA800C}"/>
              </a:ext>
            </a:extLst>
          </p:cNvPr>
          <p:cNvSpPr>
            <a:spLocks noGrp="1" noChangeArrowheads="1"/>
          </p:cNvSpPr>
          <p:nvPr>
            <p:ph type="ftr" sz="quarter" idx="11"/>
          </p:nvPr>
        </p:nvSpPr>
        <p:spPr>
          <a:ln/>
        </p:spPr>
        <p:txBody>
          <a:bodyPr/>
          <a:lstStyle>
            <a:lvl1pPr>
              <a:defRPr/>
            </a:lvl1pPr>
          </a:lstStyle>
          <a:p>
            <a:pPr>
              <a:defRPr/>
            </a:pPr>
            <a:endParaRPr lang="el-GR"/>
          </a:p>
        </p:txBody>
      </p:sp>
      <p:sp>
        <p:nvSpPr>
          <p:cNvPr id="9" name="Rectangle 141">
            <a:extLst>
              <a:ext uri="{FF2B5EF4-FFF2-40B4-BE49-F238E27FC236}">
                <a16:creationId xmlns:a16="http://schemas.microsoft.com/office/drawing/2014/main" id="{609534EB-5F31-DB78-38F1-C90DD4B170DF}"/>
              </a:ext>
            </a:extLst>
          </p:cNvPr>
          <p:cNvSpPr>
            <a:spLocks noGrp="1" noChangeArrowheads="1"/>
          </p:cNvSpPr>
          <p:nvPr>
            <p:ph type="sldNum" sz="quarter" idx="12"/>
          </p:nvPr>
        </p:nvSpPr>
        <p:spPr>
          <a:ln/>
        </p:spPr>
        <p:txBody>
          <a:bodyPr/>
          <a:lstStyle>
            <a:lvl1pPr>
              <a:defRPr/>
            </a:lvl1pPr>
          </a:lstStyle>
          <a:p>
            <a:fld id="{2AED5A2B-B34C-8742-9BAC-DE925DA32C65}" type="slidenum">
              <a:rPr lang="el-GR" altLang="en-GR"/>
              <a:pPr/>
              <a:t>‹#›</a:t>
            </a:fld>
            <a:endParaRPr lang="el-GR" altLang="en-GR"/>
          </a:p>
        </p:txBody>
      </p:sp>
    </p:spTree>
    <p:extLst>
      <p:ext uri="{BB962C8B-B14F-4D97-AF65-F5344CB8AC3E}">
        <p14:creationId xmlns:p14="http://schemas.microsoft.com/office/powerpoint/2010/main" val="31756254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Rectangle 139">
            <a:extLst>
              <a:ext uri="{FF2B5EF4-FFF2-40B4-BE49-F238E27FC236}">
                <a16:creationId xmlns:a16="http://schemas.microsoft.com/office/drawing/2014/main" id="{824B2610-B10F-A35B-2396-16B449C503F3}"/>
              </a:ext>
            </a:extLst>
          </p:cNvPr>
          <p:cNvSpPr>
            <a:spLocks noGrp="1" noChangeArrowheads="1"/>
          </p:cNvSpPr>
          <p:nvPr>
            <p:ph type="dt" sz="half" idx="10"/>
          </p:nvPr>
        </p:nvSpPr>
        <p:spPr>
          <a:ln/>
        </p:spPr>
        <p:txBody>
          <a:bodyPr/>
          <a:lstStyle>
            <a:lvl1pPr>
              <a:defRPr/>
            </a:lvl1pPr>
          </a:lstStyle>
          <a:p>
            <a:pPr>
              <a:defRPr/>
            </a:pPr>
            <a:endParaRPr lang="el-GR"/>
          </a:p>
        </p:txBody>
      </p:sp>
      <p:sp>
        <p:nvSpPr>
          <p:cNvPr id="4" name="Rectangle 140">
            <a:extLst>
              <a:ext uri="{FF2B5EF4-FFF2-40B4-BE49-F238E27FC236}">
                <a16:creationId xmlns:a16="http://schemas.microsoft.com/office/drawing/2014/main" id="{D52436CB-ACA2-8DC6-E25D-E25CAB5E58AF}"/>
              </a:ext>
            </a:extLst>
          </p:cNvPr>
          <p:cNvSpPr>
            <a:spLocks noGrp="1" noChangeArrowheads="1"/>
          </p:cNvSpPr>
          <p:nvPr>
            <p:ph type="ftr" sz="quarter" idx="11"/>
          </p:nvPr>
        </p:nvSpPr>
        <p:spPr>
          <a:ln/>
        </p:spPr>
        <p:txBody>
          <a:bodyPr/>
          <a:lstStyle>
            <a:lvl1pPr>
              <a:defRPr/>
            </a:lvl1pPr>
          </a:lstStyle>
          <a:p>
            <a:pPr>
              <a:defRPr/>
            </a:pPr>
            <a:endParaRPr lang="el-GR"/>
          </a:p>
        </p:txBody>
      </p:sp>
      <p:sp>
        <p:nvSpPr>
          <p:cNvPr id="5" name="Rectangle 141">
            <a:extLst>
              <a:ext uri="{FF2B5EF4-FFF2-40B4-BE49-F238E27FC236}">
                <a16:creationId xmlns:a16="http://schemas.microsoft.com/office/drawing/2014/main" id="{892FC24B-CBC1-856B-A90D-E45D050CC8EC}"/>
              </a:ext>
            </a:extLst>
          </p:cNvPr>
          <p:cNvSpPr>
            <a:spLocks noGrp="1" noChangeArrowheads="1"/>
          </p:cNvSpPr>
          <p:nvPr>
            <p:ph type="sldNum" sz="quarter" idx="12"/>
          </p:nvPr>
        </p:nvSpPr>
        <p:spPr>
          <a:ln/>
        </p:spPr>
        <p:txBody>
          <a:bodyPr/>
          <a:lstStyle>
            <a:lvl1pPr>
              <a:defRPr/>
            </a:lvl1pPr>
          </a:lstStyle>
          <a:p>
            <a:fld id="{D051B3B3-DE46-E648-8B4E-E8177026418D}" type="slidenum">
              <a:rPr lang="el-GR" altLang="en-GR"/>
              <a:pPr/>
              <a:t>‹#›</a:t>
            </a:fld>
            <a:endParaRPr lang="el-GR" altLang="en-GR"/>
          </a:p>
        </p:txBody>
      </p:sp>
    </p:spTree>
    <p:extLst>
      <p:ext uri="{BB962C8B-B14F-4D97-AF65-F5344CB8AC3E}">
        <p14:creationId xmlns:p14="http://schemas.microsoft.com/office/powerpoint/2010/main" val="30689876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139">
            <a:extLst>
              <a:ext uri="{FF2B5EF4-FFF2-40B4-BE49-F238E27FC236}">
                <a16:creationId xmlns:a16="http://schemas.microsoft.com/office/drawing/2014/main" id="{A56609C5-82BE-6DD6-C787-074798091BB6}"/>
              </a:ext>
            </a:extLst>
          </p:cNvPr>
          <p:cNvSpPr>
            <a:spLocks noGrp="1" noChangeArrowheads="1"/>
          </p:cNvSpPr>
          <p:nvPr>
            <p:ph type="dt" sz="half" idx="10"/>
          </p:nvPr>
        </p:nvSpPr>
        <p:spPr>
          <a:ln/>
        </p:spPr>
        <p:txBody>
          <a:bodyPr/>
          <a:lstStyle>
            <a:lvl1pPr>
              <a:defRPr/>
            </a:lvl1pPr>
          </a:lstStyle>
          <a:p>
            <a:pPr>
              <a:defRPr/>
            </a:pPr>
            <a:endParaRPr lang="el-GR"/>
          </a:p>
        </p:txBody>
      </p:sp>
      <p:sp>
        <p:nvSpPr>
          <p:cNvPr id="3" name="Rectangle 140">
            <a:extLst>
              <a:ext uri="{FF2B5EF4-FFF2-40B4-BE49-F238E27FC236}">
                <a16:creationId xmlns:a16="http://schemas.microsoft.com/office/drawing/2014/main" id="{C0AF55B0-0507-53B8-E856-314EF0A8568F}"/>
              </a:ext>
            </a:extLst>
          </p:cNvPr>
          <p:cNvSpPr>
            <a:spLocks noGrp="1" noChangeArrowheads="1"/>
          </p:cNvSpPr>
          <p:nvPr>
            <p:ph type="ftr" sz="quarter" idx="11"/>
          </p:nvPr>
        </p:nvSpPr>
        <p:spPr>
          <a:ln/>
        </p:spPr>
        <p:txBody>
          <a:bodyPr/>
          <a:lstStyle>
            <a:lvl1pPr>
              <a:defRPr/>
            </a:lvl1pPr>
          </a:lstStyle>
          <a:p>
            <a:pPr>
              <a:defRPr/>
            </a:pPr>
            <a:endParaRPr lang="el-GR"/>
          </a:p>
        </p:txBody>
      </p:sp>
      <p:sp>
        <p:nvSpPr>
          <p:cNvPr id="4" name="Rectangle 141">
            <a:extLst>
              <a:ext uri="{FF2B5EF4-FFF2-40B4-BE49-F238E27FC236}">
                <a16:creationId xmlns:a16="http://schemas.microsoft.com/office/drawing/2014/main" id="{35013915-6F1B-D2B8-8975-7D493D839835}"/>
              </a:ext>
            </a:extLst>
          </p:cNvPr>
          <p:cNvSpPr>
            <a:spLocks noGrp="1" noChangeArrowheads="1"/>
          </p:cNvSpPr>
          <p:nvPr>
            <p:ph type="sldNum" sz="quarter" idx="12"/>
          </p:nvPr>
        </p:nvSpPr>
        <p:spPr>
          <a:ln/>
        </p:spPr>
        <p:txBody>
          <a:bodyPr/>
          <a:lstStyle>
            <a:lvl1pPr>
              <a:defRPr/>
            </a:lvl1pPr>
          </a:lstStyle>
          <a:p>
            <a:fld id="{A492970E-6F43-324E-B68D-E96D22E4D7DD}" type="slidenum">
              <a:rPr lang="el-GR" altLang="en-GR"/>
              <a:pPr/>
              <a:t>‹#›</a:t>
            </a:fld>
            <a:endParaRPr lang="el-GR" altLang="en-GR"/>
          </a:p>
        </p:txBody>
      </p:sp>
    </p:spTree>
    <p:extLst>
      <p:ext uri="{BB962C8B-B14F-4D97-AF65-F5344CB8AC3E}">
        <p14:creationId xmlns:p14="http://schemas.microsoft.com/office/powerpoint/2010/main" val="16173628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139">
            <a:extLst>
              <a:ext uri="{FF2B5EF4-FFF2-40B4-BE49-F238E27FC236}">
                <a16:creationId xmlns:a16="http://schemas.microsoft.com/office/drawing/2014/main" id="{C424B423-129D-D045-C2E7-037C4199DAAD}"/>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140">
            <a:extLst>
              <a:ext uri="{FF2B5EF4-FFF2-40B4-BE49-F238E27FC236}">
                <a16:creationId xmlns:a16="http://schemas.microsoft.com/office/drawing/2014/main" id="{1A8EAC92-C724-61FD-1114-030E413B1BFB}"/>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141">
            <a:extLst>
              <a:ext uri="{FF2B5EF4-FFF2-40B4-BE49-F238E27FC236}">
                <a16:creationId xmlns:a16="http://schemas.microsoft.com/office/drawing/2014/main" id="{549AA3BF-8C03-462A-1443-48A734AA72C3}"/>
              </a:ext>
            </a:extLst>
          </p:cNvPr>
          <p:cNvSpPr>
            <a:spLocks noGrp="1" noChangeArrowheads="1"/>
          </p:cNvSpPr>
          <p:nvPr>
            <p:ph type="sldNum" sz="quarter" idx="12"/>
          </p:nvPr>
        </p:nvSpPr>
        <p:spPr>
          <a:ln/>
        </p:spPr>
        <p:txBody>
          <a:bodyPr/>
          <a:lstStyle>
            <a:lvl1pPr>
              <a:defRPr/>
            </a:lvl1pPr>
          </a:lstStyle>
          <a:p>
            <a:fld id="{74DA4F80-7358-AC41-B8F2-850A65A380D6}" type="slidenum">
              <a:rPr lang="el-GR" altLang="en-GR"/>
              <a:pPr/>
              <a:t>‹#›</a:t>
            </a:fld>
            <a:endParaRPr lang="el-GR" altLang="en-GR"/>
          </a:p>
        </p:txBody>
      </p:sp>
    </p:spTree>
    <p:extLst>
      <p:ext uri="{BB962C8B-B14F-4D97-AF65-F5344CB8AC3E}">
        <p14:creationId xmlns:p14="http://schemas.microsoft.com/office/powerpoint/2010/main" val="15475131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139">
            <a:extLst>
              <a:ext uri="{FF2B5EF4-FFF2-40B4-BE49-F238E27FC236}">
                <a16:creationId xmlns:a16="http://schemas.microsoft.com/office/drawing/2014/main" id="{4F3379A8-7B19-90AF-1BE4-550AFBD99849}"/>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140">
            <a:extLst>
              <a:ext uri="{FF2B5EF4-FFF2-40B4-BE49-F238E27FC236}">
                <a16:creationId xmlns:a16="http://schemas.microsoft.com/office/drawing/2014/main" id="{015A7B5C-D3C6-92D6-E625-9F79930F4498}"/>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141">
            <a:extLst>
              <a:ext uri="{FF2B5EF4-FFF2-40B4-BE49-F238E27FC236}">
                <a16:creationId xmlns:a16="http://schemas.microsoft.com/office/drawing/2014/main" id="{68105C3E-92F7-0CD5-E53C-DB9F72C7A6B8}"/>
              </a:ext>
            </a:extLst>
          </p:cNvPr>
          <p:cNvSpPr>
            <a:spLocks noGrp="1" noChangeArrowheads="1"/>
          </p:cNvSpPr>
          <p:nvPr>
            <p:ph type="sldNum" sz="quarter" idx="12"/>
          </p:nvPr>
        </p:nvSpPr>
        <p:spPr>
          <a:ln/>
        </p:spPr>
        <p:txBody>
          <a:bodyPr/>
          <a:lstStyle>
            <a:lvl1pPr>
              <a:defRPr/>
            </a:lvl1pPr>
          </a:lstStyle>
          <a:p>
            <a:fld id="{2CFD8651-81E8-CE4A-83DA-DDEE3DEDED5A}" type="slidenum">
              <a:rPr lang="el-GR" altLang="en-GR"/>
              <a:pPr/>
              <a:t>‹#›</a:t>
            </a:fld>
            <a:endParaRPr lang="el-GR" altLang="en-GR"/>
          </a:p>
        </p:txBody>
      </p:sp>
    </p:spTree>
    <p:extLst>
      <p:ext uri="{BB962C8B-B14F-4D97-AF65-F5344CB8AC3E}">
        <p14:creationId xmlns:p14="http://schemas.microsoft.com/office/powerpoint/2010/main" val="3720129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139">
            <a:extLst>
              <a:ext uri="{FF2B5EF4-FFF2-40B4-BE49-F238E27FC236}">
                <a16:creationId xmlns:a16="http://schemas.microsoft.com/office/drawing/2014/main" id="{B247EF4D-F15C-28CD-5330-801D8FD5CE1C}"/>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140">
            <a:extLst>
              <a:ext uri="{FF2B5EF4-FFF2-40B4-BE49-F238E27FC236}">
                <a16:creationId xmlns:a16="http://schemas.microsoft.com/office/drawing/2014/main" id="{A665ADA8-A266-D480-D960-70D04D07D273}"/>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141">
            <a:extLst>
              <a:ext uri="{FF2B5EF4-FFF2-40B4-BE49-F238E27FC236}">
                <a16:creationId xmlns:a16="http://schemas.microsoft.com/office/drawing/2014/main" id="{3CDADE41-1C7F-F5E6-DC93-FB2193CF3660}"/>
              </a:ext>
            </a:extLst>
          </p:cNvPr>
          <p:cNvSpPr>
            <a:spLocks noGrp="1" noChangeArrowheads="1"/>
          </p:cNvSpPr>
          <p:nvPr>
            <p:ph type="sldNum" sz="quarter" idx="12"/>
          </p:nvPr>
        </p:nvSpPr>
        <p:spPr>
          <a:ln/>
        </p:spPr>
        <p:txBody>
          <a:bodyPr/>
          <a:lstStyle>
            <a:lvl1pPr>
              <a:defRPr/>
            </a:lvl1pPr>
          </a:lstStyle>
          <a:p>
            <a:fld id="{EB4C4D71-2422-E34E-818E-97FB697379FC}" type="slidenum">
              <a:rPr lang="el-GR" altLang="en-GR"/>
              <a:pPr/>
              <a:t>‹#›</a:t>
            </a:fld>
            <a:endParaRPr lang="el-GR" altLang="en-GR"/>
          </a:p>
        </p:txBody>
      </p:sp>
    </p:spTree>
    <p:extLst>
      <p:ext uri="{BB962C8B-B14F-4D97-AF65-F5344CB8AC3E}">
        <p14:creationId xmlns:p14="http://schemas.microsoft.com/office/powerpoint/2010/main" val="29936118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515100" y="301625"/>
            <a:ext cx="1943100" cy="579437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685800" y="301625"/>
            <a:ext cx="5676900" cy="579437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139">
            <a:extLst>
              <a:ext uri="{FF2B5EF4-FFF2-40B4-BE49-F238E27FC236}">
                <a16:creationId xmlns:a16="http://schemas.microsoft.com/office/drawing/2014/main" id="{E5B81C52-AD65-8DDD-C1A2-3B9D7AEE08C4}"/>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140">
            <a:extLst>
              <a:ext uri="{FF2B5EF4-FFF2-40B4-BE49-F238E27FC236}">
                <a16:creationId xmlns:a16="http://schemas.microsoft.com/office/drawing/2014/main" id="{D46F4B5D-EA1F-08C5-D19E-96F04DF6BEFE}"/>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141">
            <a:extLst>
              <a:ext uri="{FF2B5EF4-FFF2-40B4-BE49-F238E27FC236}">
                <a16:creationId xmlns:a16="http://schemas.microsoft.com/office/drawing/2014/main" id="{7C234E17-4433-FF1A-7DFD-8749617A2C39}"/>
              </a:ext>
            </a:extLst>
          </p:cNvPr>
          <p:cNvSpPr>
            <a:spLocks noGrp="1" noChangeArrowheads="1"/>
          </p:cNvSpPr>
          <p:nvPr>
            <p:ph type="sldNum" sz="quarter" idx="12"/>
          </p:nvPr>
        </p:nvSpPr>
        <p:spPr>
          <a:ln/>
        </p:spPr>
        <p:txBody>
          <a:bodyPr/>
          <a:lstStyle>
            <a:lvl1pPr>
              <a:defRPr/>
            </a:lvl1pPr>
          </a:lstStyle>
          <a:p>
            <a:fld id="{CC2B7E5B-A05C-BB40-B10B-49E4731C5B04}" type="slidenum">
              <a:rPr lang="el-GR" altLang="en-GR"/>
              <a:pPr/>
              <a:t>‹#›</a:t>
            </a:fld>
            <a:endParaRPr lang="el-GR" altLang="en-GR"/>
          </a:p>
        </p:txBody>
      </p:sp>
    </p:spTree>
    <p:extLst>
      <p:ext uri="{BB962C8B-B14F-4D97-AF65-F5344CB8AC3E}">
        <p14:creationId xmlns:p14="http://schemas.microsoft.com/office/powerpoint/2010/main" val="6915157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8023071D-9E8A-D1CC-D82A-3F337CDDDA1A}"/>
              </a:ext>
            </a:extLst>
          </p:cNvPr>
          <p:cNvGrpSpPr>
            <a:grpSpLocks/>
          </p:cNvGrpSpPr>
          <p:nvPr/>
        </p:nvGrpSpPr>
        <p:grpSpPr bwMode="auto">
          <a:xfrm>
            <a:off x="0" y="0"/>
            <a:ext cx="9148763" cy="6851650"/>
            <a:chOff x="1" y="0"/>
            <a:chExt cx="5763" cy="4316"/>
          </a:xfrm>
        </p:grpSpPr>
        <p:sp>
          <p:nvSpPr>
            <p:cNvPr id="3" name="Freeform 3">
              <a:extLst>
                <a:ext uri="{FF2B5EF4-FFF2-40B4-BE49-F238E27FC236}">
                  <a16:creationId xmlns:a16="http://schemas.microsoft.com/office/drawing/2014/main" id="{5CB5BCAB-DB51-8E5A-AE74-2CF32F74135C}"/>
                </a:ext>
              </a:extLst>
            </p:cNvPr>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l-GR"/>
            </a:p>
          </p:txBody>
        </p:sp>
        <p:sp>
          <p:nvSpPr>
            <p:cNvPr id="4" name="Freeform 4">
              <a:extLst>
                <a:ext uri="{FF2B5EF4-FFF2-40B4-BE49-F238E27FC236}">
                  <a16:creationId xmlns:a16="http://schemas.microsoft.com/office/drawing/2014/main" id="{696DFF31-E989-8AA0-BBC0-BE22005D8FEB}"/>
                </a:ext>
              </a:extLst>
            </p:cNvPr>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l-GR"/>
            </a:p>
          </p:txBody>
        </p:sp>
        <p:sp>
          <p:nvSpPr>
            <p:cNvPr id="5" name="Freeform 5">
              <a:extLst>
                <a:ext uri="{FF2B5EF4-FFF2-40B4-BE49-F238E27FC236}">
                  <a16:creationId xmlns:a16="http://schemas.microsoft.com/office/drawing/2014/main" id="{AD7DE4B9-8EBD-8DA2-B590-50053A1764FB}"/>
                </a:ext>
              </a:extLst>
            </p:cNvPr>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l-GR"/>
            </a:p>
          </p:txBody>
        </p:sp>
        <p:grpSp>
          <p:nvGrpSpPr>
            <p:cNvPr id="6" name="Group 6">
              <a:extLst>
                <a:ext uri="{FF2B5EF4-FFF2-40B4-BE49-F238E27FC236}">
                  <a16:creationId xmlns:a16="http://schemas.microsoft.com/office/drawing/2014/main" id="{ADD1009D-06A1-E417-3FF9-7EC49B25D10C}"/>
                </a:ext>
              </a:extLst>
            </p:cNvPr>
            <p:cNvGrpSpPr>
              <a:grpSpLocks/>
            </p:cNvGrpSpPr>
            <p:nvPr/>
          </p:nvGrpSpPr>
          <p:grpSpPr bwMode="auto">
            <a:xfrm>
              <a:off x="288" y="0"/>
              <a:ext cx="5098" cy="4316"/>
              <a:chOff x="288" y="0"/>
              <a:chExt cx="5098" cy="4316"/>
            </a:xfrm>
          </p:grpSpPr>
          <p:sp>
            <p:nvSpPr>
              <p:cNvPr id="26" name="Freeform 7">
                <a:extLst>
                  <a:ext uri="{FF2B5EF4-FFF2-40B4-BE49-F238E27FC236}">
                    <a16:creationId xmlns:a16="http://schemas.microsoft.com/office/drawing/2014/main" id="{9E513B69-EADA-7CAB-A7C3-F69FFD933B97}"/>
                  </a:ext>
                </a:extLst>
              </p:cNvPr>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27" name="Freeform 8">
                <a:extLst>
                  <a:ext uri="{FF2B5EF4-FFF2-40B4-BE49-F238E27FC236}">
                    <a16:creationId xmlns:a16="http://schemas.microsoft.com/office/drawing/2014/main" id="{8206D4F1-E557-86B1-5257-9762FED69F2A}"/>
                  </a:ext>
                </a:extLst>
              </p:cNvPr>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28" name="Freeform 9">
                <a:extLst>
                  <a:ext uri="{FF2B5EF4-FFF2-40B4-BE49-F238E27FC236}">
                    <a16:creationId xmlns:a16="http://schemas.microsoft.com/office/drawing/2014/main" id="{8F08F09A-E55C-2F9F-22B2-E1621E863218}"/>
                  </a:ext>
                </a:extLst>
              </p:cNvPr>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29" name="Freeform 10">
                <a:extLst>
                  <a:ext uri="{FF2B5EF4-FFF2-40B4-BE49-F238E27FC236}">
                    <a16:creationId xmlns:a16="http://schemas.microsoft.com/office/drawing/2014/main" id="{2A696DE2-23EE-98A1-839F-993FF2471F11}"/>
                  </a:ext>
                </a:extLst>
              </p:cNvPr>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30" name="Freeform 11">
                <a:extLst>
                  <a:ext uri="{FF2B5EF4-FFF2-40B4-BE49-F238E27FC236}">
                    <a16:creationId xmlns:a16="http://schemas.microsoft.com/office/drawing/2014/main" id="{306DFB53-63CC-E6EF-F8B5-6256C530B601}"/>
                  </a:ext>
                </a:extLst>
              </p:cNvPr>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31" name="Freeform 12">
                <a:extLst>
                  <a:ext uri="{FF2B5EF4-FFF2-40B4-BE49-F238E27FC236}">
                    <a16:creationId xmlns:a16="http://schemas.microsoft.com/office/drawing/2014/main" id="{D4656944-2B9E-9E86-1443-D6DC457430D8}"/>
                  </a:ext>
                </a:extLst>
              </p:cNvPr>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32" name="Freeform 13">
                <a:extLst>
                  <a:ext uri="{FF2B5EF4-FFF2-40B4-BE49-F238E27FC236}">
                    <a16:creationId xmlns:a16="http://schemas.microsoft.com/office/drawing/2014/main" id="{3B3717AC-961B-78F7-4054-43C439F64759}"/>
                  </a:ext>
                </a:extLst>
              </p:cNvPr>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33" name="Freeform 14">
                <a:extLst>
                  <a:ext uri="{FF2B5EF4-FFF2-40B4-BE49-F238E27FC236}">
                    <a16:creationId xmlns:a16="http://schemas.microsoft.com/office/drawing/2014/main" id="{6D9CCB1B-8A5C-1D88-90FE-969DF3B8E0D1}"/>
                  </a:ext>
                </a:extLst>
              </p:cNvPr>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34" name="Freeform 15">
                <a:extLst>
                  <a:ext uri="{FF2B5EF4-FFF2-40B4-BE49-F238E27FC236}">
                    <a16:creationId xmlns:a16="http://schemas.microsoft.com/office/drawing/2014/main" id="{A3D32830-469B-ADE3-7E6C-505CE34464A6}"/>
                  </a:ext>
                </a:extLst>
              </p:cNvPr>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35" name="Freeform 16">
                <a:extLst>
                  <a:ext uri="{FF2B5EF4-FFF2-40B4-BE49-F238E27FC236}">
                    <a16:creationId xmlns:a16="http://schemas.microsoft.com/office/drawing/2014/main" id="{F3B01F2F-0400-1D2B-367E-4EB8E804385F}"/>
                  </a:ext>
                </a:extLst>
              </p:cNvPr>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36" name="Freeform 17">
                <a:extLst>
                  <a:ext uri="{FF2B5EF4-FFF2-40B4-BE49-F238E27FC236}">
                    <a16:creationId xmlns:a16="http://schemas.microsoft.com/office/drawing/2014/main" id="{D2E4C001-D7F2-EF9E-1FB7-14AECDC53DD1}"/>
                  </a:ext>
                </a:extLst>
              </p:cNvPr>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37" name="Freeform 18">
                <a:extLst>
                  <a:ext uri="{FF2B5EF4-FFF2-40B4-BE49-F238E27FC236}">
                    <a16:creationId xmlns:a16="http://schemas.microsoft.com/office/drawing/2014/main" id="{5B997EBE-8782-FA04-54C9-E4A5D0921621}"/>
                  </a:ext>
                </a:extLst>
              </p:cNvPr>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38" name="Freeform 19">
                <a:extLst>
                  <a:ext uri="{FF2B5EF4-FFF2-40B4-BE49-F238E27FC236}">
                    <a16:creationId xmlns:a16="http://schemas.microsoft.com/office/drawing/2014/main" id="{79F298CD-3892-B5D9-C297-0E9681286901}"/>
                  </a:ext>
                </a:extLst>
              </p:cNvPr>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grpSp>
        <p:sp>
          <p:nvSpPr>
            <p:cNvPr id="7" name="Freeform 20">
              <a:extLst>
                <a:ext uri="{FF2B5EF4-FFF2-40B4-BE49-F238E27FC236}">
                  <a16:creationId xmlns:a16="http://schemas.microsoft.com/office/drawing/2014/main" id="{E1590D15-43A1-9E85-6BB5-A8BB1DBDA403}"/>
                </a:ext>
              </a:extLst>
            </p:cNvPr>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l-GR"/>
            </a:p>
          </p:txBody>
        </p:sp>
        <p:sp>
          <p:nvSpPr>
            <p:cNvPr id="8" name="Freeform 21">
              <a:extLst>
                <a:ext uri="{FF2B5EF4-FFF2-40B4-BE49-F238E27FC236}">
                  <a16:creationId xmlns:a16="http://schemas.microsoft.com/office/drawing/2014/main" id="{4267628A-C1A2-B156-DE17-D47F6883CCCB}"/>
                </a:ext>
              </a:extLst>
            </p:cNvPr>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l-GR"/>
            </a:p>
          </p:txBody>
        </p:sp>
        <p:sp>
          <p:nvSpPr>
            <p:cNvPr id="9" name="Freeform 22">
              <a:extLst>
                <a:ext uri="{FF2B5EF4-FFF2-40B4-BE49-F238E27FC236}">
                  <a16:creationId xmlns:a16="http://schemas.microsoft.com/office/drawing/2014/main" id="{4EFE78A9-CECA-D857-94CD-8A196DD594F3}"/>
                </a:ext>
              </a:extLst>
            </p:cNvPr>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l-GR"/>
            </a:p>
          </p:txBody>
        </p:sp>
        <p:sp>
          <p:nvSpPr>
            <p:cNvPr id="10" name="Freeform 23">
              <a:extLst>
                <a:ext uri="{FF2B5EF4-FFF2-40B4-BE49-F238E27FC236}">
                  <a16:creationId xmlns:a16="http://schemas.microsoft.com/office/drawing/2014/main" id="{18979CF4-CA58-D473-16FD-11F8FC64EB40}"/>
                </a:ext>
              </a:extLst>
            </p:cNvPr>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a:defRPr/>
              </a:pPr>
              <a:endParaRPr lang="el-GR"/>
            </a:p>
          </p:txBody>
        </p:sp>
        <p:sp>
          <p:nvSpPr>
            <p:cNvPr id="11" name="Freeform 24">
              <a:extLst>
                <a:ext uri="{FF2B5EF4-FFF2-40B4-BE49-F238E27FC236}">
                  <a16:creationId xmlns:a16="http://schemas.microsoft.com/office/drawing/2014/main" id="{29A853C9-446F-51B1-6C3B-1D34743D1FA4}"/>
                </a:ext>
              </a:extLst>
            </p:cNvPr>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a:defRPr/>
              </a:pPr>
              <a:endParaRPr lang="el-GR"/>
            </a:p>
          </p:txBody>
        </p:sp>
        <p:sp>
          <p:nvSpPr>
            <p:cNvPr id="12" name="Freeform 25">
              <a:extLst>
                <a:ext uri="{FF2B5EF4-FFF2-40B4-BE49-F238E27FC236}">
                  <a16:creationId xmlns:a16="http://schemas.microsoft.com/office/drawing/2014/main" id="{E8A207C8-90AC-50F5-E2B7-306ECFDDC13D}"/>
                </a:ext>
              </a:extLst>
            </p:cNvPr>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l-GR"/>
            </a:p>
          </p:txBody>
        </p:sp>
        <p:sp>
          <p:nvSpPr>
            <p:cNvPr id="13" name="Freeform 26">
              <a:extLst>
                <a:ext uri="{FF2B5EF4-FFF2-40B4-BE49-F238E27FC236}">
                  <a16:creationId xmlns:a16="http://schemas.microsoft.com/office/drawing/2014/main" id="{85368E00-4002-852D-232A-97E9089DCFA3}"/>
                </a:ext>
              </a:extLst>
            </p:cNvPr>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a:defRPr/>
              </a:pPr>
              <a:endParaRPr lang="el-GR"/>
            </a:p>
          </p:txBody>
        </p:sp>
        <p:sp>
          <p:nvSpPr>
            <p:cNvPr id="14" name="Freeform 27">
              <a:extLst>
                <a:ext uri="{FF2B5EF4-FFF2-40B4-BE49-F238E27FC236}">
                  <a16:creationId xmlns:a16="http://schemas.microsoft.com/office/drawing/2014/main" id="{A5311AFB-021A-E1DF-096F-4A6DD6A87434}"/>
                </a:ext>
              </a:extLst>
            </p:cNvPr>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a:defRPr/>
              </a:pPr>
              <a:endParaRPr lang="el-GR"/>
            </a:p>
          </p:txBody>
        </p:sp>
        <p:sp>
          <p:nvSpPr>
            <p:cNvPr id="15" name="Line 28">
              <a:extLst>
                <a:ext uri="{FF2B5EF4-FFF2-40B4-BE49-F238E27FC236}">
                  <a16:creationId xmlns:a16="http://schemas.microsoft.com/office/drawing/2014/main" id="{FC828081-1962-2420-B12A-0095D6FD1E37}"/>
                </a:ext>
              </a:extLst>
            </p:cNvPr>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l-GR"/>
            </a:p>
          </p:txBody>
        </p:sp>
        <p:sp>
          <p:nvSpPr>
            <p:cNvPr id="16" name="Line 29">
              <a:extLst>
                <a:ext uri="{FF2B5EF4-FFF2-40B4-BE49-F238E27FC236}">
                  <a16:creationId xmlns:a16="http://schemas.microsoft.com/office/drawing/2014/main" id="{6213D9E8-0F0A-FE13-060F-ED91A2938D3E}"/>
                </a:ext>
              </a:extLst>
            </p:cNvPr>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l-GR"/>
            </a:p>
          </p:txBody>
        </p:sp>
        <p:sp>
          <p:nvSpPr>
            <p:cNvPr id="17" name="Line 30">
              <a:extLst>
                <a:ext uri="{FF2B5EF4-FFF2-40B4-BE49-F238E27FC236}">
                  <a16:creationId xmlns:a16="http://schemas.microsoft.com/office/drawing/2014/main" id="{F24B2E16-6CE0-0039-5253-2EDBFD9A7251}"/>
                </a:ext>
              </a:extLst>
            </p:cNvPr>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l-GR"/>
            </a:p>
          </p:txBody>
        </p:sp>
        <p:grpSp>
          <p:nvGrpSpPr>
            <p:cNvPr id="18" name="Group 31">
              <a:extLst>
                <a:ext uri="{FF2B5EF4-FFF2-40B4-BE49-F238E27FC236}">
                  <a16:creationId xmlns:a16="http://schemas.microsoft.com/office/drawing/2014/main" id="{C77CB39C-9469-D393-B981-74E033013CA0}"/>
                </a:ext>
              </a:extLst>
            </p:cNvPr>
            <p:cNvGrpSpPr>
              <a:grpSpLocks/>
            </p:cNvGrpSpPr>
            <p:nvPr/>
          </p:nvGrpSpPr>
          <p:grpSpPr bwMode="auto">
            <a:xfrm>
              <a:off x="1" y="392"/>
              <a:ext cx="5758" cy="1571"/>
              <a:chOff x="1" y="392"/>
              <a:chExt cx="5758" cy="1571"/>
            </a:xfrm>
          </p:grpSpPr>
          <p:sp>
            <p:nvSpPr>
              <p:cNvPr id="21" name="Line 32">
                <a:extLst>
                  <a:ext uri="{FF2B5EF4-FFF2-40B4-BE49-F238E27FC236}">
                    <a16:creationId xmlns:a16="http://schemas.microsoft.com/office/drawing/2014/main" id="{BAD1C155-78CE-2AD6-88EF-CF8741BB9C62}"/>
                  </a:ext>
                </a:extLst>
              </p:cNvPr>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l-GR"/>
              </a:p>
            </p:txBody>
          </p:sp>
          <p:sp>
            <p:nvSpPr>
              <p:cNvPr id="22" name="Line 33">
                <a:extLst>
                  <a:ext uri="{FF2B5EF4-FFF2-40B4-BE49-F238E27FC236}">
                    <a16:creationId xmlns:a16="http://schemas.microsoft.com/office/drawing/2014/main" id="{A21E09AF-82C8-55D9-E03A-30DF67911B57}"/>
                  </a:ext>
                </a:extLst>
              </p:cNvPr>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l-GR"/>
              </a:p>
            </p:txBody>
          </p:sp>
          <p:sp>
            <p:nvSpPr>
              <p:cNvPr id="23" name="Line 34">
                <a:extLst>
                  <a:ext uri="{FF2B5EF4-FFF2-40B4-BE49-F238E27FC236}">
                    <a16:creationId xmlns:a16="http://schemas.microsoft.com/office/drawing/2014/main" id="{D94C98E7-7994-1D9A-DE9F-D6919BF9D15B}"/>
                  </a:ext>
                </a:extLst>
              </p:cNvPr>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l-GR"/>
              </a:p>
            </p:txBody>
          </p:sp>
          <p:sp>
            <p:nvSpPr>
              <p:cNvPr id="24" name="Line 35">
                <a:extLst>
                  <a:ext uri="{FF2B5EF4-FFF2-40B4-BE49-F238E27FC236}">
                    <a16:creationId xmlns:a16="http://schemas.microsoft.com/office/drawing/2014/main" id="{0454AAC0-98F2-E14D-AEDE-59832189D162}"/>
                  </a:ext>
                </a:extLst>
              </p:cNvPr>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l-GR"/>
              </a:p>
            </p:txBody>
          </p:sp>
          <p:sp>
            <p:nvSpPr>
              <p:cNvPr id="25" name="Line 36">
                <a:extLst>
                  <a:ext uri="{FF2B5EF4-FFF2-40B4-BE49-F238E27FC236}">
                    <a16:creationId xmlns:a16="http://schemas.microsoft.com/office/drawing/2014/main" id="{F5534ADA-5CA3-8F7B-D5DD-AEACFF2AC2FE}"/>
                  </a:ext>
                </a:extLst>
              </p:cNvPr>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l-GR"/>
              </a:p>
            </p:txBody>
          </p:sp>
        </p:grpSp>
        <p:sp>
          <p:nvSpPr>
            <p:cNvPr id="19" name="Line 37">
              <a:extLst>
                <a:ext uri="{FF2B5EF4-FFF2-40B4-BE49-F238E27FC236}">
                  <a16:creationId xmlns:a16="http://schemas.microsoft.com/office/drawing/2014/main" id="{DBF0578D-D4A2-EC1E-8408-D67F7F7B21FB}"/>
                </a:ext>
              </a:extLst>
            </p:cNvPr>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l-GR"/>
            </a:p>
          </p:txBody>
        </p:sp>
        <p:sp>
          <p:nvSpPr>
            <p:cNvPr id="20" name="Line 38">
              <a:extLst>
                <a:ext uri="{FF2B5EF4-FFF2-40B4-BE49-F238E27FC236}">
                  <a16:creationId xmlns:a16="http://schemas.microsoft.com/office/drawing/2014/main" id="{28344CDB-F439-247C-E0D7-45AAF2489262}"/>
                </a:ext>
              </a:extLst>
            </p:cNvPr>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l-GR"/>
            </a:p>
          </p:txBody>
        </p:sp>
      </p:grpSp>
      <p:sp>
        <p:nvSpPr>
          <p:cNvPr id="137255" name="Rectangle 39"/>
          <p:cNvSpPr>
            <a:spLocks noGrp="1" noChangeArrowheads="1"/>
          </p:cNvSpPr>
          <p:nvPr>
            <p:ph type="ctrTitle" sz="quarter"/>
          </p:nvPr>
        </p:nvSpPr>
        <p:spPr>
          <a:xfrm>
            <a:off x="685800" y="1692275"/>
            <a:ext cx="7772400" cy="1736725"/>
          </a:xfrm>
        </p:spPr>
        <p:txBody>
          <a:bodyPr anchor="b"/>
          <a:lstStyle>
            <a:lvl1pPr>
              <a:defRPr sz="5400"/>
            </a:lvl1pPr>
          </a:lstStyle>
          <a:p>
            <a:r>
              <a:rPr lang="el-GR"/>
              <a:t>Κάντε κλικ για να επεξεργαστείτε τον τίτλο</a:t>
            </a:r>
          </a:p>
        </p:txBody>
      </p:sp>
      <p:sp>
        <p:nvSpPr>
          <p:cNvPr id="137256"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l-GR"/>
              <a:t>Κάντε κλικ για να επεξεργαστείτε τον υπότιτλο του υποδείγματος</a:t>
            </a:r>
          </a:p>
        </p:txBody>
      </p:sp>
      <p:sp>
        <p:nvSpPr>
          <p:cNvPr id="39" name="Rectangle 41">
            <a:extLst>
              <a:ext uri="{FF2B5EF4-FFF2-40B4-BE49-F238E27FC236}">
                <a16:creationId xmlns:a16="http://schemas.microsoft.com/office/drawing/2014/main" id="{8909D416-12F7-0F7B-2ED3-F7BCF5FBFAB5}"/>
              </a:ext>
            </a:extLst>
          </p:cNvPr>
          <p:cNvSpPr>
            <a:spLocks noGrp="1" noChangeArrowheads="1"/>
          </p:cNvSpPr>
          <p:nvPr>
            <p:ph type="dt" sz="quarter" idx="10"/>
          </p:nvPr>
        </p:nvSpPr>
        <p:spPr/>
        <p:txBody>
          <a:bodyPr/>
          <a:lstStyle>
            <a:lvl1pPr>
              <a:defRPr smtClean="0"/>
            </a:lvl1pPr>
          </a:lstStyle>
          <a:p>
            <a:pPr>
              <a:defRPr/>
            </a:pPr>
            <a:endParaRPr lang="el-GR"/>
          </a:p>
        </p:txBody>
      </p:sp>
      <p:sp>
        <p:nvSpPr>
          <p:cNvPr id="40" name="Rectangle 42">
            <a:extLst>
              <a:ext uri="{FF2B5EF4-FFF2-40B4-BE49-F238E27FC236}">
                <a16:creationId xmlns:a16="http://schemas.microsoft.com/office/drawing/2014/main" id="{28258EC5-A4A4-A73E-7531-E4591FDF1241}"/>
              </a:ext>
            </a:extLst>
          </p:cNvPr>
          <p:cNvSpPr>
            <a:spLocks noGrp="1" noChangeArrowheads="1"/>
          </p:cNvSpPr>
          <p:nvPr>
            <p:ph type="ftr" sz="quarter" idx="11"/>
          </p:nvPr>
        </p:nvSpPr>
        <p:spPr/>
        <p:txBody>
          <a:bodyPr/>
          <a:lstStyle>
            <a:lvl1pPr>
              <a:defRPr smtClean="0"/>
            </a:lvl1pPr>
          </a:lstStyle>
          <a:p>
            <a:pPr>
              <a:defRPr/>
            </a:pPr>
            <a:endParaRPr lang="el-GR"/>
          </a:p>
        </p:txBody>
      </p:sp>
      <p:sp>
        <p:nvSpPr>
          <p:cNvPr id="41" name="Rectangle 43">
            <a:extLst>
              <a:ext uri="{FF2B5EF4-FFF2-40B4-BE49-F238E27FC236}">
                <a16:creationId xmlns:a16="http://schemas.microsoft.com/office/drawing/2014/main" id="{AFCD2538-61DA-124F-C454-14B3D1BAC7B5}"/>
              </a:ext>
            </a:extLst>
          </p:cNvPr>
          <p:cNvSpPr>
            <a:spLocks noGrp="1" noChangeArrowheads="1"/>
          </p:cNvSpPr>
          <p:nvPr>
            <p:ph type="sldNum" sz="quarter" idx="12"/>
          </p:nvPr>
        </p:nvSpPr>
        <p:spPr/>
        <p:txBody>
          <a:bodyPr/>
          <a:lstStyle>
            <a:lvl1pPr>
              <a:defRPr/>
            </a:lvl1pPr>
          </a:lstStyle>
          <a:p>
            <a:fld id="{90195ACB-5259-634A-A6CA-30904D44B9A1}" type="slidenum">
              <a:rPr lang="el-GR" altLang="en-GR"/>
              <a:pPr/>
              <a:t>‹#›</a:t>
            </a:fld>
            <a:endParaRPr lang="el-GR" altLang="en-GR"/>
          </a:p>
        </p:txBody>
      </p:sp>
    </p:spTree>
    <p:extLst>
      <p:ext uri="{BB962C8B-B14F-4D97-AF65-F5344CB8AC3E}">
        <p14:creationId xmlns:p14="http://schemas.microsoft.com/office/powerpoint/2010/main" val="11243861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0">
            <a:extLst>
              <a:ext uri="{FF2B5EF4-FFF2-40B4-BE49-F238E27FC236}">
                <a16:creationId xmlns:a16="http://schemas.microsoft.com/office/drawing/2014/main" id="{02C6247D-BC32-9106-B524-48713E4748F9}"/>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41">
            <a:extLst>
              <a:ext uri="{FF2B5EF4-FFF2-40B4-BE49-F238E27FC236}">
                <a16:creationId xmlns:a16="http://schemas.microsoft.com/office/drawing/2014/main" id="{571F4AB6-7026-65FC-B414-62D3C539D823}"/>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42">
            <a:extLst>
              <a:ext uri="{FF2B5EF4-FFF2-40B4-BE49-F238E27FC236}">
                <a16:creationId xmlns:a16="http://schemas.microsoft.com/office/drawing/2014/main" id="{E752EC7B-4AD3-EC21-2639-23D08AE974DC}"/>
              </a:ext>
            </a:extLst>
          </p:cNvPr>
          <p:cNvSpPr>
            <a:spLocks noGrp="1" noChangeArrowheads="1"/>
          </p:cNvSpPr>
          <p:nvPr>
            <p:ph type="sldNum" sz="quarter" idx="12"/>
          </p:nvPr>
        </p:nvSpPr>
        <p:spPr>
          <a:ln/>
        </p:spPr>
        <p:txBody>
          <a:bodyPr/>
          <a:lstStyle>
            <a:lvl1pPr>
              <a:defRPr/>
            </a:lvl1pPr>
          </a:lstStyle>
          <a:p>
            <a:fld id="{0E7DCFBB-050B-E94A-B7A8-70FEF8569E0B}" type="slidenum">
              <a:rPr lang="el-GR" altLang="en-GR"/>
              <a:pPr/>
              <a:t>‹#›</a:t>
            </a:fld>
            <a:endParaRPr lang="el-GR" altLang="en-GR"/>
          </a:p>
        </p:txBody>
      </p:sp>
    </p:spTree>
    <p:extLst>
      <p:ext uri="{BB962C8B-B14F-4D97-AF65-F5344CB8AC3E}">
        <p14:creationId xmlns:p14="http://schemas.microsoft.com/office/powerpoint/2010/main" val="27713998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
        <p:nvSpPr>
          <p:cNvPr id="4" name="Rectangle 40">
            <a:extLst>
              <a:ext uri="{FF2B5EF4-FFF2-40B4-BE49-F238E27FC236}">
                <a16:creationId xmlns:a16="http://schemas.microsoft.com/office/drawing/2014/main" id="{9F497DEE-55E6-367D-3457-EE8E287ED36C}"/>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41">
            <a:extLst>
              <a:ext uri="{FF2B5EF4-FFF2-40B4-BE49-F238E27FC236}">
                <a16:creationId xmlns:a16="http://schemas.microsoft.com/office/drawing/2014/main" id="{E7AC6638-E0EF-D236-6FB4-DB826146236A}"/>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42">
            <a:extLst>
              <a:ext uri="{FF2B5EF4-FFF2-40B4-BE49-F238E27FC236}">
                <a16:creationId xmlns:a16="http://schemas.microsoft.com/office/drawing/2014/main" id="{1756A115-5660-4BCF-7232-2225A9AC66F1}"/>
              </a:ext>
            </a:extLst>
          </p:cNvPr>
          <p:cNvSpPr>
            <a:spLocks noGrp="1" noChangeArrowheads="1"/>
          </p:cNvSpPr>
          <p:nvPr>
            <p:ph type="sldNum" sz="quarter" idx="12"/>
          </p:nvPr>
        </p:nvSpPr>
        <p:spPr>
          <a:ln/>
        </p:spPr>
        <p:txBody>
          <a:bodyPr/>
          <a:lstStyle>
            <a:lvl1pPr>
              <a:defRPr/>
            </a:lvl1pPr>
          </a:lstStyle>
          <a:p>
            <a:fld id="{FEE01A04-C3A1-C242-9E98-05FD3D3759C4}" type="slidenum">
              <a:rPr lang="el-GR" altLang="en-GR"/>
              <a:pPr/>
              <a:t>‹#›</a:t>
            </a:fld>
            <a:endParaRPr lang="el-GR" altLang="en-GR"/>
          </a:p>
        </p:txBody>
      </p:sp>
    </p:spTree>
    <p:extLst>
      <p:ext uri="{BB962C8B-B14F-4D97-AF65-F5344CB8AC3E}">
        <p14:creationId xmlns:p14="http://schemas.microsoft.com/office/powerpoint/2010/main" val="33732638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40">
            <a:extLst>
              <a:ext uri="{FF2B5EF4-FFF2-40B4-BE49-F238E27FC236}">
                <a16:creationId xmlns:a16="http://schemas.microsoft.com/office/drawing/2014/main" id="{4B4271C5-B6D0-48FE-B576-FB6F94058712}"/>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41">
            <a:extLst>
              <a:ext uri="{FF2B5EF4-FFF2-40B4-BE49-F238E27FC236}">
                <a16:creationId xmlns:a16="http://schemas.microsoft.com/office/drawing/2014/main" id="{6F0DB927-7AF7-5718-245B-F083A9B53453}"/>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42">
            <a:extLst>
              <a:ext uri="{FF2B5EF4-FFF2-40B4-BE49-F238E27FC236}">
                <a16:creationId xmlns:a16="http://schemas.microsoft.com/office/drawing/2014/main" id="{8B8774DD-09C5-6B17-D800-97909F9E28FB}"/>
              </a:ext>
            </a:extLst>
          </p:cNvPr>
          <p:cNvSpPr>
            <a:spLocks noGrp="1" noChangeArrowheads="1"/>
          </p:cNvSpPr>
          <p:nvPr>
            <p:ph type="sldNum" sz="quarter" idx="12"/>
          </p:nvPr>
        </p:nvSpPr>
        <p:spPr>
          <a:ln/>
        </p:spPr>
        <p:txBody>
          <a:bodyPr/>
          <a:lstStyle>
            <a:lvl1pPr>
              <a:defRPr/>
            </a:lvl1pPr>
          </a:lstStyle>
          <a:p>
            <a:fld id="{18116C71-E0CE-E541-AD96-20D68F408FCE}" type="slidenum">
              <a:rPr lang="el-GR" altLang="en-GR"/>
              <a:pPr/>
              <a:t>‹#›</a:t>
            </a:fld>
            <a:endParaRPr lang="el-GR" altLang="en-GR"/>
          </a:p>
        </p:txBody>
      </p:sp>
    </p:spTree>
    <p:extLst>
      <p:ext uri="{BB962C8B-B14F-4D97-AF65-F5344CB8AC3E}">
        <p14:creationId xmlns:p14="http://schemas.microsoft.com/office/powerpoint/2010/main" val="27226949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Rectangle 40">
            <a:extLst>
              <a:ext uri="{FF2B5EF4-FFF2-40B4-BE49-F238E27FC236}">
                <a16:creationId xmlns:a16="http://schemas.microsoft.com/office/drawing/2014/main" id="{D52D7303-80D5-B8C7-71A8-B14F63EE6FFD}"/>
              </a:ext>
            </a:extLst>
          </p:cNvPr>
          <p:cNvSpPr>
            <a:spLocks noGrp="1" noChangeArrowheads="1"/>
          </p:cNvSpPr>
          <p:nvPr>
            <p:ph type="dt" sz="half" idx="10"/>
          </p:nvPr>
        </p:nvSpPr>
        <p:spPr>
          <a:ln/>
        </p:spPr>
        <p:txBody>
          <a:bodyPr/>
          <a:lstStyle>
            <a:lvl1pPr>
              <a:defRPr/>
            </a:lvl1pPr>
          </a:lstStyle>
          <a:p>
            <a:pPr>
              <a:defRPr/>
            </a:pPr>
            <a:endParaRPr lang="el-GR"/>
          </a:p>
        </p:txBody>
      </p:sp>
      <p:sp>
        <p:nvSpPr>
          <p:cNvPr id="8" name="Rectangle 41">
            <a:extLst>
              <a:ext uri="{FF2B5EF4-FFF2-40B4-BE49-F238E27FC236}">
                <a16:creationId xmlns:a16="http://schemas.microsoft.com/office/drawing/2014/main" id="{AFCBD4C0-7F97-8CDD-0A07-DD3F4AA8EE5A}"/>
              </a:ext>
            </a:extLst>
          </p:cNvPr>
          <p:cNvSpPr>
            <a:spLocks noGrp="1" noChangeArrowheads="1"/>
          </p:cNvSpPr>
          <p:nvPr>
            <p:ph type="ftr" sz="quarter" idx="11"/>
          </p:nvPr>
        </p:nvSpPr>
        <p:spPr>
          <a:ln/>
        </p:spPr>
        <p:txBody>
          <a:bodyPr/>
          <a:lstStyle>
            <a:lvl1pPr>
              <a:defRPr/>
            </a:lvl1pPr>
          </a:lstStyle>
          <a:p>
            <a:pPr>
              <a:defRPr/>
            </a:pPr>
            <a:endParaRPr lang="el-GR"/>
          </a:p>
        </p:txBody>
      </p:sp>
      <p:sp>
        <p:nvSpPr>
          <p:cNvPr id="9" name="Rectangle 42">
            <a:extLst>
              <a:ext uri="{FF2B5EF4-FFF2-40B4-BE49-F238E27FC236}">
                <a16:creationId xmlns:a16="http://schemas.microsoft.com/office/drawing/2014/main" id="{04E85ED5-31D9-1220-E225-3EE3D016A935}"/>
              </a:ext>
            </a:extLst>
          </p:cNvPr>
          <p:cNvSpPr>
            <a:spLocks noGrp="1" noChangeArrowheads="1"/>
          </p:cNvSpPr>
          <p:nvPr>
            <p:ph type="sldNum" sz="quarter" idx="12"/>
          </p:nvPr>
        </p:nvSpPr>
        <p:spPr>
          <a:ln/>
        </p:spPr>
        <p:txBody>
          <a:bodyPr/>
          <a:lstStyle>
            <a:lvl1pPr>
              <a:defRPr/>
            </a:lvl1pPr>
          </a:lstStyle>
          <a:p>
            <a:fld id="{F9E9CE99-2DD4-B240-A034-6806DD431463}" type="slidenum">
              <a:rPr lang="el-GR" altLang="en-GR"/>
              <a:pPr/>
              <a:t>‹#›</a:t>
            </a:fld>
            <a:endParaRPr lang="el-GR" altLang="en-GR"/>
          </a:p>
        </p:txBody>
      </p:sp>
    </p:spTree>
    <p:extLst>
      <p:ext uri="{BB962C8B-B14F-4D97-AF65-F5344CB8AC3E}">
        <p14:creationId xmlns:p14="http://schemas.microsoft.com/office/powerpoint/2010/main" val="34894970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Rectangle 40">
            <a:extLst>
              <a:ext uri="{FF2B5EF4-FFF2-40B4-BE49-F238E27FC236}">
                <a16:creationId xmlns:a16="http://schemas.microsoft.com/office/drawing/2014/main" id="{290B5CEC-48B0-6143-08DA-8CD9FC80D324}"/>
              </a:ext>
            </a:extLst>
          </p:cNvPr>
          <p:cNvSpPr>
            <a:spLocks noGrp="1" noChangeArrowheads="1"/>
          </p:cNvSpPr>
          <p:nvPr>
            <p:ph type="dt" sz="half" idx="10"/>
          </p:nvPr>
        </p:nvSpPr>
        <p:spPr>
          <a:ln/>
        </p:spPr>
        <p:txBody>
          <a:bodyPr/>
          <a:lstStyle>
            <a:lvl1pPr>
              <a:defRPr/>
            </a:lvl1pPr>
          </a:lstStyle>
          <a:p>
            <a:pPr>
              <a:defRPr/>
            </a:pPr>
            <a:endParaRPr lang="el-GR"/>
          </a:p>
        </p:txBody>
      </p:sp>
      <p:sp>
        <p:nvSpPr>
          <p:cNvPr id="4" name="Rectangle 41">
            <a:extLst>
              <a:ext uri="{FF2B5EF4-FFF2-40B4-BE49-F238E27FC236}">
                <a16:creationId xmlns:a16="http://schemas.microsoft.com/office/drawing/2014/main" id="{553E3344-85EB-0BD5-0C0D-47FF30857831}"/>
              </a:ext>
            </a:extLst>
          </p:cNvPr>
          <p:cNvSpPr>
            <a:spLocks noGrp="1" noChangeArrowheads="1"/>
          </p:cNvSpPr>
          <p:nvPr>
            <p:ph type="ftr" sz="quarter" idx="11"/>
          </p:nvPr>
        </p:nvSpPr>
        <p:spPr>
          <a:ln/>
        </p:spPr>
        <p:txBody>
          <a:bodyPr/>
          <a:lstStyle>
            <a:lvl1pPr>
              <a:defRPr/>
            </a:lvl1pPr>
          </a:lstStyle>
          <a:p>
            <a:pPr>
              <a:defRPr/>
            </a:pPr>
            <a:endParaRPr lang="el-GR"/>
          </a:p>
        </p:txBody>
      </p:sp>
      <p:sp>
        <p:nvSpPr>
          <p:cNvPr id="5" name="Rectangle 42">
            <a:extLst>
              <a:ext uri="{FF2B5EF4-FFF2-40B4-BE49-F238E27FC236}">
                <a16:creationId xmlns:a16="http://schemas.microsoft.com/office/drawing/2014/main" id="{FEAEF961-C829-C8D2-37A0-6653F51A0E4F}"/>
              </a:ext>
            </a:extLst>
          </p:cNvPr>
          <p:cNvSpPr>
            <a:spLocks noGrp="1" noChangeArrowheads="1"/>
          </p:cNvSpPr>
          <p:nvPr>
            <p:ph type="sldNum" sz="quarter" idx="12"/>
          </p:nvPr>
        </p:nvSpPr>
        <p:spPr>
          <a:ln/>
        </p:spPr>
        <p:txBody>
          <a:bodyPr/>
          <a:lstStyle>
            <a:lvl1pPr>
              <a:defRPr/>
            </a:lvl1pPr>
          </a:lstStyle>
          <a:p>
            <a:fld id="{596B325E-8167-A64B-94C5-CED48213BAF7}" type="slidenum">
              <a:rPr lang="el-GR" altLang="en-GR"/>
              <a:pPr/>
              <a:t>‹#›</a:t>
            </a:fld>
            <a:endParaRPr lang="el-GR" altLang="en-GR"/>
          </a:p>
        </p:txBody>
      </p:sp>
    </p:spTree>
    <p:extLst>
      <p:ext uri="{BB962C8B-B14F-4D97-AF65-F5344CB8AC3E}">
        <p14:creationId xmlns:p14="http://schemas.microsoft.com/office/powerpoint/2010/main" val="18617590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40">
            <a:extLst>
              <a:ext uri="{FF2B5EF4-FFF2-40B4-BE49-F238E27FC236}">
                <a16:creationId xmlns:a16="http://schemas.microsoft.com/office/drawing/2014/main" id="{6E799F12-F705-A060-BF94-5A876645EA13}"/>
              </a:ext>
            </a:extLst>
          </p:cNvPr>
          <p:cNvSpPr>
            <a:spLocks noGrp="1" noChangeArrowheads="1"/>
          </p:cNvSpPr>
          <p:nvPr>
            <p:ph type="dt" sz="half" idx="10"/>
          </p:nvPr>
        </p:nvSpPr>
        <p:spPr>
          <a:ln/>
        </p:spPr>
        <p:txBody>
          <a:bodyPr/>
          <a:lstStyle>
            <a:lvl1pPr>
              <a:defRPr/>
            </a:lvl1pPr>
          </a:lstStyle>
          <a:p>
            <a:pPr>
              <a:defRPr/>
            </a:pPr>
            <a:endParaRPr lang="el-GR"/>
          </a:p>
        </p:txBody>
      </p:sp>
      <p:sp>
        <p:nvSpPr>
          <p:cNvPr id="3" name="Rectangle 41">
            <a:extLst>
              <a:ext uri="{FF2B5EF4-FFF2-40B4-BE49-F238E27FC236}">
                <a16:creationId xmlns:a16="http://schemas.microsoft.com/office/drawing/2014/main" id="{0A36C428-2C34-4AF2-D5C9-A4C614F04409}"/>
              </a:ext>
            </a:extLst>
          </p:cNvPr>
          <p:cNvSpPr>
            <a:spLocks noGrp="1" noChangeArrowheads="1"/>
          </p:cNvSpPr>
          <p:nvPr>
            <p:ph type="ftr" sz="quarter" idx="11"/>
          </p:nvPr>
        </p:nvSpPr>
        <p:spPr>
          <a:ln/>
        </p:spPr>
        <p:txBody>
          <a:bodyPr/>
          <a:lstStyle>
            <a:lvl1pPr>
              <a:defRPr/>
            </a:lvl1pPr>
          </a:lstStyle>
          <a:p>
            <a:pPr>
              <a:defRPr/>
            </a:pPr>
            <a:endParaRPr lang="el-GR"/>
          </a:p>
        </p:txBody>
      </p:sp>
      <p:sp>
        <p:nvSpPr>
          <p:cNvPr id="4" name="Rectangle 42">
            <a:extLst>
              <a:ext uri="{FF2B5EF4-FFF2-40B4-BE49-F238E27FC236}">
                <a16:creationId xmlns:a16="http://schemas.microsoft.com/office/drawing/2014/main" id="{1187693B-19C6-98F4-4C9B-A8B614297ABE}"/>
              </a:ext>
            </a:extLst>
          </p:cNvPr>
          <p:cNvSpPr>
            <a:spLocks noGrp="1" noChangeArrowheads="1"/>
          </p:cNvSpPr>
          <p:nvPr>
            <p:ph type="sldNum" sz="quarter" idx="12"/>
          </p:nvPr>
        </p:nvSpPr>
        <p:spPr>
          <a:ln/>
        </p:spPr>
        <p:txBody>
          <a:bodyPr/>
          <a:lstStyle>
            <a:lvl1pPr>
              <a:defRPr/>
            </a:lvl1pPr>
          </a:lstStyle>
          <a:p>
            <a:fld id="{F07BEF66-1C3D-E046-ACB6-2C5F01507001}" type="slidenum">
              <a:rPr lang="el-GR" altLang="en-GR"/>
              <a:pPr/>
              <a:t>‹#›</a:t>
            </a:fld>
            <a:endParaRPr lang="el-GR" altLang="en-GR"/>
          </a:p>
        </p:txBody>
      </p:sp>
    </p:spTree>
    <p:extLst>
      <p:ext uri="{BB962C8B-B14F-4D97-AF65-F5344CB8AC3E}">
        <p14:creationId xmlns:p14="http://schemas.microsoft.com/office/powerpoint/2010/main" val="27698520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40">
            <a:extLst>
              <a:ext uri="{FF2B5EF4-FFF2-40B4-BE49-F238E27FC236}">
                <a16:creationId xmlns:a16="http://schemas.microsoft.com/office/drawing/2014/main" id="{4F82385F-0093-E2D6-6BD4-DBFB5EE4269B}"/>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41">
            <a:extLst>
              <a:ext uri="{FF2B5EF4-FFF2-40B4-BE49-F238E27FC236}">
                <a16:creationId xmlns:a16="http://schemas.microsoft.com/office/drawing/2014/main" id="{03C5008E-8FB0-69FF-3114-83B747BA5086}"/>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42">
            <a:extLst>
              <a:ext uri="{FF2B5EF4-FFF2-40B4-BE49-F238E27FC236}">
                <a16:creationId xmlns:a16="http://schemas.microsoft.com/office/drawing/2014/main" id="{0B671D6D-BE34-017E-08E4-91F31379034F}"/>
              </a:ext>
            </a:extLst>
          </p:cNvPr>
          <p:cNvSpPr>
            <a:spLocks noGrp="1" noChangeArrowheads="1"/>
          </p:cNvSpPr>
          <p:nvPr>
            <p:ph type="sldNum" sz="quarter" idx="12"/>
          </p:nvPr>
        </p:nvSpPr>
        <p:spPr>
          <a:ln/>
        </p:spPr>
        <p:txBody>
          <a:bodyPr/>
          <a:lstStyle>
            <a:lvl1pPr>
              <a:defRPr/>
            </a:lvl1pPr>
          </a:lstStyle>
          <a:p>
            <a:fld id="{15B5399C-462A-924F-AE4E-FAA9F5DBC9E7}" type="slidenum">
              <a:rPr lang="el-GR" altLang="en-GR"/>
              <a:pPr/>
              <a:t>‹#›</a:t>
            </a:fld>
            <a:endParaRPr lang="el-GR" altLang="en-GR"/>
          </a:p>
        </p:txBody>
      </p:sp>
    </p:spTree>
    <p:extLst>
      <p:ext uri="{BB962C8B-B14F-4D97-AF65-F5344CB8AC3E}">
        <p14:creationId xmlns:p14="http://schemas.microsoft.com/office/powerpoint/2010/main" val="5805254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40">
            <a:extLst>
              <a:ext uri="{FF2B5EF4-FFF2-40B4-BE49-F238E27FC236}">
                <a16:creationId xmlns:a16="http://schemas.microsoft.com/office/drawing/2014/main" id="{240C5D09-F7E2-B83D-60A4-1C375485BEDA}"/>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41">
            <a:extLst>
              <a:ext uri="{FF2B5EF4-FFF2-40B4-BE49-F238E27FC236}">
                <a16:creationId xmlns:a16="http://schemas.microsoft.com/office/drawing/2014/main" id="{60F2827A-375E-CDE3-96D4-4B84ABC2C4A8}"/>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42">
            <a:extLst>
              <a:ext uri="{FF2B5EF4-FFF2-40B4-BE49-F238E27FC236}">
                <a16:creationId xmlns:a16="http://schemas.microsoft.com/office/drawing/2014/main" id="{54520D7C-9584-D01D-8B23-A35DC006E66C}"/>
              </a:ext>
            </a:extLst>
          </p:cNvPr>
          <p:cNvSpPr>
            <a:spLocks noGrp="1" noChangeArrowheads="1"/>
          </p:cNvSpPr>
          <p:nvPr>
            <p:ph type="sldNum" sz="quarter" idx="12"/>
          </p:nvPr>
        </p:nvSpPr>
        <p:spPr>
          <a:ln/>
        </p:spPr>
        <p:txBody>
          <a:bodyPr/>
          <a:lstStyle>
            <a:lvl1pPr>
              <a:defRPr/>
            </a:lvl1pPr>
          </a:lstStyle>
          <a:p>
            <a:fld id="{85146FFF-DD1B-DB49-BFFF-B77717448440}" type="slidenum">
              <a:rPr lang="el-GR" altLang="en-GR"/>
              <a:pPr/>
              <a:t>‹#›</a:t>
            </a:fld>
            <a:endParaRPr lang="el-GR" altLang="en-GR"/>
          </a:p>
        </p:txBody>
      </p:sp>
    </p:spTree>
    <p:extLst>
      <p:ext uri="{BB962C8B-B14F-4D97-AF65-F5344CB8AC3E}">
        <p14:creationId xmlns:p14="http://schemas.microsoft.com/office/powerpoint/2010/main" val="42480465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0">
            <a:extLst>
              <a:ext uri="{FF2B5EF4-FFF2-40B4-BE49-F238E27FC236}">
                <a16:creationId xmlns:a16="http://schemas.microsoft.com/office/drawing/2014/main" id="{D640A15B-2420-9E54-57FC-98596D757A3D}"/>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41">
            <a:extLst>
              <a:ext uri="{FF2B5EF4-FFF2-40B4-BE49-F238E27FC236}">
                <a16:creationId xmlns:a16="http://schemas.microsoft.com/office/drawing/2014/main" id="{272D7D43-5279-F242-8039-B97A42B79832}"/>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42">
            <a:extLst>
              <a:ext uri="{FF2B5EF4-FFF2-40B4-BE49-F238E27FC236}">
                <a16:creationId xmlns:a16="http://schemas.microsoft.com/office/drawing/2014/main" id="{D1BD0C9F-64B7-C52B-B679-70BD4CC7AB3A}"/>
              </a:ext>
            </a:extLst>
          </p:cNvPr>
          <p:cNvSpPr>
            <a:spLocks noGrp="1" noChangeArrowheads="1"/>
          </p:cNvSpPr>
          <p:nvPr>
            <p:ph type="sldNum" sz="quarter" idx="12"/>
          </p:nvPr>
        </p:nvSpPr>
        <p:spPr>
          <a:ln/>
        </p:spPr>
        <p:txBody>
          <a:bodyPr/>
          <a:lstStyle>
            <a:lvl1pPr>
              <a:defRPr/>
            </a:lvl1pPr>
          </a:lstStyle>
          <a:p>
            <a:fld id="{C6698EB3-C801-E942-B41D-1843F0B8742A}" type="slidenum">
              <a:rPr lang="el-GR" altLang="en-GR"/>
              <a:pPr/>
              <a:t>‹#›</a:t>
            </a:fld>
            <a:endParaRPr lang="el-GR" altLang="en-GR"/>
          </a:p>
        </p:txBody>
      </p:sp>
    </p:spTree>
    <p:extLst>
      <p:ext uri="{BB962C8B-B14F-4D97-AF65-F5344CB8AC3E}">
        <p14:creationId xmlns:p14="http://schemas.microsoft.com/office/powerpoint/2010/main" val="30947304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7813"/>
            <a:ext cx="2057400" cy="5853112"/>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457200" y="277813"/>
            <a:ext cx="6019800" cy="5853112"/>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0">
            <a:extLst>
              <a:ext uri="{FF2B5EF4-FFF2-40B4-BE49-F238E27FC236}">
                <a16:creationId xmlns:a16="http://schemas.microsoft.com/office/drawing/2014/main" id="{8E5D7E67-60BE-DD06-37EE-1849B39D4360}"/>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41">
            <a:extLst>
              <a:ext uri="{FF2B5EF4-FFF2-40B4-BE49-F238E27FC236}">
                <a16:creationId xmlns:a16="http://schemas.microsoft.com/office/drawing/2014/main" id="{7038ACE8-6FF8-63D4-797C-CC4E36BF7289}"/>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42">
            <a:extLst>
              <a:ext uri="{FF2B5EF4-FFF2-40B4-BE49-F238E27FC236}">
                <a16:creationId xmlns:a16="http://schemas.microsoft.com/office/drawing/2014/main" id="{F370966A-BA4E-A591-19C6-5DEF22CDCC63}"/>
              </a:ext>
            </a:extLst>
          </p:cNvPr>
          <p:cNvSpPr>
            <a:spLocks noGrp="1" noChangeArrowheads="1"/>
          </p:cNvSpPr>
          <p:nvPr>
            <p:ph type="sldNum" sz="quarter" idx="12"/>
          </p:nvPr>
        </p:nvSpPr>
        <p:spPr>
          <a:ln/>
        </p:spPr>
        <p:txBody>
          <a:bodyPr/>
          <a:lstStyle>
            <a:lvl1pPr>
              <a:defRPr/>
            </a:lvl1pPr>
          </a:lstStyle>
          <a:p>
            <a:fld id="{622439D0-7536-AD49-B7B3-3CEB46557B0A}" type="slidenum">
              <a:rPr lang="el-GR" altLang="en-GR"/>
              <a:pPr/>
              <a:t>‹#›</a:t>
            </a:fld>
            <a:endParaRPr lang="el-GR" altLang="en-GR"/>
          </a:p>
        </p:txBody>
      </p:sp>
    </p:spTree>
    <p:extLst>
      <p:ext uri="{BB962C8B-B14F-4D97-AF65-F5344CB8AC3E}">
        <p14:creationId xmlns:p14="http://schemas.microsoft.com/office/powerpoint/2010/main" val="21376891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l-GR"/>
              <a:t>Κάντε κλικ για να επεξεργαστείτε τον υπότιτλο του υποδείγματος</a:t>
            </a:r>
          </a:p>
        </p:txBody>
      </p:sp>
      <p:sp>
        <p:nvSpPr>
          <p:cNvPr id="4" name="Rectangle 4">
            <a:extLst>
              <a:ext uri="{FF2B5EF4-FFF2-40B4-BE49-F238E27FC236}">
                <a16:creationId xmlns:a16="http://schemas.microsoft.com/office/drawing/2014/main" id="{41BBDC49-EEB4-F1EC-44DB-3163121F5318}"/>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5">
            <a:extLst>
              <a:ext uri="{FF2B5EF4-FFF2-40B4-BE49-F238E27FC236}">
                <a16:creationId xmlns:a16="http://schemas.microsoft.com/office/drawing/2014/main" id="{1E6FDF75-88EE-2948-9970-EC72043EB87C}"/>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6">
            <a:extLst>
              <a:ext uri="{FF2B5EF4-FFF2-40B4-BE49-F238E27FC236}">
                <a16:creationId xmlns:a16="http://schemas.microsoft.com/office/drawing/2014/main" id="{6B4403BE-BA04-2C7C-8C2B-925BF806F220}"/>
              </a:ext>
            </a:extLst>
          </p:cNvPr>
          <p:cNvSpPr>
            <a:spLocks noGrp="1" noChangeArrowheads="1"/>
          </p:cNvSpPr>
          <p:nvPr>
            <p:ph type="sldNum" sz="quarter" idx="12"/>
          </p:nvPr>
        </p:nvSpPr>
        <p:spPr>
          <a:ln/>
        </p:spPr>
        <p:txBody>
          <a:bodyPr/>
          <a:lstStyle>
            <a:lvl1pPr>
              <a:defRPr/>
            </a:lvl1pPr>
          </a:lstStyle>
          <a:p>
            <a:fld id="{F4BC7C0E-A8B3-C545-A044-1054E1F7006C}" type="slidenum">
              <a:rPr lang="el-GR" altLang="en-GR"/>
              <a:pPr/>
              <a:t>‹#›</a:t>
            </a:fld>
            <a:endParaRPr lang="el-GR" altLang="en-GR">
              <a:latin typeface="Times New Roman Greek" charset="-95"/>
            </a:endParaRPr>
          </a:p>
        </p:txBody>
      </p:sp>
    </p:spTree>
    <p:extLst>
      <p:ext uri="{BB962C8B-B14F-4D97-AF65-F5344CB8AC3E}">
        <p14:creationId xmlns:p14="http://schemas.microsoft.com/office/powerpoint/2010/main" val="7665722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
            <a:extLst>
              <a:ext uri="{FF2B5EF4-FFF2-40B4-BE49-F238E27FC236}">
                <a16:creationId xmlns:a16="http://schemas.microsoft.com/office/drawing/2014/main" id="{705FE2FE-10BF-831C-E318-BA04EB0161BC}"/>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5">
            <a:extLst>
              <a:ext uri="{FF2B5EF4-FFF2-40B4-BE49-F238E27FC236}">
                <a16:creationId xmlns:a16="http://schemas.microsoft.com/office/drawing/2014/main" id="{34610193-7BEC-D79A-594B-0D2EB9A07349}"/>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6">
            <a:extLst>
              <a:ext uri="{FF2B5EF4-FFF2-40B4-BE49-F238E27FC236}">
                <a16:creationId xmlns:a16="http://schemas.microsoft.com/office/drawing/2014/main" id="{681B1F30-87C1-20DD-BC8A-910313BCA50D}"/>
              </a:ext>
            </a:extLst>
          </p:cNvPr>
          <p:cNvSpPr>
            <a:spLocks noGrp="1" noChangeArrowheads="1"/>
          </p:cNvSpPr>
          <p:nvPr>
            <p:ph type="sldNum" sz="quarter" idx="12"/>
          </p:nvPr>
        </p:nvSpPr>
        <p:spPr>
          <a:ln/>
        </p:spPr>
        <p:txBody>
          <a:bodyPr/>
          <a:lstStyle>
            <a:lvl1pPr>
              <a:defRPr/>
            </a:lvl1pPr>
          </a:lstStyle>
          <a:p>
            <a:fld id="{739BE0C7-B996-B245-8F25-833CD7119FCD}" type="slidenum">
              <a:rPr lang="el-GR" altLang="en-GR"/>
              <a:pPr/>
              <a:t>‹#›</a:t>
            </a:fld>
            <a:endParaRPr lang="el-GR" altLang="en-GR">
              <a:latin typeface="Times New Roman Greek" charset="-95"/>
            </a:endParaRPr>
          </a:p>
        </p:txBody>
      </p:sp>
    </p:spTree>
    <p:extLst>
      <p:ext uri="{BB962C8B-B14F-4D97-AF65-F5344CB8AC3E}">
        <p14:creationId xmlns:p14="http://schemas.microsoft.com/office/powerpoint/2010/main" val="36481894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
        <p:nvSpPr>
          <p:cNvPr id="4" name="Rectangle 4">
            <a:extLst>
              <a:ext uri="{FF2B5EF4-FFF2-40B4-BE49-F238E27FC236}">
                <a16:creationId xmlns:a16="http://schemas.microsoft.com/office/drawing/2014/main" id="{744C5C24-5200-F9E4-C830-82A53076B067}"/>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5">
            <a:extLst>
              <a:ext uri="{FF2B5EF4-FFF2-40B4-BE49-F238E27FC236}">
                <a16:creationId xmlns:a16="http://schemas.microsoft.com/office/drawing/2014/main" id="{FA8F482A-7372-51A5-7FF0-CD3983850F41}"/>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6">
            <a:extLst>
              <a:ext uri="{FF2B5EF4-FFF2-40B4-BE49-F238E27FC236}">
                <a16:creationId xmlns:a16="http://schemas.microsoft.com/office/drawing/2014/main" id="{FBA7B310-2D5C-0916-27D1-3D964006923D}"/>
              </a:ext>
            </a:extLst>
          </p:cNvPr>
          <p:cNvSpPr>
            <a:spLocks noGrp="1" noChangeArrowheads="1"/>
          </p:cNvSpPr>
          <p:nvPr>
            <p:ph type="sldNum" sz="quarter" idx="12"/>
          </p:nvPr>
        </p:nvSpPr>
        <p:spPr>
          <a:ln/>
        </p:spPr>
        <p:txBody>
          <a:bodyPr/>
          <a:lstStyle>
            <a:lvl1pPr>
              <a:defRPr/>
            </a:lvl1pPr>
          </a:lstStyle>
          <a:p>
            <a:fld id="{DBD57A0F-024D-7543-88AE-8E61AFEC7004}" type="slidenum">
              <a:rPr lang="el-GR" altLang="en-GR"/>
              <a:pPr/>
              <a:t>‹#›</a:t>
            </a:fld>
            <a:endParaRPr lang="el-GR" altLang="en-GR">
              <a:latin typeface="Times New Roman Greek" charset="-95"/>
            </a:endParaRPr>
          </a:p>
        </p:txBody>
      </p:sp>
    </p:spTree>
    <p:extLst>
      <p:ext uri="{BB962C8B-B14F-4D97-AF65-F5344CB8AC3E}">
        <p14:creationId xmlns:p14="http://schemas.microsoft.com/office/powerpoint/2010/main" val="19518324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4">
            <a:extLst>
              <a:ext uri="{FF2B5EF4-FFF2-40B4-BE49-F238E27FC236}">
                <a16:creationId xmlns:a16="http://schemas.microsoft.com/office/drawing/2014/main" id="{32AAAE2B-B809-A458-4BE5-C877766F7D62}"/>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5">
            <a:extLst>
              <a:ext uri="{FF2B5EF4-FFF2-40B4-BE49-F238E27FC236}">
                <a16:creationId xmlns:a16="http://schemas.microsoft.com/office/drawing/2014/main" id="{15696D27-7831-6070-D46F-50DEE1D7E205}"/>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6">
            <a:extLst>
              <a:ext uri="{FF2B5EF4-FFF2-40B4-BE49-F238E27FC236}">
                <a16:creationId xmlns:a16="http://schemas.microsoft.com/office/drawing/2014/main" id="{1D10CE3A-EAF8-A67A-D9D8-1ADE63EF5EAD}"/>
              </a:ext>
            </a:extLst>
          </p:cNvPr>
          <p:cNvSpPr>
            <a:spLocks noGrp="1" noChangeArrowheads="1"/>
          </p:cNvSpPr>
          <p:nvPr>
            <p:ph type="sldNum" sz="quarter" idx="12"/>
          </p:nvPr>
        </p:nvSpPr>
        <p:spPr>
          <a:ln/>
        </p:spPr>
        <p:txBody>
          <a:bodyPr/>
          <a:lstStyle>
            <a:lvl1pPr>
              <a:defRPr/>
            </a:lvl1pPr>
          </a:lstStyle>
          <a:p>
            <a:fld id="{257D6203-86A6-7841-BAEA-02E3C1B35234}" type="slidenum">
              <a:rPr lang="el-GR" altLang="en-GR"/>
              <a:pPr/>
              <a:t>‹#›</a:t>
            </a:fld>
            <a:endParaRPr lang="el-GR" altLang="en-GR">
              <a:latin typeface="Times New Roman Greek" charset="-95"/>
            </a:endParaRPr>
          </a:p>
        </p:txBody>
      </p:sp>
    </p:spTree>
    <p:extLst>
      <p:ext uri="{BB962C8B-B14F-4D97-AF65-F5344CB8AC3E}">
        <p14:creationId xmlns:p14="http://schemas.microsoft.com/office/powerpoint/2010/main" val="21708754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Rectangle 4">
            <a:extLst>
              <a:ext uri="{FF2B5EF4-FFF2-40B4-BE49-F238E27FC236}">
                <a16:creationId xmlns:a16="http://schemas.microsoft.com/office/drawing/2014/main" id="{398A9B76-0836-8516-B8A2-C0EF5A57ACC2}"/>
              </a:ext>
            </a:extLst>
          </p:cNvPr>
          <p:cNvSpPr>
            <a:spLocks noGrp="1" noChangeArrowheads="1"/>
          </p:cNvSpPr>
          <p:nvPr>
            <p:ph type="dt" sz="half" idx="10"/>
          </p:nvPr>
        </p:nvSpPr>
        <p:spPr>
          <a:ln/>
        </p:spPr>
        <p:txBody>
          <a:bodyPr/>
          <a:lstStyle>
            <a:lvl1pPr>
              <a:defRPr/>
            </a:lvl1pPr>
          </a:lstStyle>
          <a:p>
            <a:pPr>
              <a:defRPr/>
            </a:pPr>
            <a:endParaRPr lang="el-GR"/>
          </a:p>
        </p:txBody>
      </p:sp>
      <p:sp>
        <p:nvSpPr>
          <p:cNvPr id="8" name="Rectangle 5">
            <a:extLst>
              <a:ext uri="{FF2B5EF4-FFF2-40B4-BE49-F238E27FC236}">
                <a16:creationId xmlns:a16="http://schemas.microsoft.com/office/drawing/2014/main" id="{1D5A8857-FA1A-CE51-FC72-D5BEFD213960}"/>
              </a:ext>
            </a:extLst>
          </p:cNvPr>
          <p:cNvSpPr>
            <a:spLocks noGrp="1" noChangeArrowheads="1"/>
          </p:cNvSpPr>
          <p:nvPr>
            <p:ph type="ftr" sz="quarter" idx="11"/>
          </p:nvPr>
        </p:nvSpPr>
        <p:spPr>
          <a:ln/>
        </p:spPr>
        <p:txBody>
          <a:bodyPr/>
          <a:lstStyle>
            <a:lvl1pPr>
              <a:defRPr/>
            </a:lvl1pPr>
          </a:lstStyle>
          <a:p>
            <a:pPr>
              <a:defRPr/>
            </a:pPr>
            <a:endParaRPr lang="el-GR"/>
          </a:p>
        </p:txBody>
      </p:sp>
      <p:sp>
        <p:nvSpPr>
          <p:cNvPr id="9" name="Rectangle 6">
            <a:extLst>
              <a:ext uri="{FF2B5EF4-FFF2-40B4-BE49-F238E27FC236}">
                <a16:creationId xmlns:a16="http://schemas.microsoft.com/office/drawing/2014/main" id="{D3E85D0D-D841-B460-D378-22A6B020D9AF}"/>
              </a:ext>
            </a:extLst>
          </p:cNvPr>
          <p:cNvSpPr>
            <a:spLocks noGrp="1" noChangeArrowheads="1"/>
          </p:cNvSpPr>
          <p:nvPr>
            <p:ph type="sldNum" sz="quarter" idx="12"/>
          </p:nvPr>
        </p:nvSpPr>
        <p:spPr>
          <a:ln/>
        </p:spPr>
        <p:txBody>
          <a:bodyPr/>
          <a:lstStyle>
            <a:lvl1pPr>
              <a:defRPr/>
            </a:lvl1pPr>
          </a:lstStyle>
          <a:p>
            <a:fld id="{17FB0C46-74E5-D749-A72E-730BF1632207}" type="slidenum">
              <a:rPr lang="el-GR" altLang="en-GR"/>
              <a:pPr/>
              <a:t>‹#›</a:t>
            </a:fld>
            <a:endParaRPr lang="el-GR" altLang="en-GR">
              <a:latin typeface="Times New Roman Greek" charset="-95"/>
            </a:endParaRPr>
          </a:p>
        </p:txBody>
      </p:sp>
    </p:spTree>
    <p:extLst>
      <p:ext uri="{BB962C8B-B14F-4D97-AF65-F5344CB8AC3E}">
        <p14:creationId xmlns:p14="http://schemas.microsoft.com/office/powerpoint/2010/main" val="41656501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Rectangle 4">
            <a:extLst>
              <a:ext uri="{FF2B5EF4-FFF2-40B4-BE49-F238E27FC236}">
                <a16:creationId xmlns:a16="http://schemas.microsoft.com/office/drawing/2014/main" id="{F0392635-6A35-1FCC-9968-01330466FAFA}"/>
              </a:ext>
            </a:extLst>
          </p:cNvPr>
          <p:cNvSpPr>
            <a:spLocks noGrp="1" noChangeArrowheads="1"/>
          </p:cNvSpPr>
          <p:nvPr>
            <p:ph type="dt" sz="half" idx="10"/>
          </p:nvPr>
        </p:nvSpPr>
        <p:spPr>
          <a:ln/>
        </p:spPr>
        <p:txBody>
          <a:bodyPr/>
          <a:lstStyle>
            <a:lvl1pPr>
              <a:defRPr/>
            </a:lvl1pPr>
          </a:lstStyle>
          <a:p>
            <a:pPr>
              <a:defRPr/>
            </a:pPr>
            <a:endParaRPr lang="el-GR"/>
          </a:p>
        </p:txBody>
      </p:sp>
      <p:sp>
        <p:nvSpPr>
          <p:cNvPr id="4" name="Rectangle 5">
            <a:extLst>
              <a:ext uri="{FF2B5EF4-FFF2-40B4-BE49-F238E27FC236}">
                <a16:creationId xmlns:a16="http://schemas.microsoft.com/office/drawing/2014/main" id="{78FDC5AE-2839-0ACA-87D8-C5E0AD214190}"/>
              </a:ext>
            </a:extLst>
          </p:cNvPr>
          <p:cNvSpPr>
            <a:spLocks noGrp="1" noChangeArrowheads="1"/>
          </p:cNvSpPr>
          <p:nvPr>
            <p:ph type="ftr" sz="quarter" idx="11"/>
          </p:nvPr>
        </p:nvSpPr>
        <p:spPr>
          <a:ln/>
        </p:spPr>
        <p:txBody>
          <a:bodyPr/>
          <a:lstStyle>
            <a:lvl1pPr>
              <a:defRPr/>
            </a:lvl1pPr>
          </a:lstStyle>
          <a:p>
            <a:pPr>
              <a:defRPr/>
            </a:pPr>
            <a:endParaRPr lang="el-GR"/>
          </a:p>
        </p:txBody>
      </p:sp>
      <p:sp>
        <p:nvSpPr>
          <p:cNvPr id="5" name="Rectangle 6">
            <a:extLst>
              <a:ext uri="{FF2B5EF4-FFF2-40B4-BE49-F238E27FC236}">
                <a16:creationId xmlns:a16="http://schemas.microsoft.com/office/drawing/2014/main" id="{ADC8600F-9570-5207-BBFB-154B4471A709}"/>
              </a:ext>
            </a:extLst>
          </p:cNvPr>
          <p:cNvSpPr>
            <a:spLocks noGrp="1" noChangeArrowheads="1"/>
          </p:cNvSpPr>
          <p:nvPr>
            <p:ph type="sldNum" sz="quarter" idx="12"/>
          </p:nvPr>
        </p:nvSpPr>
        <p:spPr>
          <a:ln/>
        </p:spPr>
        <p:txBody>
          <a:bodyPr/>
          <a:lstStyle>
            <a:lvl1pPr>
              <a:defRPr/>
            </a:lvl1pPr>
          </a:lstStyle>
          <a:p>
            <a:fld id="{EEEDAFC0-53D6-7044-B4F7-8B82ABBE1AE1}" type="slidenum">
              <a:rPr lang="el-GR" altLang="en-GR"/>
              <a:pPr/>
              <a:t>‹#›</a:t>
            </a:fld>
            <a:endParaRPr lang="el-GR" altLang="en-GR">
              <a:latin typeface="Times New Roman Greek" charset="-95"/>
            </a:endParaRPr>
          </a:p>
        </p:txBody>
      </p:sp>
    </p:spTree>
    <p:extLst>
      <p:ext uri="{BB962C8B-B14F-4D97-AF65-F5344CB8AC3E}">
        <p14:creationId xmlns:p14="http://schemas.microsoft.com/office/powerpoint/2010/main" val="14128848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7234654-7F08-E46A-EBF8-F87067635AAA}"/>
              </a:ext>
            </a:extLst>
          </p:cNvPr>
          <p:cNvSpPr>
            <a:spLocks noGrp="1" noChangeArrowheads="1"/>
          </p:cNvSpPr>
          <p:nvPr>
            <p:ph type="dt" sz="half" idx="10"/>
          </p:nvPr>
        </p:nvSpPr>
        <p:spPr>
          <a:ln/>
        </p:spPr>
        <p:txBody>
          <a:bodyPr/>
          <a:lstStyle>
            <a:lvl1pPr>
              <a:defRPr/>
            </a:lvl1pPr>
          </a:lstStyle>
          <a:p>
            <a:pPr>
              <a:defRPr/>
            </a:pPr>
            <a:endParaRPr lang="el-GR"/>
          </a:p>
        </p:txBody>
      </p:sp>
      <p:sp>
        <p:nvSpPr>
          <p:cNvPr id="3" name="Rectangle 5">
            <a:extLst>
              <a:ext uri="{FF2B5EF4-FFF2-40B4-BE49-F238E27FC236}">
                <a16:creationId xmlns:a16="http://schemas.microsoft.com/office/drawing/2014/main" id="{1CDCEEA6-E310-BF6B-68A9-E60DA8F92483}"/>
              </a:ext>
            </a:extLst>
          </p:cNvPr>
          <p:cNvSpPr>
            <a:spLocks noGrp="1" noChangeArrowheads="1"/>
          </p:cNvSpPr>
          <p:nvPr>
            <p:ph type="ftr" sz="quarter" idx="11"/>
          </p:nvPr>
        </p:nvSpPr>
        <p:spPr>
          <a:ln/>
        </p:spPr>
        <p:txBody>
          <a:bodyPr/>
          <a:lstStyle>
            <a:lvl1pPr>
              <a:defRPr/>
            </a:lvl1pPr>
          </a:lstStyle>
          <a:p>
            <a:pPr>
              <a:defRPr/>
            </a:pPr>
            <a:endParaRPr lang="el-GR"/>
          </a:p>
        </p:txBody>
      </p:sp>
      <p:sp>
        <p:nvSpPr>
          <p:cNvPr id="4" name="Rectangle 6">
            <a:extLst>
              <a:ext uri="{FF2B5EF4-FFF2-40B4-BE49-F238E27FC236}">
                <a16:creationId xmlns:a16="http://schemas.microsoft.com/office/drawing/2014/main" id="{488DCB93-EC02-B282-385E-DB911F21B9C2}"/>
              </a:ext>
            </a:extLst>
          </p:cNvPr>
          <p:cNvSpPr>
            <a:spLocks noGrp="1" noChangeArrowheads="1"/>
          </p:cNvSpPr>
          <p:nvPr>
            <p:ph type="sldNum" sz="quarter" idx="12"/>
          </p:nvPr>
        </p:nvSpPr>
        <p:spPr>
          <a:ln/>
        </p:spPr>
        <p:txBody>
          <a:bodyPr/>
          <a:lstStyle>
            <a:lvl1pPr>
              <a:defRPr/>
            </a:lvl1pPr>
          </a:lstStyle>
          <a:p>
            <a:fld id="{F869153C-FAA2-DB48-BF4C-82449382F9F8}" type="slidenum">
              <a:rPr lang="el-GR" altLang="en-GR"/>
              <a:pPr/>
              <a:t>‹#›</a:t>
            </a:fld>
            <a:endParaRPr lang="el-GR" altLang="en-GR">
              <a:latin typeface="Times New Roman Greek" charset="-95"/>
            </a:endParaRPr>
          </a:p>
        </p:txBody>
      </p:sp>
    </p:spTree>
    <p:extLst>
      <p:ext uri="{BB962C8B-B14F-4D97-AF65-F5344CB8AC3E}">
        <p14:creationId xmlns:p14="http://schemas.microsoft.com/office/powerpoint/2010/main" val="28426089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4">
            <a:extLst>
              <a:ext uri="{FF2B5EF4-FFF2-40B4-BE49-F238E27FC236}">
                <a16:creationId xmlns:a16="http://schemas.microsoft.com/office/drawing/2014/main" id="{4FB6975D-BE76-CB6A-4818-D6AE86ABE2C4}"/>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5">
            <a:extLst>
              <a:ext uri="{FF2B5EF4-FFF2-40B4-BE49-F238E27FC236}">
                <a16:creationId xmlns:a16="http://schemas.microsoft.com/office/drawing/2014/main" id="{9B231E00-AFB3-91F1-2962-B99316AF7F16}"/>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6">
            <a:extLst>
              <a:ext uri="{FF2B5EF4-FFF2-40B4-BE49-F238E27FC236}">
                <a16:creationId xmlns:a16="http://schemas.microsoft.com/office/drawing/2014/main" id="{68E7C93D-E352-C67B-F602-F48FDC7CAE08}"/>
              </a:ext>
            </a:extLst>
          </p:cNvPr>
          <p:cNvSpPr>
            <a:spLocks noGrp="1" noChangeArrowheads="1"/>
          </p:cNvSpPr>
          <p:nvPr>
            <p:ph type="sldNum" sz="quarter" idx="12"/>
          </p:nvPr>
        </p:nvSpPr>
        <p:spPr>
          <a:ln/>
        </p:spPr>
        <p:txBody>
          <a:bodyPr/>
          <a:lstStyle>
            <a:lvl1pPr>
              <a:defRPr/>
            </a:lvl1pPr>
          </a:lstStyle>
          <a:p>
            <a:fld id="{3E2C84AA-7BD6-B148-90E0-BFD58992219A}" type="slidenum">
              <a:rPr lang="el-GR" altLang="en-GR"/>
              <a:pPr/>
              <a:t>‹#›</a:t>
            </a:fld>
            <a:endParaRPr lang="el-GR" altLang="en-GR">
              <a:latin typeface="Times New Roman Greek" charset="-95"/>
            </a:endParaRPr>
          </a:p>
        </p:txBody>
      </p:sp>
    </p:spTree>
    <p:extLst>
      <p:ext uri="{BB962C8B-B14F-4D97-AF65-F5344CB8AC3E}">
        <p14:creationId xmlns:p14="http://schemas.microsoft.com/office/powerpoint/2010/main" val="6902696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4">
            <a:extLst>
              <a:ext uri="{FF2B5EF4-FFF2-40B4-BE49-F238E27FC236}">
                <a16:creationId xmlns:a16="http://schemas.microsoft.com/office/drawing/2014/main" id="{47067331-AE00-44A1-D998-A6E199E7D601}"/>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5">
            <a:extLst>
              <a:ext uri="{FF2B5EF4-FFF2-40B4-BE49-F238E27FC236}">
                <a16:creationId xmlns:a16="http://schemas.microsoft.com/office/drawing/2014/main" id="{1498E23F-ECE5-17EB-563D-97C0C031FF97}"/>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6">
            <a:extLst>
              <a:ext uri="{FF2B5EF4-FFF2-40B4-BE49-F238E27FC236}">
                <a16:creationId xmlns:a16="http://schemas.microsoft.com/office/drawing/2014/main" id="{01DC28AA-558A-198E-2B16-7FB6880C854A}"/>
              </a:ext>
            </a:extLst>
          </p:cNvPr>
          <p:cNvSpPr>
            <a:spLocks noGrp="1" noChangeArrowheads="1"/>
          </p:cNvSpPr>
          <p:nvPr>
            <p:ph type="sldNum" sz="quarter" idx="12"/>
          </p:nvPr>
        </p:nvSpPr>
        <p:spPr>
          <a:ln/>
        </p:spPr>
        <p:txBody>
          <a:bodyPr/>
          <a:lstStyle>
            <a:lvl1pPr>
              <a:defRPr/>
            </a:lvl1pPr>
          </a:lstStyle>
          <a:p>
            <a:fld id="{3EDE5A12-4B7A-F54C-86AF-63BCE5B147A6}" type="slidenum">
              <a:rPr lang="el-GR" altLang="en-GR"/>
              <a:pPr/>
              <a:t>‹#›</a:t>
            </a:fld>
            <a:endParaRPr lang="el-GR" altLang="en-GR">
              <a:latin typeface="Times New Roman Greek" charset="-95"/>
            </a:endParaRPr>
          </a:p>
        </p:txBody>
      </p:sp>
    </p:spTree>
    <p:extLst>
      <p:ext uri="{BB962C8B-B14F-4D97-AF65-F5344CB8AC3E}">
        <p14:creationId xmlns:p14="http://schemas.microsoft.com/office/powerpoint/2010/main" val="22763136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
            <a:extLst>
              <a:ext uri="{FF2B5EF4-FFF2-40B4-BE49-F238E27FC236}">
                <a16:creationId xmlns:a16="http://schemas.microsoft.com/office/drawing/2014/main" id="{25B64B0C-F4F6-8E17-0E85-9B666F1F8D22}"/>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5">
            <a:extLst>
              <a:ext uri="{FF2B5EF4-FFF2-40B4-BE49-F238E27FC236}">
                <a16:creationId xmlns:a16="http://schemas.microsoft.com/office/drawing/2014/main" id="{9C1EC2BB-D44C-FCB0-996D-8F19A9359E7D}"/>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6">
            <a:extLst>
              <a:ext uri="{FF2B5EF4-FFF2-40B4-BE49-F238E27FC236}">
                <a16:creationId xmlns:a16="http://schemas.microsoft.com/office/drawing/2014/main" id="{5B344D6C-3E1B-C752-83C6-17443CB8E52D}"/>
              </a:ext>
            </a:extLst>
          </p:cNvPr>
          <p:cNvSpPr>
            <a:spLocks noGrp="1" noChangeArrowheads="1"/>
          </p:cNvSpPr>
          <p:nvPr>
            <p:ph type="sldNum" sz="quarter" idx="12"/>
          </p:nvPr>
        </p:nvSpPr>
        <p:spPr>
          <a:ln/>
        </p:spPr>
        <p:txBody>
          <a:bodyPr/>
          <a:lstStyle>
            <a:lvl1pPr>
              <a:defRPr/>
            </a:lvl1pPr>
          </a:lstStyle>
          <a:p>
            <a:fld id="{0D34EA98-4AF3-A340-9088-BF1D76F51696}" type="slidenum">
              <a:rPr lang="el-GR" altLang="en-GR"/>
              <a:pPr/>
              <a:t>‹#›</a:t>
            </a:fld>
            <a:endParaRPr lang="el-GR" altLang="en-GR">
              <a:latin typeface="Times New Roman Greek" charset="-95"/>
            </a:endParaRPr>
          </a:p>
        </p:txBody>
      </p:sp>
    </p:spTree>
    <p:extLst>
      <p:ext uri="{BB962C8B-B14F-4D97-AF65-F5344CB8AC3E}">
        <p14:creationId xmlns:p14="http://schemas.microsoft.com/office/powerpoint/2010/main" val="41468073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515100" y="609600"/>
            <a:ext cx="1943100" cy="5486400"/>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685800" y="609600"/>
            <a:ext cx="5676900" cy="5486400"/>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
            <a:extLst>
              <a:ext uri="{FF2B5EF4-FFF2-40B4-BE49-F238E27FC236}">
                <a16:creationId xmlns:a16="http://schemas.microsoft.com/office/drawing/2014/main" id="{8022C237-77EC-FA98-5E49-B3E8E50C4270}"/>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5">
            <a:extLst>
              <a:ext uri="{FF2B5EF4-FFF2-40B4-BE49-F238E27FC236}">
                <a16:creationId xmlns:a16="http://schemas.microsoft.com/office/drawing/2014/main" id="{D482AB1A-15BA-3CED-DD7A-16C71618D9B5}"/>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6">
            <a:extLst>
              <a:ext uri="{FF2B5EF4-FFF2-40B4-BE49-F238E27FC236}">
                <a16:creationId xmlns:a16="http://schemas.microsoft.com/office/drawing/2014/main" id="{3FF38E4B-BDB5-86B3-3A8A-CC68B08A1277}"/>
              </a:ext>
            </a:extLst>
          </p:cNvPr>
          <p:cNvSpPr>
            <a:spLocks noGrp="1" noChangeArrowheads="1"/>
          </p:cNvSpPr>
          <p:nvPr>
            <p:ph type="sldNum" sz="quarter" idx="12"/>
          </p:nvPr>
        </p:nvSpPr>
        <p:spPr>
          <a:ln/>
        </p:spPr>
        <p:txBody>
          <a:bodyPr/>
          <a:lstStyle>
            <a:lvl1pPr>
              <a:defRPr/>
            </a:lvl1pPr>
          </a:lstStyle>
          <a:p>
            <a:fld id="{1E7EC6D5-71AA-BF43-BA7C-8CCCEDE0680E}" type="slidenum">
              <a:rPr lang="el-GR" altLang="en-GR"/>
              <a:pPr/>
              <a:t>‹#›</a:t>
            </a:fld>
            <a:endParaRPr lang="el-GR" altLang="en-GR">
              <a:latin typeface="Times New Roman Greek" charset="-95"/>
            </a:endParaRPr>
          </a:p>
        </p:txBody>
      </p:sp>
    </p:spTree>
    <p:extLst>
      <p:ext uri="{BB962C8B-B14F-4D97-AF65-F5344CB8AC3E}">
        <p14:creationId xmlns:p14="http://schemas.microsoft.com/office/powerpoint/2010/main" val="18401654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Only" preserve="1">
  <p:cSld name="Αντικείμενο">
    <p:spTree>
      <p:nvGrpSpPr>
        <p:cNvPr id="1" name=""/>
        <p:cNvGrpSpPr/>
        <p:nvPr/>
      </p:nvGrpSpPr>
      <p:grpSpPr>
        <a:xfrm>
          <a:off x="0" y="0"/>
          <a:ext cx="0" cy="0"/>
          <a:chOff x="0" y="0"/>
          <a:chExt cx="0" cy="0"/>
        </a:xfrm>
      </p:grpSpPr>
      <p:sp>
        <p:nvSpPr>
          <p:cNvPr id="2" name="1 - Θέση περιεχομένου"/>
          <p:cNvSpPr>
            <a:spLocks noGrp="1"/>
          </p:cNvSpPr>
          <p:nvPr>
            <p:ph/>
          </p:nvPr>
        </p:nvSpPr>
        <p:spPr>
          <a:xfrm>
            <a:off x="685800" y="609600"/>
            <a:ext cx="7772400" cy="5486400"/>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3" name="Rectangle 4">
            <a:extLst>
              <a:ext uri="{FF2B5EF4-FFF2-40B4-BE49-F238E27FC236}">
                <a16:creationId xmlns:a16="http://schemas.microsoft.com/office/drawing/2014/main" id="{BFEB39F5-99EB-A2B6-1555-7917B35251AD}"/>
              </a:ext>
            </a:extLst>
          </p:cNvPr>
          <p:cNvSpPr>
            <a:spLocks noGrp="1" noChangeArrowheads="1"/>
          </p:cNvSpPr>
          <p:nvPr>
            <p:ph type="dt" sz="half" idx="10"/>
          </p:nvPr>
        </p:nvSpPr>
        <p:spPr>
          <a:ln/>
        </p:spPr>
        <p:txBody>
          <a:bodyPr/>
          <a:lstStyle>
            <a:lvl1pPr>
              <a:defRPr/>
            </a:lvl1pPr>
          </a:lstStyle>
          <a:p>
            <a:pPr>
              <a:defRPr/>
            </a:pPr>
            <a:endParaRPr lang="el-GR"/>
          </a:p>
        </p:txBody>
      </p:sp>
      <p:sp>
        <p:nvSpPr>
          <p:cNvPr id="4" name="Rectangle 5">
            <a:extLst>
              <a:ext uri="{FF2B5EF4-FFF2-40B4-BE49-F238E27FC236}">
                <a16:creationId xmlns:a16="http://schemas.microsoft.com/office/drawing/2014/main" id="{EC47C35D-85A4-EBDC-F974-19909A308847}"/>
              </a:ext>
            </a:extLst>
          </p:cNvPr>
          <p:cNvSpPr>
            <a:spLocks noGrp="1" noChangeArrowheads="1"/>
          </p:cNvSpPr>
          <p:nvPr>
            <p:ph type="ftr" sz="quarter" idx="11"/>
          </p:nvPr>
        </p:nvSpPr>
        <p:spPr>
          <a:ln/>
        </p:spPr>
        <p:txBody>
          <a:bodyPr/>
          <a:lstStyle>
            <a:lvl1pPr>
              <a:defRPr/>
            </a:lvl1pPr>
          </a:lstStyle>
          <a:p>
            <a:pPr>
              <a:defRPr/>
            </a:pPr>
            <a:endParaRPr lang="el-GR"/>
          </a:p>
        </p:txBody>
      </p:sp>
      <p:sp>
        <p:nvSpPr>
          <p:cNvPr id="5" name="Rectangle 6">
            <a:extLst>
              <a:ext uri="{FF2B5EF4-FFF2-40B4-BE49-F238E27FC236}">
                <a16:creationId xmlns:a16="http://schemas.microsoft.com/office/drawing/2014/main" id="{ECA833C5-D8A3-6B26-1F9D-B72DE4CA5887}"/>
              </a:ext>
            </a:extLst>
          </p:cNvPr>
          <p:cNvSpPr>
            <a:spLocks noGrp="1" noChangeArrowheads="1"/>
          </p:cNvSpPr>
          <p:nvPr>
            <p:ph type="sldNum" sz="quarter" idx="12"/>
          </p:nvPr>
        </p:nvSpPr>
        <p:spPr>
          <a:ln/>
        </p:spPr>
        <p:txBody>
          <a:bodyPr/>
          <a:lstStyle>
            <a:lvl1pPr>
              <a:defRPr/>
            </a:lvl1pPr>
          </a:lstStyle>
          <a:p>
            <a:fld id="{FF98D910-DF3C-A942-A874-ED111115C809}" type="slidenum">
              <a:rPr lang="el-GR" altLang="en-GR"/>
              <a:pPr/>
              <a:t>‹#›</a:t>
            </a:fld>
            <a:endParaRPr lang="el-GR" altLang="en-GR">
              <a:latin typeface="Times New Roman Greek" charset="-95"/>
            </a:endParaRPr>
          </a:p>
        </p:txBody>
      </p:sp>
    </p:spTree>
    <p:extLst>
      <p:ext uri="{BB962C8B-B14F-4D97-AF65-F5344CB8AC3E}">
        <p14:creationId xmlns:p14="http://schemas.microsoft.com/office/powerpoint/2010/main" val="37230134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Line 2">
            <a:extLst>
              <a:ext uri="{FF2B5EF4-FFF2-40B4-BE49-F238E27FC236}">
                <a16:creationId xmlns:a16="http://schemas.microsoft.com/office/drawing/2014/main" id="{3A6696BE-EFD3-D99C-0DE3-17AD48F5D4E5}"/>
              </a:ext>
            </a:extLst>
          </p:cNvPr>
          <p:cNvSpPr>
            <a:spLocks noChangeShapeType="1"/>
          </p:cNvSpPr>
          <p:nvPr/>
        </p:nvSpPr>
        <p:spPr bwMode="auto">
          <a:xfrm>
            <a:off x="0" y="3429000"/>
            <a:ext cx="8026400" cy="0"/>
          </a:xfrm>
          <a:prstGeom prst="line">
            <a:avLst/>
          </a:prstGeom>
          <a:noFill/>
          <a:ln w="50800">
            <a:solidFill>
              <a:schemeClr val="accent2"/>
            </a:solidFill>
            <a:round/>
            <a:headEnd type="none" w="sm" len="sm"/>
            <a:tailEnd type="none" w="sm" len="sm"/>
          </a:ln>
          <a:effectLst/>
        </p:spPr>
        <p:txBody>
          <a:bodyPr wrap="none" anchor="ctr"/>
          <a:lstStyle/>
          <a:p>
            <a:pPr>
              <a:defRPr/>
            </a:pPr>
            <a:endParaRPr lang="el-GR"/>
          </a:p>
        </p:txBody>
      </p:sp>
      <p:sp>
        <p:nvSpPr>
          <p:cNvPr id="285699" name="Rectangle 3"/>
          <p:cNvSpPr>
            <a:spLocks noGrp="1" noChangeArrowheads="1"/>
          </p:cNvSpPr>
          <p:nvPr>
            <p:ph type="ctrTitle" sz="quarter"/>
          </p:nvPr>
        </p:nvSpPr>
        <p:spPr>
          <a:xfrm>
            <a:off x="381000" y="2286000"/>
            <a:ext cx="7772400" cy="1143000"/>
          </a:xfrm>
        </p:spPr>
        <p:txBody>
          <a:bodyPr/>
          <a:lstStyle>
            <a:lvl1pPr>
              <a:defRPr/>
            </a:lvl1pPr>
          </a:lstStyle>
          <a:p>
            <a:r>
              <a:rPr lang="el-GR"/>
              <a:t>Click to edit Master title style</a:t>
            </a:r>
          </a:p>
        </p:txBody>
      </p:sp>
      <p:sp>
        <p:nvSpPr>
          <p:cNvPr id="285700" name="Rectangle 4"/>
          <p:cNvSpPr>
            <a:spLocks noGrp="1" noChangeArrowheads="1"/>
          </p:cNvSpPr>
          <p:nvPr>
            <p:ph type="subTitle" sz="quarter" idx="1"/>
          </p:nvPr>
        </p:nvSpPr>
        <p:spPr>
          <a:xfrm>
            <a:off x="1371600" y="3886200"/>
            <a:ext cx="6400800" cy="1752600"/>
          </a:xfrm>
        </p:spPr>
        <p:txBody>
          <a:bodyPr/>
          <a:lstStyle>
            <a:lvl1pPr marL="0" indent="0" algn="ctr">
              <a:buFont typeface="Monotype Sorts" pitchFamily="2" charset="2"/>
              <a:buNone/>
              <a:defRPr/>
            </a:lvl1pPr>
          </a:lstStyle>
          <a:p>
            <a:r>
              <a:rPr lang="el-GR"/>
              <a:t>Click to edit Master subtitle style</a:t>
            </a:r>
          </a:p>
        </p:txBody>
      </p:sp>
      <p:sp>
        <p:nvSpPr>
          <p:cNvPr id="3" name="Rectangle 5">
            <a:extLst>
              <a:ext uri="{FF2B5EF4-FFF2-40B4-BE49-F238E27FC236}">
                <a16:creationId xmlns:a16="http://schemas.microsoft.com/office/drawing/2014/main" id="{89503E69-9D94-DA9D-5EFE-581D55B32AB7}"/>
              </a:ext>
            </a:extLst>
          </p:cNvPr>
          <p:cNvSpPr>
            <a:spLocks noGrp="1" noChangeArrowheads="1"/>
          </p:cNvSpPr>
          <p:nvPr>
            <p:ph type="dt" sz="quarter" idx="10"/>
          </p:nvPr>
        </p:nvSpPr>
        <p:spPr>
          <a:xfrm>
            <a:off x="381000" y="6248400"/>
            <a:ext cx="1905000" cy="457200"/>
          </a:xfrm>
        </p:spPr>
        <p:txBody>
          <a:bodyPr/>
          <a:lstStyle>
            <a:lvl1pPr>
              <a:defRPr smtClean="0"/>
            </a:lvl1pPr>
          </a:lstStyle>
          <a:p>
            <a:pPr>
              <a:defRPr/>
            </a:pPr>
            <a:endParaRPr lang="el-GR"/>
          </a:p>
        </p:txBody>
      </p:sp>
      <p:sp>
        <p:nvSpPr>
          <p:cNvPr id="4" name="Rectangle 6">
            <a:extLst>
              <a:ext uri="{FF2B5EF4-FFF2-40B4-BE49-F238E27FC236}">
                <a16:creationId xmlns:a16="http://schemas.microsoft.com/office/drawing/2014/main" id="{71B9E214-637F-8B9C-9AB6-3210C6691AE4}"/>
              </a:ext>
            </a:extLst>
          </p:cNvPr>
          <p:cNvSpPr>
            <a:spLocks noGrp="1" noChangeArrowheads="1"/>
          </p:cNvSpPr>
          <p:nvPr>
            <p:ph type="ftr" sz="quarter" idx="11"/>
          </p:nvPr>
        </p:nvSpPr>
        <p:spPr>
          <a:xfrm>
            <a:off x="3124200" y="6248400"/>
            <a:ext cx="2895600" cy="457200"/>
          </a:xfrm>
        </p:spPr>
        <p:txBody>
          <a:bodyPr/>
          <a:lstStyle>
            <a:lvl1pPr>
              <a:defRPr smtClean="0"/>
            </a:lvl1pPr>
          </a:lstStyle>
          <a:p>
            <a:pPr>
              <a:defRPr/>
            </a:pPr>
            <a:endParaRPr lang="el-GR"/>
          </a:p>
        </p:txBody>
      </p:sp>
      <p:sp>
        <p:nvSpPr>
          <p:cNvPr id="5" name="Rectangle 7">
            <a:extLst>
              <a:ext uri="{FF2B5EF4-FFF2-40B4-BE49-F238E27FC236}">
                <a16:creationId xmlns:a16="http://schemas.microsoft.com/office/drawing/2014/main" id="{D80D631B-7BCA-3156-E373-39FC67DD5E00}"/>
              </a:ext>
            </a:extLst>
          </p:cNvPr>
          <p:cNvSpPr>
            <a:spLocks noGrp="1" noChangeArrowheads="1"/>
          </p:cNvSpPr>
          <p:nvPr>
            <p:ph type="sldNum" sz="quarter" idx="12"/>
          </p:nvPr>
        </p:nvSpPr>
        <p:spPr>
          <a:xfrm>
            <a:off x="6858000" y="6248400"/>
            <a:ext cx="1905000" cy="457200"/>
          </a:xfrm>
        </p:spPr>
        <p:txBody>
          <a:bodyPr/>
          <a:lstStyle>
            <a:lvl1pPr>
              <a:defRPr/>
            </a:lvl1pPr>
          </a:lstStyle>
          <a:p>
            <a:fld id="{B7A90C6A-EABC-6846-AFB2-0AB645D7ED4A}" type="slidenum">
              <a:rPr lang="el-GR" altLang="en-GR"/>
              <a:pPr/>
              <a:t>‹#›</a:t>
            </a:fld>
            <a:endParaRPr lang="el-GR" altLang="en-GR"/>
          </a:p>
        </p:txBody>
      </p:sp>
    </p:spTree>
    <p:extLst>
      <p:ext uri="{BB962C8B-B14F-4D97-AF65-F5344CB8AC3E}">
        <p14:creationId xmlns:p14="http://schemas.microsoft.com/office/powerpoint/2010/main" val="31896439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5">
            <a:extLst>
              <a:ext uri="{FF2B5EF4-FFF2-40B4-BE49-F238E27FC236}">
                <a16:creationId xmlns:a16="http://schemas.microsoft.com/office/drawing/2014/main" id="{54A68AC2-C991-A7CF-651A-1B696533E6F0}"/>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6">
            <a:extLst>
              <a:ext uri="{FF2B5EF4-FFF2-40B4-BE49-F238E27FC236}">
                <a16:creationId xmlns:a16="http://schemas.microsoft.com/office/drawing/2014/main" id="{55EC318F-A39B-7B61-604F-1A42693A5FA1}"/>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7">
            <a:extLst>
              <a:ext uri="{FF2B5EF4-FFF2-40B4-BE49-F238E27FC236}">
                <a16:creationId xmlns:a16="http://schemas.microsoft.com/office/drawing/2014/main" id="{9C6AEB54-A7DA-0AFF-AF7C-98D347B2B732}"/>
              </a:ext>
            </a:extLst>
          </p:cNvPr>
          <p:cNvSpPr>
            <a:spLocks noGrp="1" noChangeArrowheads="1"/>
          </p:cNvSpPr>
          <p:nvPr>
            <p:ph type="sldNum" sz="quarter" idx="12"/>
          </p:nvPr>
        </p:nvSpPr>
        <p:spPr>
          <a:ln/>
        </p:spPr>
        <p:txBody>
          <a:bodyPr/>
          <a:lstStyle>
            <a:lvl1pPr>
              <a:defRPr/>
            </a:lvl1pPr>
          </a:lstStyle>
          <a:p>
            <a:fld id="{34EFCD5D-798E-3948-B774-78C38AF2FE68}" type="slidenum">
              <a:rPr lang="el-GR" altLang="en-GR"/>
              <a:pPr/>
              <a:t>‹#›</a:t>
            </a:fld>
            <a:endParaRPr lang="el-GR" altLang="en-GR"/>
          </a:p>
        </p:txBody>
      </p:sp>
    </p:spTree>
    <p:extLst>
      <p:ext uri="{BB962C8B-B14F-4D97-AF65-F5344CB8AC3E}">
        <p14:creationId xmlns:p14="http://schemas.microsoft.com/office/powerpoint/2010/main" val="39510555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
        <p:nvSpPr>
          <p:cNvPr id="4" name="Rectangle 5">
            <a:extLst>
              <a:ext uri="{FF2B5EF4-FFF2-40B4-BE49-F238E27FC236}">
                <a16:creationId xmlns:a16="http://schemas.microsoft.com/office/drawing/2014/main" id="{E92D36AE-A6DF-89E7-E049-EFE90D37C6A0}"/>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6">
            <a:extLst>
              <a:ext uri="{FF2B5EF4-FFF2-40B4-BE49-F238E27FC236}">
                <a16:creationId xmlns:a16="http://schemas.microsoft.com/office/drawing/2014/main" id="{534CC5B0-0B75-C5B6-F10C-CBC852DCAE2C}"/>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7">
            <a:extLst>
              <a:ext uri="{FF2B5EF4-FFF2-40B4-BE49-F238E27FC236}">
                <a16:creationId xmlns:a16="http://schemas.microsoft.com/office/drawing/2014/main" id="{8CD36BFC-1BB6-BEF5-3A02-281C721499BE}"/>
              </a:ext>
            </a:extLst>
          </p:cNvPr>
          <p:cNvSpPr>
            <a:spLocks noGrp="1" noChangeArrowheads="1"/>
          </p:cNvSpPr>
          <p:nvPr>
            <p:ph type="sldNum" sz="quarter" idx="12"/>
          </p:nvPr>
        </p:nvSpPr>
        <p:spPr>
          <a:ln/>
        </p:spPr>
        <p:txBody>
          <a:bodyPr/>
          <a:lstStyle>
            <a:lvl1pPr>
              <a:defRPr/>
            </a:lvl1pPr>
          </a:lstStyle>
          <a:p>
            <a:fld id="{3FC82BAD-EC9D-2C4E-B7C6-9E5C4F73BD69}" type="slidenum">
              <a:rPr lang="el-GR" altLang="en-GR"/>
              <a:pPr/>
              <a:t>‹#›</a:t>
            </a:fld>
            <a:endParaRPr lang="el-GR" altLang="en-GR"/>
          </a:p>
        </p:txBody>
      </p:sp>
    </p:spTree>
    <p:extLst>
      <p:ext uri="{BB962C8B-B14F-4D97-AF65-F5344CB8AC3E}">
        <p14:creationId xmlns:p14="http://schemas.microsoft.com/office/powerpoint/2010/main" val="1871353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1035050" y="1676400"/>
            <a:ext cx="3787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975225" y="1676400"/>
            <a:ext cx="3787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5">
            <a:extLst>
              <a:ext uri="{FF2B5EF4-FFF2-40B4-BE49-F238E27FC236}">
                <a16:creationId xmlns:a16="http://schemas.microsoft.com/office/drawing/2014/main" id="{6201BFD4-F177-E8A3-D010-F8E1A9A75142}"/>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6">
            <a:extLst>
              <a:ext uri="{FF2B5EF4-FFF2-40B4-BE49-F238E27FC236}">
                <a16:creationId xmlns:a16="http://schemas.microsoft.com/office/drawing/2014/main" id="{6BB61718-ACA7-7C99-C7BB-6CC42DC69EB8}"/>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7">
            <a:extLst>
              <a:ext uri="{FF2B5EF4-FFF2-40B4-BE49-F238E27FC236}">
                <a16:creationId xmlns:a16="http://schemas.microsoft.com/office/drawing/2014/main" id="{4BC52D7F-8E3A-4BE5-D020-C87A4E772109}"/>
              </a:ext>
            </a:extLst>
          </p:cNvPr>
          <p:cNvSpPr>
            <a:spLocks noGrp="1" noChangeArrowheads="1"/>
          </p:cNvSpPr>
          <p:nvPr>
            <p:ph type="sldNum" sz="quarter" idx="12"/>
          </p:nvPr>
        </p:nvSpPr>
        <p:spPr>
          <a:ln/>
        </p:spPr>
        <p:txBody>
          <a:bodyPr/>
          <a:lstStyle>
            <a:lvl1pPr>
              <a:defRPr/>
            </a:lvl1pPr>
          </a:lstStyle>
          <a:p>
            <a:fld id="{D167253F-2045-F048-801E-B88C0C6AD46B}" type="slidenum">
              <a:rPr lang="el-GR" altLang="en-GR"/>
              <a:pPr/>
              <a:t>‹#›</a:t>
            </a:fld>
            <a:endParaRPr lang="el-GR" altLang="en-GR"/>
          </a:p>
        </p:txBody>
      </p:sp>
    </p:spTree>
    <p:extLst>
      <p:ext uri="{BB962C8B-B14F-4D97-AF65-F5344CB8AC3E}">
        <p14:creationId xmlns:p14="http://schemas.microsoft.com/office/powerpoint/2010/main" val="3354604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Rectangle 5">
            <a:extLst>
              <a:ext uri="{FF2B5EF4-FFF2-40B4-BE49-F238E27FC236}">
                <a16:creationId xmlns:a16="http://schemas.microsoft.com/office/drawing/2014/main" id="{4A64A47D-C108-0250-5608-00F32828067F}"/>
              </a:ext>
            </a:extLst>
          </p:cNvPr>
          <p:cNvSpPr>
            <a:spLocks noGrp="1" noChangeArrowheads="1"/>
          </p:cNvSpPr>
          <p:nvPr>
            <p:ph type="dt" sz="half" idx="10"/>
          </p:nvPr>
        </p:nvSpPr>
        <p:spPr>
          <a:ln/>
        </p:spPr>
        <p:txBody>
          <a:bodyPr/>
          <a:lstStyle>
            <a:lvl1pPr>
              <a:defRPr/>
            </a:lvl1pPr>
          </a:lstStyle>
          <a:p>
            <a:pPr>
              <a:defRPr/>
            </a:pPr>
            <a:endParaRPr lang="el-GR"/>
          </a:p>
        </p:txBody>
      </p:sp>
      <p:sp>
        <p:nvSpPr>
          <p:cNvPr id="8" name="Rectangle 6">
            <a:extLst>
              <a:ext uri="{FF2B5EF4-FFF2-40B4-BE49-F238E27FC236}">
                <a16:creationId xmlns:a16="http://schemas.microsoft.com/office/drawing/2014/main" id="{E09E4D82-9EF9-7FC6-8A06-0282A7F8EE3C}"/>
              </a:ext>
            </a:extLst>
          </p:cNvPr>
          <p:cNvSpPr>
            <a:spLocks noGrp="1" noChangeArrowheads="1"/>
          </p:cNvSpPr>
          <p:nvPr>
            <p:ph type="ftr" sz="quarter" idx="11"/>
          </p:nvPr>
        </p:nvSpPr>
        <p:spPr>
          <a:ln/>
        </p:spPr>
        <p:txBody>
          <a:bodyPr/>
          <a:lstStyle>
            <a:lvl1pPr>
              <a:defRPr/>
            </a:lvl1pPr>
          </a:lstStyle>
          <a:p>
            <a:pPr>
              <a:defRPr/>
            </a:pPr>
            <a:endParaRPr lang="el-GR"/>
          </a:p>
        </p:txBody>
      </p:sp>
      <p:sp>
        <p:nvSpPr>
          <p:cNvPr id="9" name="Rectangle 7">
            <a:extLst>
              <a:ext uri="{FF2B5EF4-FFF2-40B4-BE49-F238E27FC236}">
                <a16:creationId xmlns:a16="http://schemas.microsoft.com/office/drawing/2014/main" id="{073D7A96-E7F0-F68B-0BF0-6D129F9C8B57}"/>
              </a:ext>
            </a:extLst>
          </p:cNvPr>
          <p:cNvSpPr>
            <a:spLocks noGrp="1" noChangeArrowheads="1"/>
          </p:cNvSpPr>
          <p:nvPr>
            <p:ph type="sldNum" sz="quarter" idx="12"/>
          </p:nvPr>
        </p:nvSpPr>
        <p:spPr>
          <a:ln/>
        </p:spPr>
        <p:txBody>
          <a:bodyPr/>
          <a:lstStyle>
            <a:lvl1pPr>
              <a:defRPr/>
            </a:lvl1pPr>
          </a:lstStyle>
          <a:p>
            <a:fld id="{AC3F6527-2AF0-C446-95DD-387C94B55EE6}" type="slidenum">
              <a:rPr lang="el-GR" altLang="en-GR"/>
              <a:pPr/>
              <a:t>‹#›</a:t>
            </a:fld>
            <a:endParaRPr lang="el-GR" altLang="en-GR"/>
          </a:p>
        </p:txBody>
      </p:sp>
    </p:spTree>
    <p:extLst>
      <p:ext uri="{BB962C8B-B14F-4D97-AF65-F5344CB8AC3E}">
        <p14:creationId xmlns:p14="http://schemas.microsoft.com/office/powerpoint/2010/main" val="16262928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Rectangle 5">
            <a:extLst>
              <a:ext uri="{FF2B5EF4-FFF2-40B4-BE49-F238E27FC236}">
                <a16:creationId xmlns:a16="http://schemas.microsoft.com/office/drawing/2014/main" id="{1BE4F9FF-3FB8-14E8-9BBB-130561C0FF82}"/>
              </a:ext>
            </a:extLst>
          </p:cNvPr>
          <p:cNvSpPr>
            <a:spLocks noGrp="1" noChangeArrowheads="1"/>
          </p:cNvSpPr>
          <p:nvPr>
            <p:ph type="dt" sz="half" idx="10"/>
          </p:nvPr>
        </p:nvSpPr>
        <p:spPr>
          <a:ln/>
        </p:spPr>
        <p:txBody>
          <a:bodyPr/>
          <a:lstStyle>
            <a:lvl1pPr>
              <a:defRPr/>
            </a:lvl1pPr>
          </a:lstStyle>
          <a:p>
            <a:pPr>
              <a:defRPr/>
            </a:pPr>
            <a:endParaRPr lang="el-GR"/>
          </a:p>
        </p:txBody>
      </p:sp>
      <p:sp>
        <p:nvSpPr>
          <p:cNvPr id="4" name="Rectangle 6">
            <a:extLst>
              <a:ext uri="{FF2B5EF4-FFF2-40B4-BE49-F238E27FC236}">
                <a16:creationId xmlns:a16="http://schemas.microsoft.com/office/drawing/2014/main" id="{96D865C6-5E8F-54F9-2FAD-5E84558CE79A}"/>
              </a:ext>
            </a:extLst>
          </p:cNvPr>
          <p:cNvSpPr>
            <a:spLocks noGrp="1" noChangeArrowheads="1"/>
          </p:cNvSpPr>
          <p:nvPr>
            <p:ph type="ftr" sz="quarter" idx="11"/>
          </p:nvPr>
        </p:nvSpPr>
        <p:spPr>
          <a:ln/>
        </p:spPr>
        <p:txBody>
          <a:bodyPr/>
          <a:lstStyle>
            <a:lvl1pPr>
              <a:defRPr/>
            </a:lvl1pPr>
          </a:lstStyle>
          <a:p>
            <a:pPr>
              <a:defRPr/>
            </a:pPr>
            <a:endParaRPr lang="el-GR"/>
          </a:p>
        </p:txBody>
      </p:sp>
      <p:sp>
        <p:nvSpPr>
          <p:cNvPr id="5" name="Rectangle 7">
            <a:extLst>
              <a:ext uri="{FF2B5EF4-FFF2-40B4-BE49-F238E27FC236}">
                <a16:creationId xmlns:a16="http://schemas.microsoft.com/office/drawing/2014/main" id="{12E50D8C-4D59-91B3-00FF-7B1BA5B67DDA}"/>
              </a:ext>
            </a:extLst>
          </p:cNvPr>
          <p:cNvSpPr>
            <a:spLocks noGrp="1" noChangeArrowheads="1"/>
          </p:cNvSpPr>
          <p:nvPr>
            <p:ph type="sldNum" sz="quarter" idx="12"/>
          </p:nvPr>
        </p:nvSpPr>
        <p:spPr>
          <a:ln/>
        </p:spPr>
        <p:txBody>
          <a:bodyPr/>
          <a:lstStyle>
            <a:lvl1pPr>
              <a:defRPr/>
            </a:lvl1pPr>
          </a:lstStyle>
          <a:p>
            <a:fld id="{A3D5E85B-E304-0E4F-B1BB-C671B3DAABCF}" type="slidenum">
              <a:rPr lang="el-GR" altLang="en-GR"/>
              <a:pPr/>
              <a:t>‹#›</a:t>
            </a:fld>
            <a:endParaRPr lang="el-GR" altLang="en-GR"/>
          </a:p>
        </p:txBody>
      </p:sp>
    </p:spTree>
    <p:extLst>
      <p:ext uri="{BB962C8B-B14F-4D97-AF65-F5344CB8AC3E}">
        <p14:creationId xmlns:p14="http://schemas.microsoft.com/office/powerpoint/2010/main" val="30082911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E95A6A9F-DC13-4BC7-86F2-8785146B4945}"/>
              </a:ext>
            </a:extLst>
          </p:cNvPr>
          <p:cNvSpPr>
            <a:spLocks noGrp="1" noChangeArrowheads="1"/>
          </p:cNvSpPr>
          <p:nvPr>
            <p:ph type="dt" sz="half" idx="10"/>
          </p:nvPr>
        </p:nvSpPr>
        <p:spPr>
          <a:ln/>
        </p:spPr>
        <p:txBody>
          <a:bodyPr/>
          <a:lstStyle>
            <a:lvl1pPr>
              <a:defRPr/>
            </a:lvl1pPr>
          </a:lstStyle>
          <a:p>
            <a:pPr>
              <a:defRPr/>
            </a:pPr>
            <a:endParaRPr lang="el-GR"/>
          </a:p>
        </p:txBody>
      </p:sp>
      <p:sp>
        <p:nvSpPr>
          <p:cNvPr id="3" name="Rectangle 6">
            <a:extLst>
              <a:ext uri="{FF2B5EF4-FFF2-40B4-BE49-F238E27FC236}">
                <a16:creationId xmlns:a16="http://schemas.microsoft.com/office/drawing/2014/main" id="{6CB12A74-3F6A-173F-260F-6984E1AD100F}"/>
              </a:ext>
            </a:extLst>
          </p:cNvPr>
          <p:cNvSpPr>
            <a:spLocks noGrp="1" noChangeArrowheads="1"/>
          </p:cNvSpPr>
          <p:nvPr>
            <p:ph type="ftr" sz="quarter" idx="11"/>
          </p:nvPr>
        </p:nvSpPr>
        <p:spPr>
          <a:ln/>
        </p:spPr>
        <p:txBody>
          <a:bodyPr/>
          <a:lstStyle>
            <a:lvl1pPr>
              <a:defRPr/>
            </a:lvl1pPr>
          </a:lstStyle>
          <a:p>
            <a:pPr>
              <a:defRPr/>
            </a:pPr>
            <a:endParaRPr lang="el-GR"/>
          </a:p>
        </p:txBody>
      </p:sp>
      <p:sp>
        <p:nvSpPr>
          <p:cNvPr id="4" name="Rectangle 7">
            <a:extLst>
              <a:ext uri="{FF2B5EF4-FFF2-40B4-BE49-F238E27FC236}">
                <a16:creationId xmlns:a16="http://schemas.microsoft.com/office/drawing/2014/main" id="{D1308BC6-BF30-5F6D-78C9-9D785E494734}"/>
              </a:ext>
            </a:extLst>
          </p:cNvPr>
          <p:cNvSpPr>
            <a:spLocks noGrp="1" noChangeArrowheads="1"/>
          </p:cNvSpPr>
          <p:nvPr>
            <p:ph type="sldNum" sz="quarter" idx="12"/>
          </p:nvPr>
        </p:nvSpPr>
        <p:spPr>
          <a:ln/>
        </p:spPr>
        <p:txBody>
          <a:bodyPr/>
          <a:lstStyle>
            <a:lvl1pPr>
              <a:defRPr/>
            </a:lvl1pPr>
          </a:lstStyle>
          <a:p>
            <a:fld id="{FB38DFAC-4A64-5B47-A565-3D59251188A9}" type="slidenum">
              <a:rPr lang="el-GR" altLang="en-GR"/>
              <a:pPr/>
              <a:t>‹#›</a:t>
            </a:fld>
            <a:endParaRPr lang="el-GR" altLang="en-GR"/>
          </a:p>
        </p:txBody>
      </p:sp>
    </p:spTree>
    <p:extLst>
      <p:ext uri="{BB962C8B-B14F-4D97-AF65-F5344CB8AC3E}">
        <p14:creationId xmlns:p14="http://schemas.microsoft.com/office/powerpoint/2010/main" val="13041494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5">
            <a:extLst>
              <a:ext uri="{FF2B5EF4-FFF2-40B4-BE49-F238E27FC236}">
                <a16:creationId xmlns:a16="http://schemas.microsoft.com/office/drawing/2014/main" id="{9756547B-5024-04C5-9E0F-DE7ABC08BD27}"/>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6">
            <a:extLst>
              <a:ext uri="{FF2B5EF4-FFF2-40B4-BE49-F238E27FC236}">
                <a16:creationId xmlns:a16="http://schemas.microsoft.com/office/drawing/2014/main" id="{28170129-E1CE-58BC-6C4C-C1FF20B0D952}"/>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7">
            <a:extLst>
              <a:ext uri="{FF2B5EF4-FFF2-40B4-BE49-F238E27FC236}">
                <a16:creationId xmlns:a16="http://schemas.microsoft.com/office/drawing/2014/main" id="{7E85A96A-30B1-365F-C7DD-8FD2509122D2}"/>
              </a:ext>
            </a:extLst>
          </p:cNvPr>
          <p:cNvSpPr>
            <a:spLocks noGrp="1" noChangeArrowheads="1"/>
          </p:cNvSpPr>
          <p:nvPr>
            <p:ph type="sldNum" sz="quarter" idx="12"/>
          </p:nvPr>
        </p:nvSpPr>
        <p:spPr>
          <a:ln/>
        </p:spPr>
        <p:txBody>
          <a:bodyPr/>
          <a:lstStyle>
            <a:lvl1pPr>
              <a:defRPr/>
            </a:lvl1pPr>
          </a:lstStyle>
          <a:p>
            <a:fld id="{C4B778E7-1269-EC4D-A170-5BACF72F2BD4}" type="slidenum">
              <a:rPr lang="el-GR" altLang="en-GR"/>
              <a:pPr/>
              <a:t>‹#›</a:t>
            </a:fld>
            <a:endParaRPr lang="el-GR" altLang="en-GR"/>
          </a:p>
        </p:txBody>
      </p:sp>
    </p:spTree>
    <p:extLst>
      <p:ext uri="{BB962C8B-B14F-4D97-AF65-F5344CB8AC3E}">
        <p14:creationId xmlns:p14="http://schemas.microsoft.com/office/powerpoint/2010/main" val="66735482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5">
            <a:extLst>
              <a:ext uri="{FF2B5EF4-FFF2-40B4-BE49-F238E27FC236}">
                <a16:creationId xmlns:a16="http://schemas.microsoft.com/office/drawing/2014/main" id="{1A6A9D26-411D-D336-134D-4B9E0DBB7DD5}"/>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6">
            <a:extLst>
              <a:ext uri="{FF2B5EF4-FFF2-40B4-BE49-F238E27FC236}">
                <a16:creationId xmlns:a16="http://schemas.microsoft.com/office/drawing/2014/main" id="{2D4A43FB-1CF0-2437-7CB4-FDBBD2FB48AF}"/>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7">
            <a:extLst>
              <a:ext uri="{FF2B5EF4-FFF2-40B4-BE49-F238E27FC236}">
                <a16:creationId xmlns:a16="http://schemas.microsoft.com/office/drawing/2014/main" id="{B1AB5285-7E8C-93FE-E222-450FC37E9BF1}"/>
              </a:ext>
            </a:extLst>
          </p:cNvPr>
          <p:cNvSpPr>
            <a:spLocks noGrp="1" noChangeArrowheads="1"/>
          </p:cNvSpPr>
          <p:nvPr>
            <p:ph type="sldNum" sz="quarter" idx="12"/>
          </p:nvPr>
        </p:nvSpPr>
        <p:spPr>
          <a:ln/>
        </p:spPr>
        <p:txBody>
          <a:bodyPr/>
          <a:lstStyle>
            <a:lvl1pPr>
              <a:defRPr/>
            </a:lvl1pPr>
          </a:lstStyle>
          <a:p>
            <a:fld id="{FDBFF55C-9EFF-D84E-98BD-FE9E50D7F41F}" type="slidenum">
              <a:rPr lang="el-GR" altLang="en-GR"/>
              <a:pPr/>
              <a:t>‹#›</a:t>
            </a:fld>
            <a:endParaRPr lang="el-GR" altLang="en-GR"/>
          </a:p>
        </p:txBody>
      </p:sp>
    </p:spTree>
    <p:extLst>
      <p:ext uri="{BB962C8B-B14F-4D97-AF65-F5344CB8AC3E}">
        <p14:creationId xmlns:p14="http://schemas.microsoft.com/office/powerpoint/2010/main" val="121936113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5">
            <a:extLst>
              <a:ext uri="{FF2B5EF4-FFF2-40B4-BE49-F238E27FC236}">
                <a16:creationId xmlns:a16="http://schemas.microsoft.com/office/drawing/2014/main" id="{B90634F8-CE57-2BAD-470D-CF52CAD609E2}"/>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6">
            <a:extLst>
              <a:ext uri="{FF2B5EF4-FFF2-40B4-BE49-F238E27FC236}">
                <a16:creationId xmlns:a16="http://schemas.microsoft.com/office/drawing/2014/main" id="{5DAD4276-D57F-2CAB-546E-1512954401FE}"/>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7">
            <a:extLst>
              <a:ext uri="{FF2B5EF4-FFF2-40B4-BE49-F238E27FC236}">
                <a16:creationId xmlns:a16="http://schemas.microsoft.com/office/drawing/2014/main" id="{62D36156-81AC-C769-47FF-00AAE1CCCB5C}"/>
              </a:ext>
            </a:extLst>
          </p:cNvPr>
          <p:cNvSpPr>
            <a:spLocks noGrp="1" noChangeArrowheads="1"/>
          </p:cNvSpPr>
          <p:nvPr>
            <p:ph type="sldNum" sz="quarter" idx="12"/>
          </p:nvPr>
        </p:nvSpPr>
        <p:spPr>
          <a:ln/>
        </p:spPr>
        <p:txBody>
          <a:bodyPr/>
          <a:lstStyle>
            <a:lvl1pPr>
              <a:defRPr/>
            </a:lvl1pPr>
          </a:lstStyle>
          <a:p>
            <a:fld id="{5343A888-803B-EC47-9CD6-2695D9CF65B3}" type="slidenum">
              <a:rPr lang="el-GR" altLang="en-GR"/>
              <a:pPr/>
              <a:t>‹#›</a:t>
            </a:fld>
            <a:endParaRPr lang="el-GR" altLang="en-GR"/>
          </a:p>
        </p:txBody>
      </p:sp>
    </p:spTree>
    <p:extLst>
      <p:ext uri="{BB962C8B-B14F-4D97-AF65-F5344CB8AC3E}">
        <p14:creationId xmlns:p14="http://schemas.microsoft.com/office/powerpoint/2010/main" val="402590294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67500" y="266700"/>
            <a:ext cx="2095500" cy="5524500"/>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381000" y="266700"/>
            <a:ext cx="6134100" cy="5524500"/>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5">
            <a:extLst>
              <a:ext uri="{FF2B5EF4-FFF2-40B4-BE49-F238E27FC236}">
                <a16:creationId xmlns:a16="http://schemas.microsoft.com/office/drawing/2014/main" id="{34C6698B-97D1-878E-3257-AFE4E7324C7C}"/>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6">
            <a:extLst>
              <a:ext uri="{FF2B5EF4-FFF2-40B4-BE49-F238E27FC236}">
                <a16:creationId xmlns:a16="http://schemas.microsoft.com/office/drawing/2014/main" id="{98A674B5-26A2-BA41-445A-BC287F38747B}"/>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7">
            <a:extLst>
              <a:ext uri="{FF2B5EF4-FFF2-40B4-BE49-F238E27FC236}">
                <a16:creationId xmlns:a16="http://schemas.microsoft.com/office/drawing/2014/main" id="{D6C517C0-11C8-70A8-3639-F5A178A05DFD}"/>
              </a:ext>
            </a:extLst>
          </p:cNvPr>
          <p:cNvSpPr>
            <a:spLocks noGrp="1" noChangeArrowheads="1"/>
          </p:cNvSpPr>
          <p:nvPr>
            <p:ph type="sldNum" sz="quarter" idx="12"/>
          </p:nvPr>
        </p:nvSpPr>
        <p:spPr>
          <a:ln/>
        </p:spPr>
        <p:txBody>
          <a:bodyPr/>
          <a:lstStyle>
            <a:lvl1pPr>
              <a:defRPr/>
            </a:lvl1pPr>
          </a:lstStyle>
          <a:p>
            <a:fld id="{A1C6796C-7D8E-004F-A639-2377CF9DB6D3}" type="slidenum">
              <a:rPr lang="el-GR" altLang="en-GR"/>
              <a:pPr/>
              <a:t>‹#›</a:t>
            </a:fld>
            <a:endParaRPr lang="el-GR" altLang="en-GR"/>
          </a:p>
        </p:txBody>
      </p:sp>
    </p:spTree>
    <p:extLst>
      <p:ext uri="{BB962C8B-B14F-4D97-AF65-F5344CB8AC3E}">
        <p14:creationId xmlns:p14="http://schemas.microsoft.com/office/powerpoint/2010/main" val="35050042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Only" preserve="1">
  <p:cSld name="Αντικείμενο">
    <p:spTree>
      <p:nvGrpSpPr>
        <p:cNvPr id="1" name=""/>
        <p:cNvGrpSpPr/>
        <p:nvPr/>
      </p:nvGrpSpPr>
      <p:grpSpPr>
        <a:xfrm>
          <a:off x="0" y="0"/>
          <a:ext cx="0" cy="0"/>
          <a:chOff x="0" y="0"/>
          <a:chExt cx="0" cy="0"/>
        </a:xfrm>
      </p:grpSpPr>
      <p:sp>
        <p:nvSpPr>
          <p:cNvPr id="2" name="1 - Θέση περιεχομένου"/>
          <p:cNvSpPr>
            <a:spLocks noGrp="1"/>
          </p:cNvSpPr>
          <p:nvPr>
            <p:ph/>
          </p:nvPr>
        </p:nvSpPr>
        <p:spPr>
          <a:xfrm>
            <a:off x="381000" y="266700"/>
            <a:ext cx="8382000" cy="5524500"/>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3" name="Rectangle 5">
            <a:extLst>
              <a:ext uri="{FF2B5EF4-FFF2-40B4-BE49-F238E27FC236}">
                <a16:creationId xmlns:a16="http://schemas.microsoft.com/office/drawing/2014/main" id="{D5626F70-A8D4-E748-2796-2BAB676C0D14}"/>
              </a:ext>
            </a:extLst>
          </p:cNvPr>
          <p:cNvSpPr>
            <a:spLocks noGrp="1" noChangeArrowheads="1"/>
          </p:cNvSpPr>
          <p:nvPr>
            <p:ph type="dt" sz="half" idx="10"/>
          </p:nvPr>
        </p:nvSpPr>
        <p:spPr>
          <a:ln/>
        </p:spPr>
        <p:txBody>
          <a:bodyPr/>
          <a:lstStyle>
            <a:lvl1pPr>
              <a:defRPr/>
            </a:lvl1pPr>
          </a:lstStyle>
          <a:p>
            <a:pPr>
              <a:defRPr/>
            </a:pPr>
            <a:endParaRPr lang="el-GR"/>
          </a:p>
        </p:txBody>
      </p:sp>
      <p:sp>
        <p:nvSpPr>
          <p:cNvPr id="4" name="Rectangle 6">
            <a:extLst>
              <a:ext uri="{FF2B5EF4-FFF2-40B4-BE49-F238E27FC236}">
                <a16:creationId xmlns:a16="http://schemas.microsoft.com/office/drawing/2014/main" id="{2B951761-AE3B-57FD-20E1-43E7CD2DC842}"/>
              </a:ext>
            </a:extLst>
          </p:cNvPr>
          <p:cNvSpPr>
            <a:spLocks noGrp="1" noChangeArrowheads="1"/>
          </p:cNvSpPr>
          <p:nvPr>
            <p:ph type="ftr" sz="quarter" idx="11"/>
          </p:nvPr>
        </p:nvSpPr>
        <p:spPr>
          <a:ln/>
        </p:spPr>
        <p:txBody>
          <a:bodyPr/>
          <a:lstStyle>
            <a:lvl1pPr>
              <a:defRPr/>
            </a:lvl1pPr>
          </a:lstStyle>
          <a:p>
            <a:pPr>
              <a:defRPr/>
            </a:pPr>
            <a:endParaRPr lang="el-GR"/>
          </a:p>
        </p:txBody>
      </p:sp>
      <p:sp>
        <p:nvSpPr>
          <p:cNvPr id="5" name="Rectangle 7">
            <a:extLst>
              <a:ext uri="{FF2B5EF4-FFF2-40B4-BE49-F238E27FC236}">
                <a16:creationId xmlns:a16="http://schemas.microsoft.com/office/drawing/2014/main" id="{FBBEEE6A-E52B-74CD-36DA-AE947E889C13}"/>
              </a:ext>
            </a:extLst>
          </p:cNvPr>
          <p:cNvSpPr>
            <a:spLocks noGrp="1" noChangeArrowheads="1"/>
          </p:cNvSpPr>
          <p:nvPr>
            <p:ph type="sldNum" sz="quarter" idx="12"/>
          </p:nvPr>
        </p:nvSpPr>
        <p:spPr>
          <a:ln/>
        </p:spPr>
        <p:txBody>
          <a:bodyPr/>
          <a:lstStyle>
            <a:lvl1pPr>
              <a:defRPr/>
            </a:lvl1pPr>
          </a:lstStyle>
          <a:p>
            <a:fld id="{5BDC5D8E-42C7-284E-8EC5-9D5A0F424DC1}" type="slidenum">
              <a:rPr lang="el-GR" altLang="en-GR"/>
              <a:pPr/>
              <a:t>‹#›</a:t>
            </a:fld>
            <a:endParaRPr lang="el-GR" altLang="en-GR"/>
          </a:p>
        </p:txBody>
      </p:sp>
    </p:spTree>
    <p:extLst>
      <p:ext uri="{BB962C8B-B14F-4D97-AF65-F5344CB8AC3E}">
        <p14:creationId xmlns:p14="http://schemas.microsoft.com/office/powerpoint/2010/main" val="39372836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l-GR"/>
              <a:t>Κάντε κλικ για να επεξεργαστείτε τον υπότιτλο του υποδείγματος</a:t>
            </a:r>
          </a:p>
        </p:txBody>
      </p:sp>
      <p:sp>
        <p:nvSpPr>
          <p:cNvPr id="4" name="Rectangle 4">
            <a:extLst>
              <a:ext uri="{FF2B5EF4-FFF2-40B4-BE49-F238E27FC236}">
                <a16:creationId xmlns:a16="http://schemas.microsoft.com/office/drawing/2014/main" id="{AF777F0D-E8A9-6C91-F64A-69A98328531A}"/>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5">
            <a:extLst>
              <a:ext uri="{FF2B5EF4-FFF2-40B4-BE49-F238E27FC236}">
                <a16:creationId xmlns:a16="http://schemas.microsoft.com/office/drawing/2014/main" id="{B132B8FD-9222-4CD2-7687-24B5EE7B2C74}"/>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6">
            <a:extLst>
              <a:ext uri="{FF2B5EF4-FFF2-40B4-BE49-F238E27FC236}">
                <a16:creationId xmlns:a16="http://schemas.microsoft.com/office/drawing/2014/main" id="{337D8A49-F0D3-6141-1D29-B23BFE2F6DF3}"/>
              </a:ext>
            </a:extLst>
          </p:cNvPr>
          <p:cNvSpPr>
            <a:spLocks noGrp="1" noChangeArrowheads="1"/>
          </p:cNvSpPr>
          <p:nvPr>
            <p:ph type="sldNum" sz="quarter" idx="12"/>
          </p:nvPr>
        </p:nvSpPr>
        <p:spPr>
          <a:ln/>
        </p:spPr>
        <p:txBody>
          <a:bodyPr/>
          <a:lstStyle>
            <a:lvl1pPr>
              <a:defRPr/>
            </a:lvl1pPr>
          </a:lstStyle>
          <a:p>
            <a:fld id="{2BCF6570-32F3-0B47-BC79-04A8DB017E22}" type="slidenum">
              <a:rPr lang="el-GR" altLang="en-GR"/>
              <a:pPr/>
              <a:t>‹#›</a:t>
            </a:fld>
            <a:endParaRPr lang="el-GR" altLang="en-GR"/>
          </a:p>
        </p:txBody>
      </p:sp>
    </p:spTree>
    <p:extLst>
      <p:ext uri="{BB962C8B-B14F-4D97-AF65-F5344CB8AC3E}">
        <p14:creationId xmlns:p14="http://schemas.microsoft.com/office/powerpoint/2010/main" val="19459272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
            <a:extLst>
              <a:ext uri="{FF2B5EF4-FFF2-40B4-BE49-F238E27FC236}">
                <a16:creationId xmlns:a16="http://schemas.microsoft.com/office/drawing/2014/main" id="{51A6033C-B2C2-DAA5-1936-CF257AE10ABC}"/>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5">
            <a:extLst>
              <a:ext uri="{FF2B5EF4-FFF2-40B4-BE49-F238E27FC236}">
                <a16:creationId xmlns:a16="http://schemas.microsoft.com/office/drawing/2014/main" id="{327BE2BE-E5C0-2AB0-9960-DF5373314D9B}"/>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6">
            <a:extLst>
              <a:ext uri="{FF2B5EF4-FFF2-40B4-BE49-F238E27FC236}">
                <a16:creationId xmlns:a16="http://schemas.microsoft.com/office/drawing/2014/main" id="{D3AA9DBE-5F71-E9E9-27FF-C6AA2D07C139}"/>
              </a:ext>
            </a:extLst>
          </p:cNvPr>
          <p:cNvSpPr>
            <a:spLocks noGrp="1" noChangeArrowheads="1"/>
          </p:cNvSpPr>
          <p:nvPr>
            <p:ph type="sldNum" sz="quarter" idx="12"/>
          </p:nvPr>
        </p:nvSpPr>
        <p:spPr>
          <a:ln/>
        </p:spPr>
        <p:txBody>
          <a:bodyPr/>
          <a:lstStyle>
            <a:lvl1pPr>
              <a:defRPr/>
            </a:lvl1pPr>
          </a:lstStyle>
          <a:p>
            <a:fld id="{5EE38015-206D-E641-AB93-276A36903207}" type="slidenum">
              <a:rPr lang="el-GR" altLang="en-GR"/>
              <a:pPr/>
              <a:t>‹#›</a:t>
            </a:fld>
            <a:endParaRPr lang="el-GR" altLang="en-GR"/>
          </a:p>
        </p:txBody>
      </p:sp>
    </p:spTree>
    <p:extLst>
      <p:ext uri="{BB962C8B-B14F-4D97-AF65-F5344CB8AC3E}">
        <p14:creationId xmlns:p14="http://schemas.microsoft.com/office/powerpoint/2010/main" val="4323703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
        <p:nvSpPr>
          <p:cNvPr id="4" name="Rectangle 4">
            <a:extLst>
              <a:ext uri="{FF2B5EF4-FFF2-40B4-BE49-F238E27FC236}">
                <a16:creationId xmlns:a16="http://schemas.microsoft.com/office/drawing/2014/main" id="{313B3433-6617-E3CB-60FA-B30C298CEE75}"/>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5">
            <a:extLst>
              <a:ext uri="{FF2B5EF4-FFF2-40B4-BE49-F238E27FC236}">
                <a16:creationId xmlns:a16="http://schemas.microsoft.com/office/drawing/2014/main" id="{9B8356C1-AC51-4BEE-76F8-6879E794E7A0}"/>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6">
            <a:extLst>
              <a:ext uri="{FF2B5EF4-FFF2-40B4-BE49-F238E27FC236}">
                <a16:creationId xmlns:a16="http://schemas.microsoft.com/office/drawing/2014/main" id="{F7195D98-EAFE-3586-3B09-EBBB6FEEA306}"/>
              </a:ext>
            </a:extLst>
          </p:cNvPr>
          <p:cNvSpPr>
            <a:spLocks noGrp="1" noChangeArrowheads="1"/>
          </p:cNvSpPr>
          <p:nvPr>
            <p:ph type="sldNum" sz="quarter" idx="12"/>
          </p:nvPr>
        </p:nvSpPr>
        <p:spPr>
          <a:ln/>
        </p:spPr>
        <p:txBody>
          <a:bodyPr/>
          <a:lstStyle>
            <a:lvl1pPr>
              <a:defRPr/>
            </a:lvl1pPr>
          </a:lstStyle>
          <a:p>
            <a:fld id="{FC002580-757F-E94C-8B88-2D271C52AEAF}" type="slidenum">
              <a:rPr lang="el-GR" altLang="en-GR"/>
              <a:pPr/>
              <a:t>‹#›</a:t>
            </a:fld>
            <a:endParaRPr lang="el-GR" altLang="en-GR"/>
          </a:p>
        </p:txBody>
      </p:sp>
    </p:spTree>
    <p:extLst>
      <p:ext uri="{BB962C8B-B14F-4D97-AF65-F5344CB8AC3E}">
        <p14:creationId xmlns:p14="http://schemas.microsoft.com/office/powerpoint/2010/main" val="4201333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4">
            <a:extLst>
              <a:ext uri="{FF2B5EF4-FFF2-40B4-BE49-F238E27FC236}">
                <a16:creationId xmlns:a16="http://schemas.microsoft.com/office/drawing/2014/main" id="{66470ED0-2687-BC56-4729-3B6D48D91F49}"/>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5">
            <a:extLst>
              <a:ext uri="{FF2B5EF4-FFF2-40B4-BE49-F238E27FC236}">
                <a16:creationId xmlns:a16="http://schemas.microsoft.com/office/drawing/2014/main" id="{D028DC27-79C4-CFB5-A022-FDA9A3CA25C6}"/>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6">
            <a:extLst>
              <a:ext uri="{FF2B5EF4-FFF2-40B4-BE49-F238E27FC236}">
                <a16:creationId xmlns:a16="http://schemas.microsoft.com/office/drawing/2014/main" id="{55A11A00-8192-0CB6-163E-05C21AD36B29}"/>
              </a:ext>
            </a:extLst>
          </p:cNvPr>
          <p:cNvSpPr>
            <a:spLocks noGrp="1" noChangeArrowheads="1"/>
          </p:cNvSpPr>
          <p:nvPr>
            <p:ph type="sldNum" sz="quarter" idx="12"/>
          </p:nvPr>
        </p:nvSpPr>
        <p:spPr>
          <a:ln/>
        </p:spPr>
        <p:txBody>
          <a:bodyPr/>
          <a:lstStyle>
            <a:lvl1pPr>
              <a:defRPr/>
            </a:lvl1pPr>
          </a:lstStyle>
          <a:p>
            <a:fld id="{602EA4C4-8F38-704D-8B5A-F2148F48256C}" type="slidenum">
              <a:rPr lang="el-GR" altLang="en-GR"/>
              <a:pPr/>
              <a:t>‹#›</a:t>
            </a:fld>
            <a:endParaRPr lang="el-GR" altLang="en-GR"/>
          </a:p>
        </p:txBody>
      </p:sp>
    </p:spTree>
    <p:extLst>
      <p:ext uri="{BB962C8B-B14F-4D97-AF65-F5344CB8AC3E}">
        <p14:creationId xmlns:p14="http://schemas.microsoft.com/office/powerpoint/2010/main" val="33945829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Rectangle 4">
            <a:extLst>
              <a:ext uri="{FF2B5EF4-FFF2-40B4-BE49-F238E27FC236}">
                <a16:creationId xmlns:a16="http://schemas.microsoft.com/office/drawing/2014/main" id="{BEC30692-B297-1C5B-F271-BC6861C3E064}"/>
              </a:ext>
            </a:extLst>
          </p:cNvPr>
          <p:cNvSpPr>
            <a:spLocks noGrp="1" noChangeArrowheads="1"/>
          </p:cNvSpPr>
          <p:nvPr>
            <p:ph type="dt" sz="half" idx="10"/>
          </p:nvPr>
        </p:nvSpPr>
        <p:spPr>
          <a:ln/>
        </p:spPr>
        <p:txBody>
          <a:bodyPr/>
          <a:lstStyle>
            <a:lvl1pPr>
              <a:defRPr/>
            </a:lvl1pPr>
          </a:lstStyle>
          <a:p>
            <a:pPr>
              <a:defRPr/>
            </a:pPr>
            <a:endParaRPr lang="el-GR"/>
          </a:p>
        </p:txBody>
      </p:sp>
      <p:sp>
        <p:nvSpPr>
          <p:cNvPr id="8" name="Rectangle 5">
            <a:extLst>
              <a:ext uri="{FF2B5EF4-FFF2-40B4-BE49-F238E27FC236}">
                <a16:creationId xmlns:a16="http://schemas.microsoft.com/office/drawing/2014/main" id="{9F464BC6-44D0-8046-5721-95EA88B8C38B}"/>
              </a:ext>
            </a:extLst>
          </p:cNvPr>
          <p:cNvSpPr>
            <a:spLocks noGrp="1" noChangeArrowheads="1"/>
          </p:cNvSpPr>
          <p:nvPr>
            <p:ph type="ftr" sz="quarter" idx="11"/>
          </p:nvPr>
        </p:nvSpPr>
        <p:spPr>
          <a:ln/>
        </p:spPr>
        <p:txBody>
          <a:bodyPr/>
          <a:lstStyle>
            <a:lvl1pPr>
              <a:defRPr/>
            </a:lvl1pPr>
          </a:lstStyle>
          <a:p>
            <a:pPr>
              <a:defRPr/>
            </a:pPr>
            <a:endParaRPr lang="el-GR"/>
          </a:p>
        </p:txBody>
      </p:sp>
      <p:sp>
        <p:nvSpPr>
          <p:cNvPr id="9" name="Rectangle 6">
            <a:extLst>
              <a:ext uri="{FF2B5EF4-FFF2-40B4-BE49-F238E27FC236}">
                <a16:creationId xmlns:a16="http://schemas.microsoft.com/office/drawing/2014/main" id="{D08F267B-9B73-B56F-EDB5-F2DA1A3DB96D}"/>
              </a:ext>
            </a:extLst>
          </p:cNvPr>
          <p:cNvSpPr>
            <a:spLocks noGrp="1" noChangeArrowheads="1"/>
          </p:cNvSpPr>
          <p:nvPr>
            <p:ph type="sldNum" sz="quarter" idx="12"/>
          </p:nvPr>
        </p:nvSpPr>
        <p:spPr>
          <a:ln/>
        </p:spPr>
        <p:txBody>
          <a:bodyPr/>
          <a:lstStyle>
            <a:lvl1pPr>
              <a:defRPr/>
            </a:lvl1pPr>
          </a:lstStyle>
          <a:p>
            <a:fld id="{DC0DDC43-B808-3940-96A6-E621A47F0052}" type="slidenum">
              <a:rPr lang="el-GR" altLang="en-GR"/>
              <a:pPr/>
              <a:t>‹#›</a:t>
            </a:fld>
            <a:endParaRPr lang="el-GR" altLang="en-GR"/>
          </a:p>
        </p:txBody>
      </p:sp>
    </p:spTree>
    <p:extLst>
      <p:ext uri="{BB962C8B-B14F-4D97-AF65-F5344CB8AC3E}">
        <p14:creationId xmlns:p14="http://schemas.microsoft.com/office/powerpoint/2010/main" val="149173454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Rectangle 4">
            <a:extLst>
              <a:ext uri="{FF2B5EF4-FFF2-40B4-BE49-F238E27FC236}">
                <a16:creationId xmlns:a16="http://schemas.microsoft.com/office/drawing/2014/main" id="{89D1B427-A0E4-728B-D8DC-E77ED6F58C9E}"/>
              </a:ext>
            </a:extLst>
          </p:cNvPr>
          <p:cNvSpPr>
            <a:spLocks noGrp="1" noChangeArrowheads="1"/>
          </p:cNvSpPr>
          <p:nvPr>
            <p:ph type="dt" sz="half" idx="10"/>
          </p:nvPr>
        </p:nvSpPr>
        <p:spPr>
          <a:ln/>
        </p:spPr>
        <p:txBody>
          <a:bodyPr/>
          <a:lstStyle>
            <a:lvl1pPr>
              <a:defRPr/>
            </a:lvl1pPr>
          </a:lstStyle>
          <a:p>
            <a:pPr>
              <a:defRPr/>
            </a:pPr>
            <a:endParaRPr lang="el-GR"/>
          </a:p>
        </p:txBody>
      </p:sp>
      <p:sp>
        <p:nvSpPr>
          <p:cNvPr id="4" name="Rectangle 5">
            <a:extLst>
              <a:ext uri="{FF2B5EF4-FFF2-40B4-BE49-F238E27FC236}">
                <a16:creationId xmlns:a16="http://schemas.microsoft.com/office/drawing/2014/main" id="{BD95F763-4A40-86F8-6525-91A819E74148}"/>
              </a:ext>
            </a:extLst>
          </p:cNvPr>
          <p:cNvSpPr>
            <a:spLocks noGrp="1" noChangeArrowheads="1"/>
          </p:cNvSpPr>
          <p:nvPr>
            <p:ph type="ftr" sz="quarter" idx="11"/>
          </p:nvPr>
        </p:nvSpPr>
        <p:spPr>
          <a:ln/>
        </p:spPr>
        <p:txBody>
          <a:bodyPr/>
          <a:lstStyle>
            <a:lvl1pPr>
              <a:defRPr/>
            </a:lvl1pPr>
          </a:lstStyle>
          <a:p>
            <a:pPr>
              <a:defRPr/>
            </a:pPr>
            <a:endParaRPr lang="el-GR"/>
          </a:p>
        </p:txBody>
      </p:sp>
      <p:sp>
        <p:nvSpPr>
          <p:cNvPr id="5" name="Rectangle 6">
            <a:extLst>
              <a:ext uri="{FF2B5EF4-FFF2-40B4-BE49-F238E27FC236}">
                <a16:creationId xmlns:a16="http://schemas.microsoft.com/office/drawing/2014/main" id="{A6E53AB7-F7CB-0DEE-F609-9E3AC5E92C7C}"/>
              </a:ext>
            </a:extLst>
          </p:cNvPr>
          <p:cNvSpPr>
            <a:spLocks noGrp="1" noChangeArrowheads="1"/>
          </p:cNvSpPr>
          <p:nvPr>
            <p:ph type="sldNum" sz="quarter" idx="12"/>
          </p:nvPr>
        </p:nvSpPr>
        <p:spPr>
          <a:ln/>
        </p:spPr>
        <p:txBody>
          <a:bodyPr/>
          <a:lstStyle>
            <a:lvl1pPr>
              <a:defRPr/>
            </a:lvl1pPr>
          </a:lstStyle>
          <a:p>
            <a:fld id="{10CE4E1E-1622-1E42-BBED-5EFE737CC1B8}" type="slidenum">
              <a:rPr lang="el-GR" altLang="en-GR"/>
              <a:pPr/>
              <a:t>‹#›</a:t>
            </a:fld>
            <a:endParaRPr lang="el-GR" altLang="en-GR"/>
          </a:p>
        </p:txBody>
      </p:sp>
    </p:spTree>
    <p:extLst>
      <p:ext uri="{BB962C8B-B14F-4D97-AF65-F5344CB8AC3E}">
        <p14:creationId xmlns:p14="http://schemas.microsoft.com/office/powerpoint/2010/main" val="249975796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D72C989-2520-EE52-C8FB-2A0325116DDB}"/>
              </a:ext>
            </a:extLst>
          </p:cNvPr>
          <p:cNvSpPr>
            <a:spLocks noGrp="1" noChangeArrowheads="1"/>
          </p:cNvSpPr>
          <p:nvPr>
            <p:ph type="dt" sz="half" idx="10"/>
          </p:nvPr>
        </p:nvSpPr>
        <p:spPr>
          <a:ln/>
        </p:spPr>
        <p:txBody>
          <a:bodyPr/>
          <a:lstStyle>
            <a:lvl1pPr>
              <a:defRPr/>
            </a:lvl1pPr>
          </a:lstStyle>
          <a:p>
            <a:pPr>
              <a:defRPr/>
            </a:pPr>
            <a:endParaRPr lang="el-GR"/>
          </a:p>
        </p:txBody>
      </p:sp>
      <p:sp>
        <p:nvSpPr>
          <p:cNvPr id="3" name="Rectangle 5">
            <a:extLst>
              <a:ext uri="{FF2B5EF4-FFF2-40B4-BE49-F238E27FC236}">
                <a16:creationId xmlns:a16="http://schemas.microsoft.com/office/drawing/2014/main" id="{1B55BD97-119E-7D9D-2D3F-175665FB10FB}"/>
              </a:ext>
            </a:extLst>
          </p:cNvPr>
          <p:cNvSpPr>
            <a:spLocks noGrp="1" noChangeArrowheads="1"/>
          </p:cNvSpPr>
          <p:nvPr>
            <p:ph type="ftr" sz="quarter" idx="11"/>
          </p:nvPr>
        </p:nvSpPr>
        <p:spPr>
          <a:ln/>
        </p:spPr>
        <p:txBody>
          <a:bodyPr/>
          <a:lstStyle>
            <a:lvl1pPr>
              <a:defRPr/>
            </a:lvl1pPr>
          </a:lstStyle>
          <a:p>
            <a:pPr>
              <a:defRPr/>
            </a:pPr>
            <a:endParaRPr lang="el-GR"/>
          </a:p>
        </p:txBody>
      </p:sp>
      <p:sp>
        <p:nvSpPr>
          <p:cNvPr id="4" name="Rectangle 6">
            <a:extLst>
              <a:ext uri="{FF2B5EF4-FFF2-40B4-BE49-F238E27FC236}">
                <a16:creationId xmlns:a16="http://schemas.microsoft.com/office/drawing/2014/main" id="{283E7D43-EE94-F277-C4A2-AF04D2019D5D}"/>
              </a:ext>
            </a:extLst>
          </p:cNvPr>
          <p:cNvSpPr>
            <a:spLocks noGrp="1" noChangeArrowheads="1"/>
          </p:cNvSpPr>
          <p:nvPr>
            <p:ph type="sldNum" sz="quarter" idx="12"/>
          </p:nvPr>
        </p:nvSpPr>
        <p:spPr>
          <a:ln/>
        </p:spPr>
        <p:txBody>
          <a:bodyPr/>
          <a:lstStyle>
            <a:lvl1pPr>
              <a:defRPr/>
            </a:lvl1pPr>
          </a:lstStyle>
          <a:p>
            <a:fld id="{5EC4182B-9693-4C48-ABA6-DE6DC1B482A2}" type="slidenum">
              <a:rPr lang="el-GR" altLang="en-GR"/>
              <a:pPr/>
              <a:t>‹#›</a:t>
            </a:fld>
            <a:endParaRPr lang="el-GR" altLang="en-GR"/>
          </a:p>
        </p:txBody>
      </p:sp>
    </p:spTree>
    <p:extLst>
      <p:ext uri="{BB962C8B-B14F-4D97-AF65-F5344CB8AC3E}">
        <p14:creationId xmlns:p14="http://schemas.microsoft.com/office/powerpoint/2010/main" val="509808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4">
            <a:extLst>
              <a:ext uri="{FF2B5EF4-FFF2-40B4-BE49-F238E27FC236}">
                <a16:creationId xmlns:a16="http://schemas.microsoft.com/office/drawing/2014/main" id="{52C7A181-0DEE-4A4D-0C3B-6796C2913680}"/>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5">
            <a:extLst>
              <a:ext uri="{FF2B5EF4-FFF2-40B4-BE49-F238E27FC236}">
                <a16:creationId xmlns:a16="http://schemas.microsoft.com/office/drawing/2014/main" id="{7680B9F4-D1BE-DBB9-2E77-45E83B9019A3}"/>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6">
            <a:extLst>
              <a:ext uri="{FF2B5EF4-FFF2-40B4-BE49-F238E27FC236}">
                <a16:creationId xmlns:a16="http://schemas.microsoft.com/office/drawing/2014/main" id="{D7F61127-A6FD-1498-5073-9FFC804DD4EC}"/>
              </a:ext>
            </a:extLst>
          </p:cNvPr>
          <p:cNvSpPr>
            <a:spLocks noGrp="1" noChangeArrowheads="1"/>
          </p:cNvSpPr>
          <p:nvPr>
            <p:ph type="sldNum" sz="quarter" idx="12"/>
          </p:nvPr>
        </p:nvSpPr>
        <p:spPr>
          <a:ln/>
        </p:spPr>
        <p:txBody>
          <a:bodyPr/>
          <a:lstStyle>
            <a:lvl1pPr>
              <a:defRPr/>
            </a:lvl1pPr>
          </a:lstStyle>
          <a:p>
            <a:fld id="{17E0FA79-6E06-E842-95A1-7A0DB69DBCA0}" type="slidenum">
              <a:rPr lang="el-GR" altLang="en-GR"/>
              <a:pPr/>
              <a:t>‹#›</a:t>
            </a:fld>
            <a:endParaRPr lang="el-GR" altLang="en-GR"/>
          </a:p>
        </p:txBody>
      </p:sp>
    </p:spTree>
    <p:extLst>
      <p:ext uri="{BB962C8B-B14F-4D97-AF65-F5344CB8AC3E}">
        <p14:creationId xmlns:p14="http://schemas.microsoft.com/office/powerpoint/2010/main" val="36895761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4">
            <a:extLst>
              <a:ext uri="{FF2B5EF4-FFF2-40B4-BE49-F238E27FC236}">
                <a16:creationId xmlns:a16="http://schemas.microsoft.com/office/drawing/2014/main" id="{42726977-42A3-6788-830F-4FD714D97E7F}"/>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5">
            <a:extLst>
              <a:ext uri="{FF2B5EF4-FFF2-40B4-BE49-F238E27FC236}">
                <a16:creationId xmlns:a16="http://schemas.microsoft.com/office/drawing/2014/main" id="{8A65E672-B2BA-6B0E-B499-B9532E59DA14}"/>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6">
            <a:extLst>
              <a:ext uri="{FF2B5EF4-FFF2-40B4-BE49-F238E27FC236}">
                <a16:creationId xmlns:a16="http://schemas.microsoft.com/office/drawing/2014/main" id="{B2FAC33D-4D62-CB8C-E17F-580E47CDBC5F}"/>
              </a:ext>
            </a:extLst>
          </p:cNvPr>
          <p:cNvSpPr>
            <a:spLocks noGrp="1" noChangeArrowheads="1"/>
          </p:cNvSpPr>
          <p:nvPr>
            <p:ph type="sldNum" sz="quarter" idx="12"/>
          </p:nvPr>
        </p:nvSpPr>
        <p:spPr>
          <a:ln/>
        </p:spPr>
        <p:txBody>
          <a:bodyPr/>
          <a:lstStyle>
            <a:lvl1pPr>
              <a:defRPr/>
            </a:lvl1pPr>
          </a:lstStyle>
          <a:p>
            <a:fld id="{12D4DEA7-3B9A-AE44-B83F-BC3EE345ACE6}" type="slidenum">
              <a:rPr lang="el-GR" altLang="en-GR"/>
              <a:pPr/>
              <a:t>‹#›</a:t>
            </a:fld>
            <a:endParaRPr lang="el-GR" altLang="en-GR"/>
          </a:p>
        </p:txBody>
      </p:sp>
    </p:spTree>
    <p:extLst>
      <p:ext uri="{BB962C8B-B14F-4D97-AF65-F5344CB8AC3E}">
        <p14:creationId xmlns:p14="http://schemas.microsoft.com/office/powerpoint/2010/main" val="386410942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
            <a:extLst>
              <a:ext uri="{FF2B5EF4-FFF2-40B4-BE49-F238E27FC236}">
                <a16:creationId xmlns:a16="http://schemas.microsoft.com/office/drawing/2014/main" id="{BA0F9F30-A21F-F7F5-67A8-AEC91F5868BB}"/>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5">
            <a:extLst>
              <a:ext uri="{FF2B5EF4-FFF2-40B4-BE49-F238E27FC236}">
                <a16:creationId xmlns:a16="http://schemas.microsoft.com/office/drawing/2014/main" id="{DBC7E827-50EF-4303-12FF-0EF78EFBE8B7}"/>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6">
            <a:extLst>
              <a:ext uri="{FF2B5EF4-FFF2-40B4-BE49-F238E27FC236}">
                <a16:creationId xmlns:a16="http://schemas.microsoft.com/office/drawing/2014/main" id="{11F21751-C353-6483-53F2-4C561FD86233}"/>
              </a:ext>
            </a:extLst>
          </p:cNvPr>
          <p:cNvSpPr>
            <a:spLocks noGrp="1" noChangeArrowheads="1"/>
          </p:cNvSpPr>
          <p:nvPr>
            <p:ph type="sldNum" sz="quarter" idx="12"/>
          </p:nvPr>
        </p:nvSpPr>
        <p:spPr>
          <a:ln/>
        </p:spPr>
        <p:txBody>
          <a:bodyPr/>
          <a:lstStyle>
            <a:lvl1pPr>
              <a:defRPr/>
            </a:lvl1pPr>
          </a:lstStyle>
          <a:p>
            <a:fld id="{0E01FAB5-753D-0A46-8E8A-C0C781D508FD}" type="slidenum">
              <a:rPr lang="el-GR" altLang="en-GR"/>
              <a:pPr/>
              <a:t>‹#›</a:t>
            </a:fld>
            <a:endParaRPr lang="el-GR" altLang="en-GR"/>
          </a:p>
        </p:txBody>
      </p:sp>
    </p:spTree>
    <p:extLst>
      <p:ext uri="{BB962C8B-B14F-4D97-AF65-F5344CB8AC3E}">
        <p14:creationId xmlns:p14="http://schemas.microsoft.com/office/powerpoint/2010/main" val="38856966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
            <a:extLst>
              <a:ext uri="{FF2B5EF4-FFF2-40B4-BE49-F238E27FC236}">
                <a16:creationId xmlns:a16="http://schemas.microsoft.com/office/drawing/2014/main" id="{819921E6-8493-27AA-F248-388457C99CD2}"/>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5">
            <a:extLst>
              <a:ext uri="{FF2B5EF4-FFF2-40B4-BE49-F238E27FC236}">
                <a16:creationId xmlns:a16="http://schemas.microsoft.com/office/drawing/2014/main" id="{CE3A47A0-1AF2-DB5D-2F78-64013EA73CB1}"/>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6">
            <a:extLst>
              <a:ext uri="{FF2B5EF4-FFF2-40B4-BE49-F238E27FC236}">
                <a16:creationId xmlns:a16="http://schemas.microsoft.com/office/drawing/2014/main" id="{79BE52CE-3F30-E797-46D9-96D6C6292084}"/>
              </a:ext>
            </a:extLst>
          </p:cNvPr>
          <p:cNvSpPr>
            <a:spLocks noGrp="1" noChangeArrowheads="1"/>
          </p:cNvSpPr>
          <p:nvPr>
            <p:ph type="sldNum" sz="quarter" idx="12"/>
          </p:nvPr>
        </p:nvSpPr>
        <p:spPr>
          <a:ln/>
        </p:spPr>
        <p:txBody>
          <a:bodyPr/>
          <a:lstStyle>
            <a:lvl1pPr>
              <a:defRPr/>
            </a:lvl1pPr>
          </a:lstStyle>
          <a:p>
            <a:fld id="{DA4E2CF0-E7ED-D54A-AB62-567A67B3DF6A}" type="slidenum">
              <a:rPr lang="el-GR" altLang="en-GR"/>
              <a:pPr/>
              <a:t>‹#›</a:t>
            </a:fld>
            <a:endParaRPr lang="el-GR" altLang="en-GR"/>
          </a:p>
        </p:txBody>
      </p:sp>
    </p:spTree>
    <p:extLst>
      <p:ext uri="{BB962C8B-B14F-4D97-AF65-F5344CB8AC3E}">
        <p14:creationId xmlns:p14="http://schemas.microsoft.com/office/powerpoint/2010/main" val="81102367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CA53F706-BE7E-6B81-FF44-C6E40C29A128}"/>
              </a:ext>
            </a:extLst>
          </p:cNvPr>
          <p:cNvGrpSpPr>
            <a:grpSpLocks/>
          </p:cNvGrpSpPr>
          <p:nvPr/>
        </p:nvGrpSpPr>
        <p:grpSpPr bwMode="auto">
          <a:xfrm>
            <a:off x="0" y="0"/>
            <a:ext cx="9140825" cy="6850063"/>
            <a:chOff x="0" y="0"/>
            <a:chExt cx="5758" cy="4315"/>
          </a:xfrm>
        </p:grpSpPr>
        <p:grpSp>
          <p:nvGrpSpPr>
            <p:cNvPr id="3" name="Group 3">
              <a:extLst>
                <a:ext uri="{FF2B5EF4-FFF2-40B4-BE49-F238E27FC236}">
                  <a16:creationId xmlns:a16="http://schemas.microsoft.com/office/drawing/2014/main" id="{FFA62DE0-24E0-5325-8650-94BE7E0AF29A}"/>
                </a:ext>
              </a:extLst>
            </p:cNvPr>
            <p:cNvGrpSpPr>
              <a:grpSpLocks/>
            </p:cNvGrpSpPr>
            <p:nvPr userDrawn="1"/>
          </p:nvGrpSpPr>
          <p:grpSpPr bwMode="auto">
            <a:xfrm>
              <a:off x="1728" y="2230"/>
              <a:ext cx="4027" cy="2085"/>
              <a:chOff x="1728" y="2230"/>
              <a:chExt cx="4027" cy="2085"/>
            </a:xfrm>
          </p:grpSpPr>
          <p:sp>
            <p:nvSpPr>
              <p:cNvPr id="6" name="Freeform 4">
                <a:extLst>
                  <a:ext uri="{FF2B5EF4-FFF2-40B4-BE49-F238E27FC236}">
                    <a16:creationId xmlns:a16="http://schemas.microsoft.com/office/drawing/2014/main" id="{591E342B-002A-0574-0507-F64473DE6F2B}"/>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l-GR"/>
              </a:p>
            </p:txBody>
          </p:sp>
          <p:sp>
            <p:nvSpPr>
              <p:cNvPr id="7" name="Freeform 5">
                <a:extLst>
                  <a:ext uri="{FF2B5EF4-FFF2-40B4-BE49-F238E27FC236}">
                    <a16:creationId xmlns:a16="http://schemas.microsoft.com/office/drawing/2014/main" id="{C2D0B2B4-814D-7AE6-C1E5-B2A57C5151B4}"/>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l-GR"/>
              </a:p>
            </p:txBody>
          </p:sp>
          <p:sp>
            <p:nvSpPr>
              <p:cNvPr id="8" name="Freeform 6">
                <a:extLst>
                  <a:ext uri="{FF2B5EF4-FFF2-40B4-BE49-F238E27FC236}">
                    <a16:creationId xmlns:a16="http://schemas.microsoft.com/office/drawing/2014/main" id="{7DA8D78B-4316-453F-24E7-C617BB81BB07}"/>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l-GR"/>
              </a:p>
            </p:txBody>
          </p:sp>
          <p:sp>
            <p:nvSpPr>
              <p:cNvPr id="9" name="Freeform 7">
                <a:extLst>
                  <a:ext uri="{FF2B5EF4-FFF2-40B4-BE49-F238E27FC236}">
                    <a16:creationId xmlns:a16="http://schemas.microsoft.com/office/drawing/2014/main" id="{FE1D0412-12B4-4970-8AD5-5726FA35B573}"/>
                  </a:ext>
                </a:extLst>
              </p:cNvPr>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a:defRPr/>
                </a:pPr>
                <a:endParaRPr lang="el-GR"/>
              </a:p>
            </p:txBody>
          </p:sp>
          <p:sp>
            <p:nvSpPr>
              <p:cNvPr id="10" name="Freeform 8">
                <a:extLst>
                  <a:ext uri="{FF2B5EF4-FFF2-40B4-BE49-F238E27FC236}">
                    <a16:creationId xmlns:a16="http://schemas.microsoft.com/office/drawing/2014/main" id="{39953367-448F-CF20-ACC8-4EEA9E2F13F7}"/>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l-GR"/>
              </a:p>
            </p:txBody>
          </p:sp>
        </p:grpSp>
        <p:sp>
          <p:nvSpPr>
            <p:cNvPr id="4" name="Freeform 9">
              <a:extLst>
                <a:ext uri="{FF2B5EF4-FFF2-40B4-BE49-F238E27FC236}">
                  <a16:creationId xmlns:a16="http://schemas.microsoft.com/office/drawing/2014/main" id="{291E68C6-3868-FB19-D30F-A5DE0037FB0E}"/>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l-GR"/>
            </a:p>
          </p:txBody>
        </p:sp>
        <p:sp>
          <p:nvSpPr>
            <p:cNvPr id="5" name="Freeform 10">
              <a:extLst>
                <a:ext uri="{FF2B5EF4-FFF2-40B4-BE49-F238E27FC236}">
                  <a16:creationId xmlns:a16="http://schemas.microsoft.com/office/drawing/2014/main" id="{7877ECE3-C5B6-318C-16A2-701F8C5F5267}"/>
                </a:ext>
              </a:extLst>
            </p:cNvPr>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l-GR"/>
            </a:p>
          </p:txBody>
        </p:sp>
      </p:grpSp>
      <p:sp>
        <p:nvSpPr>
          <p:cNvPr id="394251" name="Rectangle 11"/>
          <p:cNvSpPr>
            <a:spLocks noGrp="1" noChangeArrowheads="1"/>
          </p:cNvSpPr>
          <p:nvPr>
            <p:ph type="ctrTitle" sz="quarter"/>
          </p:nvPr>
        </p:nvSpPr>
        <p:spPr>
          <a:xfrm>
            <a:off x="685800" y="1736725"/>
            <a:ext cx="7772400" cy="1920875"/>
          </a:xfrm>
        </p:spPr>
        <p:txBody>
          <a:bodyPr/>
          <a:lstStyle>
            <a:lvl1pPr>
              <a:defRPr sz="6000"/>
            </a:lvl1pPr>
          </a:lstStyle>
          <a:p>
            <a:r>
              <a:rPr lang="el-GR"/>
              <a:t>Κάντε κλικ για να επεξεργαστείτε τον τίτλο</a:t>
            </a:r>
          </a:p>
        </p:txBody>
      </p:sp>
      <p:sp>
        <p:nvSpPr>
          <p:cNvPr id="394252"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l-GR"/>
              <a:t>Κάντε κλικ για να επεξεργαστείτε τον υπότιτλο του υποδείγματος</a:t>
            </a:r>
          </a:p>
        </p:txBody>
      </p:sp>
      <p:sp>
        <p:nvSpPr>
          <p:cNvPr id="11" name="Rectangle 13">
            <a:extLst>
              <a:ext uri="{FF2B5EF4-FFF2-40B4-BE49-F238E27FC236}">
                <a16:creationId xmlns:a16="http://schemas.microsoft.com/office/drawing/2014/main" id="{B1B9F538-8B7A-0850-792D-A0687D26AE5A}"/>
              </a:ext>
            </a:extLst>
          </p:cNvPr>
          <p:cNvSpPr>
            <a:spLocks noGrp="1" noChangeArrowheads="1"/>
          </p:cNvSpPr>
          <p:nvPr>
            <p:ph type="dt" sz="quarter" idx="10"/>
          </p:nvPr>
        </p:nvSpPr>
        <p:spPr>
          <a:xfrm>
            <a:off x="457200" y="6248400"/>
            <a:ext cx="2133600" cy="476250"/>
          </a:xfrm>
        </p:spPr>
        <p:txBody>
          <a:bodyPr/>
          <a:lstStyle>
            <a:lvl1pPr>
              <a:defRPr smtClean="0"/>
            </a:lvl1pPr>
          </a:lstStyle>
          <a:p>
            <a:pPr>
              <a:defRPr/>
            </a:pPr>
            <a:endParaRPr lang="el-GR"/>
          </a:p>
        </p:txBody>
      </p:sp>
      <p:sp>
        <p:nvSpPr>
          <p:cNvPr id="12" name="Rectangle 14">
            <a:extLst>
              <a:ext uri="{FF2B5EF4-FFF2-40B4-BE49-F238E27FC236}">
                <a16:creationId xmlns:a16="http://schemas.microsoft.com/office/drawing/2014/main" id="{0096577E-D652-E415-365F-621A3B78026B}"/>
              </a:ext>
            </a:extLst>
          </p:cNvPr>
          <p:cNvSpPr>
            <a:spLocks noGrp="1" noChangeArrowheads="1"/>
          </p:cNvSpPr>
          <p:nvPr>
            <p:ph type="ftr" sz="quarter" idx="11"/>
          </p:nvPr>
        </p:nvSpPr>
        <p:spPr>
          <a:xfrm>
            <a:off x="3124200" y="6251575"/>
            <a:ext cx="2895600" cy="476250"/>
          </a:xfrm>
        </p:spPr>
        <p:txBody>
          <a:bodyPr/>
          <a:lstStyle>
            <a:lvl1pPr>
              <a:defRPr smtClean="0"/>
            </a:lvl1pPr>
          </a:lstStyle>
          <a:p>
            <a:pPr>
              <a:defRPr/>
            </a:pPr>
            <a:endParaRPr lang="el-GR"/>
          </a:p>
        </p:txBody>
      </p:sp>
      <p:sp>
        <p:nvSpPr>
          <p:cNvPr id="13" name="Rectangle 15">
            <a:extLst>
              <a:ext uri="{FF2B5EF4-FFF2-40B4-BE49-F238E27FC236}">
                <a16:creationId xmlns:a16="http://schemas.microsoft.com/office/drawing/2014/main" id="{04341540-5165-5511-6C2A-1E741CA77CAA}"/>
              </a:ext>
            </a:extLst>
          </p:cNvPr>
          <p:cNvSpPr>
            <a:spLocks noGrp="1" noChangeArrowheads="1"/>
          </p:cNvSpPr>
          <p:nvPr>
            <p:ph type="sldNum" sz="quarter" idx="12"/>
          </p:nvPr>
        </p:nvSpPr>
        <p:spPr>
          <a:xfrm>
            <a:off x="6553200" y="6254750"/>
            <a:ext cx="2133600" cy="476250"/>
          </a:xfrm>
        </p:spPr>
        <p:txBody>
          <a:bodyPr/>
          <a:lstStyle>
            <a:lvl1pPr>
              <a:defRPr/>
            </a:lvl1pPr>
          </a:lstStyle>
          <a:p>
            <a:fld id="{E7428638-6AFF-1C40-B3F5-D375191FD5A3}" type="slidenum">
              <a:rPr lang="el-GR" altLang="en-GR"/>
              <a:pPr/>
              <a:t>‹#›</a:t>
            </a:fld>
            <a:endParaRPr lang="el-GR" altLang="en-GR"/>
          </a:p>
        </p:txBody>
      </p:sp>
    </p:spTree>
    <p:extLst>
      <p:ext uri="{BB962C8B-B14F-4D97-AF65-F5344CB8AC3E}">
        <p14:creationId xmlns:p14="http://schemas.microsoft.com/office/powerpoint/2010/main" val="286147439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2">
            <a:extLst>
              <a:ext uri="{FF2B5EF4-FFF2-40B4-BE49-F238E27FC236}">
                <a16:creationId xmlns:a16="http://schemas.microsoft.com/office/drawing/2014/main" id="{7047FE16-E986-9B00-AF36-0654DC823BC5}"/>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3">
            <a:extLst>
              <a:ext uri="{FF2B5EF4-FFF2-40B4-BE49-F238E27FC236}">
                <a16:creationId xmlns:a16="http://schemas.microsoft.com/office/drawing/2014/main" id="{18DB979C-3590-738E-B686-53351999453B}"/>
              </a:ext>
            </a:extLst>
          </p:cNvPr>
          <p:cNvSpPr>
            <a:spLocks noGrp="1" noChangeArrowheads="1"/>
          </p:cNvSpPr>
          <p:nvPr>
            <p:ph type="sldNum" sz="quarter" idx="11"/>
          </p:nvPr>
        </p:nvSpPr>
        <p:spPr>
          <a:ln/>
        </p:spPr>
        <p:txBody>
          <a:bodyPr/>
          <a:lstStyle>
            <a:lvl1pPr>
              <a:defRPr/>
            </a:lvl1pPr>
          </a:lstStyle>
          <a:p>
            <a:fld id="{0C94BCF3-178F-C84B-B14E-D3AB24C010FF}" type="slidenum">
              <a:rPr lang="el-GR" altLang="en-GR"/>
              <a:pPr/>
              <a:t>‹#›</a:t>
            </a:fld>
            <a:endParaRPr lang="el-GR" altLang="en-GR"/>
          </a:p>
        </p:txBody>
      </p:sp>
      <p:sp>
        <p:nvSpPr>
          <p:cNvPr id="6" name="Rectangle 14">
            <a:extLst>
              <a:ext uri="{FF2B5EF4-FFF2-40B4-BE49-F238E27FC236}">
                <a16:creationId xmlns:a16="http://schemas.microsoft.com/office/drawing/2014/main" id="{6C6B4B50-C823-A79C-5BB7-45CCC722CE41}"/>
              </a:ext>
            </a:extLst>
          </p:cNvPr>
          <p:cNvSpPr>
            <a:spLocks noGrp="1" noChangeArrowheads="1"/>
          </p:cNvSpPr>
          <p:nvPr>
            <p:ph type="ftr" sz="quarter" idx="12"/>
          </p:nvPr>
        </p:nvSpPr>
        <p:spPr>
          <a:ln/>
        </p:spPr>
        <p:txBody>
          <a:bodyPr/>
          <a:lstStyle>
            <a:lvl1pPr>
              <a:defRPr/>
            </a:lvl1pPr>
          </a:lstStyle>
          <a:p>
            <a:pPr>
              <a:defRPr/>
            </a:pPr>
            <a:endParaRPr lang="el-GR"/>
          </a:p>
        </p:txBody>
      </p:sp>
    </p:spTree>
    <p:extLst>
      <p:ext uri="{BB962C8B-B14F-4D97-AF65-F5344CB8AC3E}">
        <p14:creationId xmlns:p14="http://schemas.microsoft.com/office/powerpoint/2010/main" val="361734280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
        <p:nvSpPr>
          <p:cNvPr id="4" name="Rectangle 2">
            <a:extLst>
              <a:ext uri="{FF2B5EF4-FFF2-40B4-BE49-F238E27FC236}">
                <a16:creationId xmlns:a16="http://schemas.microsoft.com/office/drawing/2014/main" id="{E536B98A-63EA-1E94-B8BE-8B092B7CC315}"/>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3">
            <a:extLst>
              <a:ext uri="{FF2B5EF4-FFF2-40B4-BE49-F238E27FC236}">
                <a16:creationId xmlns:a16="http://schemas.microsoft.com/office/drawing/2014/main" id="{DC7CB855-5739-09A0-8D0B-1877EE02803A}"/>
              </a:ext>
            </a:extLst>
          </p:cNvPr>
          <p:cNvSpPr>
            <a:spLocks noGrp="1" noChangeArrowheads="1"/>
          </p:cNvSpPr>
          <p:nvPr>
            <p:ph type="sldNum" sz="quarter" idx="11"/>
          </p:nvPr>
        </p:nvSpPr>
        <p:spPr>
          <a:ln/>
        </p:spPr>
        <p:txBody>
          <a:bodyPr/>
          <a:lstStyle>
            <a:lvl1pPr>
              <a:defRPr/>
            </a:lvl1pPr>
          </a:lstStyle>
          <a:p>
            <a:fld id="{B8260B50-F96B-0243-B54B-48DA7B01A49C}" type="slidenum">
              <a:rPr lang="el-GR" altLang="en-GR"/>
              <a:pPr/>
              <a:t>‹#›</a:t>
            </a:fld>
            <a:endParaRPr lang="el-GR" altLang="en-GR"/>
          </a:p>
        </p:txBody>
      </p:sp>
      <p:sp>
        <p:nvSpPr>
          <p:cNvPr id="6" name="Rectangle 14">
            <a:extLst>
              <a:ext uri="{FF2B5EF4-FFF2-40B4-BE49-F238E27FC236}">
                <a16:creationId xmlns:a16="http://schemas.microsoft.com/office/drawing/2014/main" id="{E9A510B0-2B2D-BCD5-CB44-6B798E2EAC6F}"/>
              </a:ext>
            </a:extLst>
          </p:cNvPr>
          <p:cNvSpPr>
            <a:spLocks noGrp="1" noChangeArrowheads="1"/>
          </p:cNvSpPr>
          <p:nvPr>
            <p:ph type="ftr" sz="quarter" idx="12"/>
          </p:nvPr>
        </p:nvSpPr>
        <p:spPr>
          <a:ln/>
        </p:spPr>
        <p:txBody>
          <a:bodyPr/>
          <a:lstStyle>
            <a:lvl1pPr>
              <a:defRPr/>
            </a:lvl1pPr>
          </a:lstStyle>
          <a:p>
            <a:pPr>
              <a:defRPr/>
            </a:pPr>
            <a:endParaRPr lang="el-GR"/>
          </a:p>
        </p:txBody>
      </p:sp>
    </p:spTree>
    <p:extLst>
      <p:ext uri="{BB962C8B-B14F-4D97-AF65-F5344CB8AC3E}">
        <p14:creationId xmlns:p14="http://schemas.microsoft.com/office/powerpoint/2010/main" val="337971774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2">
            <a:extLst>
              <a:ext uri="{FF2B5EF4-FFF2-40B4-BE49-F238E27FC236}">
                <a16:creationId xmlns:a16="http://schemas.microsoft.com/office/drawing/2014/main" id="{98E474F6-02DE-BF1F-49AD-D2966027D1DF}"/>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3">
            <a:extLst>
              <a:ext uri="{FF2B5EF4-FFF2-40B4-BE49-F238E27FC236}">
                <a16:creationId xmlns:a16="http://schemas.microsoft.com/office/drawing/2014/main" id="{BBE0BB0B-5E1B-6A0C-0629-A0BAB8A05DDF}"/>
              </a:ext>
            </a:extLst>
          </p:cNvPr>
          <p:cNvSpPr>
            <a:spLocks noGrp="1" noChangeArrowheads="1"/>
          </p:cNvSpPr>
          <p:nvPr>
            <p:ph type="sldNum" sz="quarter" idx="11"/>
          </p:nvPr>
        </p:nvSpPr>
        <p:spPr>
          <a:ln/>
        </p:spPr>
        <p:txBody>
          <a:bodyPr/>
          <a:lstStyle>
            <a:lvl1pPr>
              <a:defRPr/>
            </a:lvl1pPr>
          </a:lstStyle>
          <a:p>
            <a:fld id="{220F4456-E842-D04D-AF8E-6AE2703BB8BF}" type="slidenum">
              <a:rPr lang="el-GR" altLang="en-GR"/>
              <a:pPr/>
              <a:t>‹#›</a:t>
            </a:fld>
            <a:endParaRPr lang="el-GR" altLang="en-GR"/>
          </a:p>
        </p:txBody>
      </p:sp>
      <p:sp>
        <p:nvSpPr>
          <p:cNvPr id="7" name="Rectangle 14">
            <a:extLst>
              <a:ext uri="{FF2B5EF4-FFF2-40B4-BE49-F238E27FC236}">
                <a16:creationId xmlns:a16="http://schemas.microsoft.com/office/drawing/2014/main" id="{0D5E5B1F-FBE1-3908-4AE4-63CFBB571D0D}"/>
              </a:ext>
            </a:extLst>
          </p:cNvPr>
          <p:cNvSpPr>
            <a:spLocks noGrp="1" noChangeArrowheads="1"/>
          </p:cNvSpPr>
          <p:nvPr>
            <p:ph type="ftr" sz="quarter" idx="12"/>
          </p:nvPr>
        </p:nvSpPr>
        <p:spPr>
          <a:ln/>
        </p:spPr>
        <p:txBody>
          <a:bodyPr/>
          <a:lstStyle>
            <a:lvl1pPr>
              <a:defRPr/>
            </a:lvl1pPr>
          </a:lstStyle>
          <a:p>
            <a:pPr>
              <a:defRPr/>
            </a:pPr>
            <a:endParaRPr lang="el-GR"/>
          </a:p>
        </p:txBody>
      </p:sp>
    </p:spTree>
    <p:extLst>
      <p:ext uri="{BB962C8B-B14F-4D97-AF65-F5344CB8AC3E}">
        <p14:creationId xmlns:p14="http://schemas.microsoft.com/office/powerpoint/2010/main" val="155497798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Rectangle 2">
            <a:extLst>
              <a:ext uri="{FF2B5EF4-FFF2-40B4-BE49-F238E27FC236}">
                <a16:creationId xmlns:a16="http://schemas.microsoft.com/office/drawing/2014/main" id="{112CFB74-C43F-8DF3-F7FA-8BB1B1080CCD}"/>
              </a:ext>
            </a:extLst>
          </p:cNvPr>
          <p:cNvSpPr>
            <a:spLocks noGrp="1" noChangeArrowheads="1"/>
          </p:cNvSpPr>
          <p:nvPr>
            <p:ph type="dt" sz="half" idx="10"/>
          </p:nvPr>
        </p:nvSpPr>
        <p:spPr>
          <a:ln/>
        </p:spPr>
        <p:txBody>
          <a:bodyPr/>
          <a:lstStyle>
            <a:lvl1pPr>
              <a:defRPr/>
            </a:lvl1pPr>
          </a:lstStyle>
          <a:p>
            <a:pPr>
              <a:defRPr/>
            </a:pPr>
            <a:endParaRPr lang="el-GR"/>
          </a:p>
        </p:txBody>
      </p:sp>
      <p:sp>
        <p:nvSpPr>
          <p:cNvPr id="8" name="Rectangle 3">
            <a:extLst>
              <a:ext uri="{FF2B5EF4-FFF2-40B4-BE49-F238E27FC236}">
                <a16:creationId xmlns:a16="http://schemas.microsoft.com/office/drawing/2014/main" id="{7560F893-ED86-D8CC-520F-7CF5CCA80E9A}"/>
              </a:ext>
            </a:extLst>
          </p:cNvPr>
          <p:cNvSpPr>
            <a:spLocks noGrp="1" noChangeArrowheads="1"/>
          </p:cNvSpPr>
          <p:nvPr>
            <p:ph type="sldNum" sz="quarter" idx="11"/>
          </p:nvPr>
        </p:nvSpPr>
        <p:spPr>
          <a:ln/>
        </p:spPr>
        <p:txBody>
          <a:bodyPr/>
          <a:lstStyle>
            <a:lvl1pPr>
              <a:defRPr/>
            </a:lvl1pPr>
          </a:lstStyle>
          <a:p>
            <a:fld id="{0DB3CDE6-FE4E-6B47-A63E-C644DE74EA52}" type="slidenum">
              <a:rPr lang="el-GR" altLang="en-GR"/>
              <a:pPr/>
              <a:t>‹#›</a:t>
            </a:fld>
            <a:endParaRPr lang="el-GR" altLang="en-GR"/>
          </a:p>
        </p:txBody>
      </p:sp>
      <p:sp>
        <p:nvSpPr>
          <p:cNvPr id="9" name="Rectangle 14">
            <a:extLst>
              <a:ext uri="{FF2B5EF4-FFF2-40B4-BE49-F238E27FC236}">
                <a16:creationId xmlns:a16="http://schemas.microsoft.com/office/drawing/2014/main" id="{3875086C-A554-7402-007B-0DD7829A92C8}"/>
              </a:ext>
            </a:extLst>
          </p:cNvPr>
          <p:cNvSpPr>
            <a:spLocks noGrp="1" noChangeArrowheads="1"/>
          </p:cNvSpPr>
          <p:nvPr>
            <p:ph type="ftr" sz="quarter" idx="12"/>
          </p:nvPr>
        </p:nvSpPr>
        <p:spPr>
          <a:ln/>
        </p:spPr>
        <p:txBody>
          <a:bodyPr/>
          <a:lstStyle>
            <a:lvl1pPr>
              <a:defRPr/>
            </a:lvl1pPr>
          </a:lstStyle>
          <a:p>
            <a:pPr>
              <a:defRPr/>
            </a:pPr>
            <a:endParaRPr lang="el-GR"/>
          </a:p>
        </p:txBody>
      </p:sp>
    </p:spTree>
    <p:extLst>
      <p:ext uri="{BB962C8B-B14F-4D97-AF65-F5344CB8AC3E}">
        <p14:creationId xmlns:p14="http://schemas.microsoft.com/office/powerpoint/2010/main" val="128185989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Rectangle 2">
            <a:extLst>
              <a:ext uri="{FF2B5EF4-FFF2-40B4-BE49-F238E27FC236}">
                <a16:creationId xmlns:a16="http://schemas.microsoft.com/office/drawing/2014/main" id="{BF72E5F8-3C77-180A-63BE-0D22218CE147}"/>
              </a:ext>
            </a:extLst>
          </p:cNvPr>
          <p:cNvSpPr>
            <a:spLocks noGrp="1" noChangeArrowheads="1"/>
          </p:cNvSpPr>
          <p:nvPr>
            <p:ph type="dt" sz="half" idx="10"/>
          </p:nvPr>
        </p:nvSpPr>
        <p:spPr>
          <a:ln/>
        </p:spPr>
        <p:txBody>
          <a:bodyPr/>
          <a:lstStyle>
            <a:lvl1pPr>
              <a:defRPr/>
            </a:lvl1pPr>
          </a:lstStyle>
          <a:p>
            <a:pPr>
              <a:defRPr/>
            </a:pPr>
            <a:endParaRPr lang="el-GR"/>
          </a:p>
        </p:txBody>
      </p:sp>
      <p:sp>
        <p:nvSpPr>
          <p:cNvPr id="4" name="Rectangle 3">
            <a:extLst>
              <a:ext uri="{FF2B5EF4-FFF2-40B4-BE49-F238E27FC236}">
                <a16:creationId xmlns:a16="http://schemas.microsoft.com/office/drawing/2014/main" id="{48CCB37E-3233-31BD-22FA-1052723CB7E5}"/>
              </a:ext>
            </a:extLst>
          </p:cNvPr>
          <p:cNvSpPr>
            <a:spLocks noGrp="1" noChangeArrowheads="1"/>
          </p:cNvSpPr>
          <p:nvPr>
            <p:ph type="sldNum" sz="quarter" idx="11"/>
          </p:nvPr>
        </p:nvSpPr>
        <p:spPr>
          <a:ln/>
        </p:spPr>
        <p:txBody>
          <a:bodyPr/>
          <a:lstStyle>
            <a:lvl1pPr>
              <a:defRPr/>
            </a:lvl1pPr>
          </a:lstStyle>
          <a:p>
            <a:fld id="{514AA043-5AC9-D64B-A627-C6FD0C3CA163}" type="slidenum">
              <a:rPr lang="el-GR" altLang="en-GR"/>
              <a:pPr/>
              <a:t>‹#›</a:t>
            </a:fld>
            <a:endParaRPr lang="el-GR" altLang="en-GR"/>
          </a:p>
        </p:txBody>
      </p:sp>
      <p:sp>
        <p:nvSpPr>
          <p:cNvPr id="5" name="Rectangle 14">
            <a:extLst>
              <a:ext uri="{FF2B5EF4-FFF2-40B4-BE49-F238E27FC236}">
                <a16:creationId xmlns:a16="http://schemas.microsoft.com/office/drawing/2014/main" id="{79D335D9-C848-1428-E5B9-C4B168649B54}"/>
              </a:ext>
            </a:extLst>
          </p:cNvPr>
          <p:cNvSpPr>
            <a:spLocks noGrp="1" noChangeArrowheads="1"/>
          </p:cNvSpPr>
          <p:nvPr>
            <p:ph type="ftr" sz="quarter" idx="12"/>
          </p:nvPr>
        </p:nvSpPr>
        <p:spPr>
          <a:ln/>
        </p:spPr>
        <p:txBody>
          <a:bodyPr/>
          <a:lstStyle>
            <a:lvl1pPr>
              <a:defRPr/>
            </a:lvl1pPr>
          </a:lstStyle>
          <a:p>
            <a:pPr>
              <a:defRPr/>
            </a:pPr>
            <a:endParaRPr lang="el-GR"/>
          </a:p>
        </p:txBody>
      </p:sp>
    </p:spTree>
    <p:extLst>
      <p:ext uri="{BB962C8B-B14F-4D97-AF65-F5344CB8AC3E}">
        <p14:creationId xmlns:p14="http://schemas.microsoft.com/office/powerpoint/2010/main" val="308757823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836EFF0-F2DC-A1C1-DF85-F7AD2E6E04C4}"/>
              </a:ext>
            </a:extLst>
          </p:cNvPr>
          <p:cNvSpPr>
            <a:spLocks noGrp="1" noChangeArrowheads="1"/>
          </p:cNvSpPr>
          <p:nvPr>
            <p:ph type="dt" sz="half" idx="10"/>
          </p:nvPr>
        </p:nvSpPr>
        <p:spPr>
          <a:ln/>
        </p:spPr>
        <p:txBody>
          <a:bodyPr/>
          <a:lstStyle>
            <a:lvl1pPr>
              <a:defRPr/>
            </a:lvl1pPr>
          </a:lstStyle>
          <a:p>
            <a:pPr>
              <a:defRPr/>
            </a:pPr>
            <a:endParaRPr lang="el-GR"/>
          </a:p>
        </p:txBody>
      </p:sp>
      <p:sp>
        <p:nvSpPr>
          <p:cNvPr id="3" name="Rectangle 3">
            <a:extLst>
              <a:ext uri="{FF2B5EF4-FFF2-40B4-BE49-F238E27FC236}">
                <a16:creationId xmlns:a16="http://schemas.microsoft.com/office/drawing/2014/main" id="{E7062D55-8CEC-E527-46FD-22ADA83F3775}"/>
              </a:ext>
            </a:extLst>
          </p:cNvPr>
          <p:cNvSpPr>
            <a:spLocks noGrp="1" noChangeArrowheads="1"/>
          </p:cNvSpPr>
          <p:nvPr>
            <p:ph type="sldNum" sz="quarter" idx="11"/>
          </p:nvPr>
        </p:nvSpPr>
        <p:spPr>
          <a:ln/>
        </p:spPr>
        <p:txBody>
          <a:bodyPr/>
          <a:lstStyle>
            <a:lvl1pPr>
              <a:defRPr/>
            </a:lvl1pPr>
          </a:lstStyle>
          <a:p>
            <a:fld id="{85FD1C72-0B84-204A-B12F-5FCBCA330EC6}" type="slidenum">
              <a:rPr lang="el-GR" altLang="en-GR"/>
              <a:pPr/>
              <a:t>‹#›</a:t>
            </a:fld>
            <a:endParaRPr lang="el-GR" altLang="en-GR"/>
          </a:p>
        </p:txBody>
      </p:sp>
      <p:sp>
        <p:nvSpPr>
          <p:cNvPr id="4" name="Rectangle 14">
            <a:extLst>
              <a:ext uri="{FF2B5EF4-FFF2-40B4-BE49-F238E27FC236}">
                <a16:creationId xmlns:a16="http://schemas.microsoft.com/office/drawing/2014/main" id="{7D7220AA-717F-5E88-FBC8-D28E2736B381}"/>
              </a:ext>
            </a:extLst>
          </p:cNvPr>
          <p:cNvSpPr>
            <a:spLocks noGrp="1" noChangeArrowheads="1"/>
          </p:cNvSpPr>
          <p:nvPr>
            <p:ph type="ftr" sz="quarter" idx="12"/>
          </p:nvPr>
        </p:nvSpPr>
        <p:spPr>
          <a:ln/>
        </p:spPr>
        <p:txBody>
          <a:bodyPr/>
          <a:lstStyle>
            <a:lvl1pPr>
              <a:defRPr/>
            </a:lvl1pPr>
          </a:lstStyle>
          <a:p>
            <a:pPr>
              <a:defRPr/>
            </a:pPr>
            <a:endParaRPr lang="el-GR"/>
          </a:p>
        </p:txBody>
      </p:sp>
    </p:spTree>
    <p:extLst>
      <p:ext uri="{BB962C8B-B14F-4D97-AF65-F5344CB8AC3E}">
        <p14:creationId xmlns:p14="http://schemas.microsoft.com/office/powerpoint/2010/main" val="121396531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2">
            <a:extLst>
              <a:ext uri="{FF2B5EF4-FFF2-40B4-BE49-F238E27FC236}">
                <a16:creationId xmlns:a16="http://schemas.microsoft.com/office/drawing/2014/main" id="{9D24D664-58F6-2723-5516-65E973AA40EE}"/>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3">
            <a:extLst>
              <a:ext uri="{FF2B5EF4-FFF2-40B4-BE49-F238E27FC236}">
                <a16:creationId xmlns:a16="http://schemas.microsoft.com/office/drawing/2014/main" id="{BF843A99-6D52-8864-E492-C973475D0538}"/>
              </a:ext>
            </a:extLst>
          </p:cNvPr>
          <p:cNvSpPr>
            <a:spLocks noGrp="1" noChangeArrowheads="1"/>
          </p:cNvSpPr>
          <p:nvPr>
            <p:ph type="sldNum" sz="quarter" idx="11"/>
          </p:nvPr>
        </p:nvSpPr>
        <p:spPr>
          <a:ln/>
        </p:spPr>
        <p:txBody>
          <a:bodyPr/>
          <a:lstStyle>
            <a:lvl1pPr>
              <a:defRPr/>
            </a:lvl1pPr>
          </a:lstStyle>
          <a:p>
            <a:fld id="{7FE22B3D-A659-4746-B5A6-1A23FCAD7820}" type="slidenum">
              <a:rPr lang="el-GR" altLang="en-GR"/>
              <a:pPr/>
              <a:t>‹#›</a:t>
            </a:fld>
            <a:endParaRPr lang="el-GR" altLang="en-GR"/>
          </a:p>
        </p:txBody>
      </p:sp>
      <p:sp>
        <p:nvSpPr>
          <p:cNvPr id="7" name="Rectangle 14">
            <a:extLst>
              <a:ext uri="{FF2B5EF4-FFF2-40B4-BE49-F238E27FC236}">
                <a16:creationId xmlns:a16="http://schemas.microsoft.com/office/drawing/2014/main" id="{F8908BDB-C92B-260C-0B0E-30C3DD12CE09}"/>
              </a:ext>
            </a:extLst>
          </p:cNvPr>
          <p:cNvSpPr>
            <a:spLocks noGrp="1" noChangeArrowheads="1"/>
          </p:cNvSpPr>
          <p:nvPr>
            <p:ph type="ftr" sz="quarter" idx="12"/>
          </p:nvPr>
        </p:nvSpPr>
        <p:spPr>
          <a:ln/>
        </p:spPr>
        <p:txBody>
          <a:bodyPr/>
          <a:lstStyle>
            <a:lvl1pPr>
              <a:defRPr/>
            </a:lvl1pPr>
          </a:lstStyle>
          <a:p>
            <a:pPr>
              <a:defRPr/>
            </a:pPr>
            <a:endParaRPr lang="el-GR"/>
          </a:p>
        </p:txBody>
      </p:sp>
    </p:spTree>
    <p:extLst>
      <p:ext uri="{BB962C8B-B14F-4D97-AF65-F5344CB8AC3E}">
        <p14:creationId xmlns:p14="http://schemas.microsoft.com/office/powerpoint/2010/main" val="184958185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2">
            <a:extLst>
              <a:ext uri="{FF2B5EF4-FFF2-40B4-BE49-F238E27FC236}">
                <a16:creationId xmlns:a16="http://schemas.microsoft.com/office/drawing/2014/main" id="{5F9DCE61-CD8E-9D3D-31B0-72E7AFE04BF6}"/>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3">
            <a:extLst>
              <a:ext uri="{FF2B5EF4-FFF2-40B4-BE49-F238E27FC236}">
                <a16:creationId xmlns:a16="http://schemas.microsoft.com/office/drawing/2014/main" id="{D6431272-99AD-00DF-D627-67E2AADD755C}"/>
              </a:ext>
            </a:extLst>
          </p:cNvPr>
          <p:cNvSpPr>
            <a:spLocks noGrp="1" noChangeArrowheads="1"/>
          </p:cNvSpPr>
          <p:nvPr>
            <p:ph type="sldNum" sz="quarter" idx="11"/>
          </p:nvPr>
        </p:nvSpPr>
        <p:spPr>
          <a:ln/>
        </p:spPr>
        <p:txBody>
          <a:bodyPr/>
          <a:lstStyle>
            <a:lvl1pPr>
              <a:defRPr/>
            </a:lvl1pPr>
          </a:lstStyle>
          <a:p>
            <a:fld id="{885A795C-24B2-D54E-A363-479DBBB9D32A}" type="slidenum">
              <a:rPr lang="el-GR" altLang="en-GR"/>
              <a:pPr/>
              <a:t>‹#›</a:t>
            </a:fld>
            <a:endParaRPr lang="el-GR" altLang="en-GR"/>
          </a:p>
        </p:txBody>
      </p:sp>
      <p:sp>
        <p:nvSpPr>
          <p:cNvPr id="7" name="Rectangle 14">
            <a:extLst>
              <a:ext uri="{FF2B5EF4-FFF2-40B4-BE49-F238E27FC236}">
                <a16:creationId xmlns:a16="http://schemas.microsoft.com/office/drawing/2014/main" id="{06202887-5376-6A88-EF5A-E575A24B30C9}"/>
              </a:ext>
            </a:extLst>
          </p:cNvPr>
          <p:cNvSpPr>
            <a:spLocks noGrp="1" noChangeArrowheads="1"/>
          </p:cNvSpPr>
          <p:nvPr>
            <p:ph type="ftr" sz="quarter" idx="12"/>
          </p:nvPr>
        </p:nvSpPr>
        <p:spPr>
          <a:ln/>
        </p:spPr>
        <p:txBody>
          <a:bodyPr/>
          <a:lstStyle>
            <a:lvl1pPr>
              <a:defRPr/>
            </a:lvl1pPr>
          </a:lstStyle>
          <a:p>
            <a:pPr>
              <a:defRPr/>
            </a:pPr>
            <a:endParaRPr lang="el-GR"/>
          </a:p>
        </p:txBody>
      </p:sp>
    </p:spTree>
    <p:extLst>
      <p:ext uri="{BB962C8B-B14F-4D97-AF65-F5344CB8AC3E}">
        <p14:creationId xmlns:p14="http://schemas.microsoft.com/office/powerpoint/2010/main" val="83694315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2">
            <a:extLst>
              <a:ext uri="{FF2B5EF4-FFF2-40B4-BE49-F238E27FC236}">
                <a16:creationId xmlns:a16="http://schemas.microsoft.com/office/drawing/2014/main" id="{63A6BCAD-834D-D63E-95BF-3343CA939345}"/>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3">
            <a:extLst>
              <a:ext uri="{FF2B5EF4-FFF2-40B4-BE49-F238E27FC236}">
                <a16:creationId xmlns:a16="http://schemas.microsoft.com/office/drawing/2014/main" id="{B1148208-B4C6-588F-21AE-FD3C578B44DA}"/>
              </a:ext>
            </a:extLst>
          </p:cNvPr>
          <p:cNvSpPr>
            <a:spLocks noGrp="1" noChangeArrowheads="1"/>
          </p:cNvSpPr>
          <p:nvPr>
            <p:ph type="sldNum" sz="quarter" idx="11"/>
          </p:nvPr>
        </p:nvSpPr>
        <p:spPr>
          <a:ln/>
        </p:spPr>
        <p:txBody>
          <a:bodyPr/>
          <a:lstStyle>
            <a:lvl1pPr>
              <a:defRPr/>
            </a:lvl1pPr>
          </a:lstStyle>
          <a:p>
            <a:fld id="{7F7511F2-46FE-4542-8C7D-D220566A180F}" type="slidenum">
              <a:rPr lang="el-GR" altLang="en-GR"/>
              <a:pPr/>
              <a:t>‹#›</a:t>
            </a:fld>
            <a:endParaRPr lang="el-GR" altLang="en-GR"/>
          </a:p>
        </p:txBody>
      </p:sp>
      <p:sp>
        <p:nvSpPr>
          <p:cNvPr id="6" name="Rectangle 14">
            <a:extLst>
              <a:ext uri="{FF2B5EF4-FFF2-40B4-BE49-F238E27FC236}">
                <a16:creationId xmlns:a16="http://schemas.microsoft.com/office/drawing/2014/main" id="{A93598A4-CA52-D9B3-0E30-DCE0D8C8086E}"/>
              </a:ext>
            </a:extLst>
          </p:cNvPr>
          <p:cNvSpPr>
            <a:spLocks noGrp="1" noChangeArrowheads="1"/>
          </p:cNvSpPr>
          <p:nvPr>
            <p:ph type="ftr" sz="quarter" idx="12"/>
          </p:nvPr>
        </p:nvSpPr>
        <p:spPr>
          <a:ln/>
        </p:spPr>
        <p:txBody>
          <a:bodyPr/>
          <a:lstStyle>
            <a:lvl1pPr>
              <a:defRPr/>
            </a:lvl1pPr>
          </a:lstStyle>
          <a:p>
            <a:pPr>
              <a:defRPr/>
            </a:pPr>
            <a:endParaRPr lang="el-GR"/>
          </a:p>
        </p:txBody>
      </p:sp>
    </p:spTree>
    <p:extLst>
      <p:ext uri="{BB962C8B-B14F-4D97-AF65-F5344CB8AC3E}">
        <p14:creationId xmlns:p14="http://schemas.microsoft.com/office/powerpoint/2010/main" val="378015047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2">
            <a:extLst>
              <a:ext uri="{FF2B5EF4-FFF2-40B4-BE49-F238E27FC236}">
                <a16:creationId xmlns:a16="http://schemas.microsoft.com/office/drawing/2014/main" id="{18C48902-DA9A-5196-D27E-A18C0D30539C}"/>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3">
            <a:extLst>
              <a:ext uri="{FF2B5EF4-FFF2-40B4-BE49-F238E27FC236}">
                <a16:creationId xmlns:a16="http://schemas.microsoft.com/office/drawing/2014/main" id="{922EA6E1-7877-7816-5EEA-D15D29E555EE}"/>
              </a:ext>
            </a:extLst>
          </p:cNvPr>
          <p:cNvSpPr>
            <a:spLocks noGrp="1" noChangeArrowheads="1"/>
          </p:cNvSpPr>
          <p:nvPr>
            <p:ph type="sldNum" sz="quarter" idx="11"/>
          </p:nvPr>
        </p:nvSpPr>
        <p:spPr>
          <a:ln/>
        </p:spPr>
        <p:txBody>
          <a:bodyPr/>
          <a:lstStyle>
            <a:lvl1pPr>
              <a:defRPr/>
            </a:lvl1pPr>
          </a:lstStyle>
          <a:p>
            <a:fld id="{FBB17BE3-9153-824B-9721-A205DABF6D85}" type="slidenum">
              <a:rPr lang="el-GR" altLang="en-GR"/>
              <a:pPr/>
              <a:t>‹#›</a:t>
            </a:fld>
            <a:endParaRPr lang="el-GR" altLang="en-GR"/>
          </a:p>
        </p:txBody>
      </p:sp>
      <p:sp>
        <p:nvSpPr>
          <p:cNvPr id="6" name="Rectangle 14">
            <a:extLst>
              <a:ext uri="{FF2B5EF4-FFF2-40B4-BE49-F238E27FC236}">
                <a16:creationId xmlns:a16="http://schemas.microsoft.com/office/drawing/2014/main" id="{3ACDA18F-83B0-E863-E680-682CC9227CC0}"/>
              </a:ext>
            </a:extLst>
          </p:cNvPr>
          <p:cNvSpPr>
            <a:spLocks noGrp="1" noChangeArrowheads="1"/>
          </p:cNvSpPr>
          <p:nvPr>
            <p:ph type="ftr" sz="quarter" idx="12"/>
          </p:nvPr>
        </p:nvSpPr>
        <p:spPr>
          <a:ln/>
        </p:spPr>
        <p:txBody>
          <a:bodyPr/>
          <a:lstStyle>
            <a:lvl1pPr>
              <a:defRPr/>
            </a:lvl1pPr>
          </a:lstStyle>
          <a:p>
            <a:pPr>
              <a:defRPr/>
            </a:pPr>
            <a:endParaRPr lang="el-GR"/>
          </a:p>
        </p:txBody>
      </p:sp>
    </p:spTree>
    <p:extLst>
      <p:ext uri="{BB962C8B-B14F-4D97-AF65-F5344CB8AC3E}">
        <p14:creationId xmlns:p14="http://schemas.microsoft.com/office/powerpoint/2010/main" val="285819101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99497AA-2CAA-3572-5868-B5DA34198434}"/>
              </a:ext>
            </a:extLst>
          </p:cNvPr>
          <p:cNvSpPr>
            <a:spLocks noChangeArrowheads="1"/>
          </p:cNvSpPr>
          <p:nvPr/>
        </p:nvSpPr>
        <p:spPr bwMode="invGray">
          <a:xfrm>
            <a:off x="8809038" y="0"/>
            <a:ext cx="334962" cy="68580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p:spPr>
        <p:txBody>
          <a:bodyPr wrap="none" anchor="ctr"/>
          <a:lstStyle/>
          <a:p>
            <a:pPr>
              <a:defRPr/>
            </a:pPr>
            <a:endParaRPr lang="el-GR"/>
          </a:p>
        </p:txBody>
      </p:sp>
      <p:sp>
        <p:nvSpPr>
          <p:cNvPr id="3" name="Freeform 3">
            <a:extLst>
              <a:ext uri="{FF2B5EF4-FFF2-40B4-BE49-F238E27FC236}">
                <a16:creationId xmlns:a16="http://schemas.microsoft.com/office/drawing/2014/main" id="{84646297-4785-52AB-4BBB-2794B7B1FC74}"/>
              </a:ext>
            </a:extLst>
          </p:cNvPr>
          <p:cNvSpPr>
            <a:spLocks/>
          </p:cNvSpPr>
          <p:nvPr/>
        </p:nvSpPr>
        <p:spPr bwMode="white">
          <a:xfrm>
            <a:off x="-9525" y="4489450"/>
            <a:ext cx="5754688" cy="2368550"/>
          </a:xfrm>
          <a:custGeom>
            <a:avLst/>
            <a:gdLst/>
            <a:ahLst/>
            <a:cxnLst>
              <a:cxn ang="0">
                <a:pos x="0" y="1491"/>
              </a:cxn>
              <a:cxn ang="0">
                <a:pos x="0" y="0"/>
              </a:cxn>
              <a:cxn ang="0">
                <a:pos x="171" y="3"/>
              </a:cxn>
              <a:cxn ang="0">
                <a:pos x="355" y="9"/>
              </a:cxn>
              <a:cxn ang="0">
                <a:pos x="499" y="21"/>
              </a:cxn>
              <a:cxn ang="0">
                <a:pos x="650" y="36"/>
              </a:cxn>
              <a:cxn ang="0">
                <a:pos x="809" y="54"/>
              </a:cxn>
              <a:cxn ang="0">
                <a:pos x="957" y="78"/>
              </a:cxn>
              <a:cxn ang="0">
                <a:pos x="1119" y="105"/>
              </a:cxn>
              <a:cxn ang="0">
                <a:pos x="1261" y="133"/>
              </a:cxn>
              <a:cxn ang="0">
                <a:pos x="1441" y="175"/>
              </a:cxn>
              <a:cxn ang="0">
                <a:pos x="1598" y="217"/>
              </a:cxn>
              <a:cxn ang="0">
                <a:pos x="1763" y="269"/>
              </a:cxn>
              <a:cxn ang="0">
                <a:pos x="1887" y="308"/>
              </a:cxn>
              <a:cxn ang="0">
                <a:pos x="2085" y="384"/>
              </a:cxn>
              <a:cxn ang="0">
                <a:pos x="2230" y="444"/>
              </a:cxn>
              <a:cxn ang="0">
                <a:pos x="2456" y="547"/>
              </a:cxn>
              <a:cxn ang="0">
                <a:pos x="2666" y="662"/>
              </a:cxn>
              <a:cxn ang="0">
                <a:pos x="2859" y="786"/>
              </a:cxn>
              <a:cxn ang="0">
                <a:pos x="3046" y="920"/>
              </a:cxn>
              <a:cxn ang="0">
                <a:pos x="3193" y="1038"/>
              </a:cxn>
              <a:cxn ang="0">
                <a:pos x="3332" y="1168"/>
              </a:cxn>
              <a:cxn ang="0">
                <a:pos x="3440" y="1280"/>
              </a:cxn>
              <a:cxn ang="0">
                <a:pos x="3524" y="1380"/>
              </a:cxn>
              <a:cxn ang="0">
                <a:pos x="3624" y="1491"/>
              </a:cxn>
              <a:cxn ang="0">
                <a:pos x="3608" y="1491"/>
              </a:cxn>
              <a:cxn ang="0">
                <a:pos x="0" y="1491"/>
              </a:cxn>
            </a:cxnLst>
            <a:rect l="0" t="0" r="r" b="b"/>
            <a:pathLst>
              <a:path w="3625" h="1492">
                <a:moveTo>
                  <a:pt x="0" y="1491"/>
                </a:moveTo>
                <a:lnTo>
                  <a:pt x="0" y="0"/>
                </a:lnTo>
                <a:lnTo>
                  <a:pt x="171" y="3"/>
                </a:lnTo>
                <a:lnTo>
                  <a:pt x="355" y="9"/>
                </a:lnTo>
                <a:lnTo>
                  <a:pt x="499" y="21"/>
                </a:lnTo>
                <a:lnTo>
                  <a:pt x="650" y="36"/>
                </a:lnTo>
                <a:lnTo>
                  <a:pt x="809" y="54"/>
                </a:lnTo>
                <a:lnTo>
                  <a:pt x="957" y="78"/>
                </a:lnTo>
                <a:lnTo>
                  <a:pt x="1119" y="105"/>
                </a:lnTo>
                <a:lnTo>
                  <a:pt x="1261" y="133"/>
                </a:lnTo>
                <a:lnTo>
                  <a:pt x="1441" y="175"/>
                </a:lnTo>
                <a:lnTo>
                  <a:pt x="1598" y="217"/>
                </a:lnTo>
                <a:lnTo>
                  <a:pt x="1763" y="269"/>
                </a:lnTo>
                <a:lnTo>
                  <a:pt x="1887" y="308"/>
                </a:lnTo>
                <a:lnTo>
                  <a:pt x="2085" y="384"/>
                </a:lnTo>
                <a:lnTo>
                  <a:pt x="2230" y="444"/>
                </a:lnTo>
                <a:lnTo>
                  <a:pt x="2456" y="547"/>
                </a:lnTo>
                <a:lnTo>
                  <a:pt x="2666" y="662"/>
                </a:lnTo>
                <a:lnTo>
                  <a:pt x="2859" y="786"/>
                </a:lnTo>
                <a:lnTo>
                  <a:pt x="3046" y="920"/>
                </a:lnTo>
                <a:lnTo>
                  <a:pt x="3193" y="1038"/>
                </a:lnTo>
                <a:lnTo>
                  <a:pt x="3332" y="1168"/>
                </a:lnTo>
                <a:lnTo>
                  <a:pt x="3440" y="1280"/>
                </a:lnTo>
                <a:lnTo>
                  <a:pt x="3524" y="1380"/>
                </a:lnTo>
                <a:lnTo>
                  <a:pt x="3624" y="1491"/>
                </a:lnTo>
                <a:lnTo>
                  <a:pt x="3608" y="1491"/>
                </a:lnTo>
                <a:lnTo>
                  <a:pt x="0" y="1491"/>
                </a:lnTo>
              </a:path>
            </a:pathLst>
          </a:custGeom>
          <a:gradFill rotWithShape="0">
            <a:gsLst>
              <a:gs pos="0">
                <a:schemeClr val="bg2"/>
              </a:gs>
              <a:gs pos="100000">
                <a:schemeClr val="bg1"/>
              </a:gs>
            </a:gsLst>
            <a:lin ang="5400000" scaled="1"/>
          </a:gradFill>
          <a:ln w="9525" cap="flat" cmpd="sng">
            <a:noFill/>
            <a:prstDash val="solid"/>
            <a:miter lim="800000"/>
            <a:headEnd type="none" w="sm" len="sm"/>
            <a:tailEnd type="none" w="sm" len="sm"/>
          </a:ln>
          <a:effectLst/>
        </p:spPr>
        <p:txBody>
          <a:bodyPr wrap="none" anchor="ctr"/>
          <a:lstStyle/>
          <a:p>
            <a:pPr>
              <a:defRPr/>
            </a:pPr>
            <a:endParaRPr lang="el-GR"/>
          </a:p>
        </p:txBody>
      </p:sp>
      <p:sp>
        <p:nvSpPr>
          <p:cNvPr id="4" name="Freeform 4">
            <a:extLst>
              <a:ext uri="{FF2B5EF4-FFF2-40B4-BE49-F238E27FC236}">
                <a16:creationId xmlns:a16="http://schemas.microsoft.com/office/drawing/2014/main" id="{DBBFFBC7-FFFC-8F0C-5C3D-8062ED95690E}"/>
              </a:ext>
            </a:extLst>
          </p:cNvPr>
          <p:cNvSpPr>
            <a:spLocks/>
          </p:cNvSpPr>
          <p:nvPr/>
        </p:nvSpPr>
        <p:spPr bwMode="white">
          <a:xfrm>
            <a:off x="0" y="3817938"/>
            <a:ext cx="8164513" cy="3019425"/>
          </a:xfrm>
          <a:custGeom>
            <a:avLst/>
            <a:gdLst/>
            <a:ahLst/>
            <a:cxnLst>
              <a:cxn ang="0">
                <a:pos x="2718" y="405"/>
              </a:cxn>
              <a:cxn ang="0">
                <a:pos x="2466" y="333"/>
              </a:cxn>
              <a:cxn ang="0">
                <a:pos x="2202" y="261"/>
              </a:cxn>
              <a:cxn ang="0">
                <a:pos x="1929" y="198"/>
              </a:cxn>
              <a:cxn ang="0">
                <a:pos x="1695" y="153"/>
              </a:cxn>
              <a:cxn ang="0">
                <a:pos x="1434" y="111"/>
              </a:cxn>
              <a:cxn ang="0">
                <a:pos x="1188" y="75"/>
              </a:cxn>
              <a:cxn ang="0">
                <a:pos x="957" y="48"/>
              </a:cxn>
              <a:cxn ang="0">
                <a:pos x="747" y="30"/>
              </a:cxn>
              <a:cxn ang="0">
                <a:pos x="501" y="15"/>
              </a:cxn>
              <a:cxn ang="0">
                <a:pos x="246" y="3"/>
              </a:cxn>
              <a:cxn ang="0">
                <a:pos x="0" y="0"/>
              </a:cxn>
              <a:cxn ang="0">
                <a:pos x="0" y="275"/>
              </a:cxn>
              <a:cxn ang="0">
                <a:pos x="0" y="345"/>
              </a:cxn>
              <a:cxn ang="0">
                <a:pos x="0" y="275"/>
              </a:cxn>
              <a:cxn ang="0">
                <a:pos x="0" y="342"/>
              </a:cxn>
              <a:cxn ang="0">
                <a:pos x="339" y="351"/>
              </a:cxn>
              <a:cxn ang="0">
                <a:pos x="606" y="372"/>
              </a:cxn>
              <a:cxn ang="0">
                <a:pos x="852" y="399"/>
              </a:cxn>
              <a:cxn ang="0">
                <a:pos x="1068" y="435"/>
              </a:cxn>
              <a:cxn ang="0">
                <a:pos x="1275" y="474"/>
              </a:cxn>
              <a:cxn ang="0">
                <a:pos x="1545" y="540"/>
              </a:cxn>
              <a:cxn ang="0">
                <a:pos x="1761" y="603"/>
              </a:cxn>
              <a:cxn ang="0">
                <a:pos x="1971" y="678"/>
              </a:cxn>
              <a:cxn ang="0">
                <a:pos x="2166" y="747"/>
              </a:cxn>
              <a:cxn ang="0">
                <a:pos x="2397" y="852"/>
              </a:cxn>
              <a:cxn ang="0">
                <a:pos x="2613" y="960"/>
              </a:cxn>
              <a:cxn ang="0">
                <a:pos x="2832" y="1095"/>
              </a:cxn>
              <a:cxn ang="0">
                <a:pos x="3012" y="1212"/>
              </a:cxn>
              <a:cxn ang="0">
                <a:pos x="3186" y="1347"/>
              </a:cxn>
              <a:cxn ang="0">
                <a:pos x="3351" y="1497"/>
              </a:cxn>
              <a:cxn ang="0">
                <a:pos x="3480" y="1629"/>
              </a:cxn>
              <a:cxn ang="0">
                <a:pos x="3612" y="1785"/>
              </a:cxn>
              <a:cxn ang="0">
                <a:pos x="3699" y="1901"/>
              </a:cxn>
              <a:cxn ang="0">
                <a:pos x="5142" y="1901"/>
              </a:cxn>
              <a:cxn ang="0">
                <a:pos x="5076" y="1827"/>
              </a:cxn>
              <a:cxn ang="0">
                <a:pos x="4968" y="1707"/>
              </a:cxn>
              <a:cxn ang="0">
                <a:pos x="4797" y="1539"/>
              </a:cxn>
              <a:cxn ang="0">
                <a:pos x="4617" y="1383"/>
              </a:cxn>
              <a:cxn ang="0">
                <a:pos x="4410" y="1221"/>
              </a:cxn>
              <a:cxn ang="0">
                <a:pos x="4185" y="1071"/>
              </a:cxn>
              <a:cxn ang="0">
                <a:pos x="3960" y="939"/>
              </a:cxn>
              <a:cxn ang="0">
                <a:pos x="3708" y="801"/>
              </a:cxn>
              <a:cxn ang="0">
                <a:pos x="3492" y="702"/>
              </a:cxn>
              <a:cxn ang="0">
                <a:pos x="3231" y="588"/>
              </a:cxn>
              <a:cxn ang="0">
                <a:pos x="2964" y="489"/>
              </a:cxn>
              <a:cxn ang="0">
                <a:pos x="2718" y="405"/>
              </a:cxn>
            </a:cxnLst>
            <a:rect l="0" t="0" r="r" b="b"/>
            <a:pathLst>
              <a:path w="5143" h="1902">
                <a:moveTo>
                  <a:pt x="2718" y="405"/>
                </a:moveTo>
                <a:lnTo>
                  <a:pt x="2466" y="333"/>
                </a:lnTo>
                <a:lnTo>
                  <a:pt x="2202" y="261"/>
                </a:lnTo>
                <a:lnTo>
                  <a:pt x="1929" y="198"/>
                </a:lnTo>
                <a:lnTo>
                  <a:pt x="1695" y="153"/>
                </a:lnTo>
                <a:lnTo>
                  <a:pt x="1434" y="111"/>
                </a:lnTo>
                <a:lnTo>
                  <a:pt x="1188" y="75"/>
                </a:lnTo>
                <a:lnTo>
                  <a:pt x="957" y="48"/>
                </a:lnTo>
                <a:lnTo>
                  <a:pt x="747" y="30"/>
                </a:lnTo>
                <a:lnTo>
                  <a:pt x="501" y="15"/>
                </a:lnTo>
                <a:lnTo>
                  <a:pt x="246" y="3"/>
                </a:lnTo>
                <a:lnTo>
                  <a:pt x="0" y="0"/>
                </a:lnTo>
                <a:lnTo>
                  <a:pt x="0" y="275"/>
                </a:lnTo>
                <a:lnTo>
                  <a:pt x="0" y="345"/>
                </a:lnTo>
                <a:lnTo>
                  <a:pt x="0" y="275"/>
                </a:lnTo>
                <a:lnTo>
                  <a:pt x="0" y="342"/>
                </a:lnTo>
                <a:lnTo>
                  <a:pt x="339" y="351"/>
                </a:lnTo>
                <a:lnTo>
                  <a:pt x="606" y="372"/>
                </a:lnTo>
                <a:lnTo>
                  <a:pt x="852" y="399"/>
                </a:lnTo>
                <a:lnTo>
                  <a:pt x="1068" y="435"/>
                </a:lnTo>
                <a:lnTo>
                  <a:pt x="1275" y="474"/>
                </a:lnTo>
                <a:lnTo>
                  <a:pt x="1545" y="540"/>
                </a:lnTo>
                <a:lnTo>
                  <a:pt x="1761" y="603"/>
                </a:lnTo>
                <a:lnTo>
                  <a:pt x="1971" y="678"/>
                </a:lnTo>
                <a:lnTo>
                  <a:pt x="2166" y="747"/>
                </a:lnTo>
                <a:lnTo>
                  <a:pt x="2397" y="852"/>
                </a:lnTo>
                <a:lnTo>
                  <a:pt x="2613" y="960"/>
                </a:lnTo>
                <a:lnTo>
                  <a:pt x="2832" y="1095"/>
                </a:lnTo>
                <a:lnTo>
                  <a:pt x="3012" y="1212"/>
                </a:lnTo>
                <a:lnTo>
                  <a:pt x="3186" y="1347"/>
                </a:lnTo>
                <a:lnTo>
                  <a:pt x="3351" y="1497"/>
                </a:lnTo>
                <a:lnTo>
                  <a:pt x="3480" y="1629"/>
                </a:lnTo>
                <a:lnTo>
                  <a:pt x="3612" y="1785"/>
                </a:lnTo>
                <a:lnTo>
                  <a:pt x="3699" y="1901"/>
                </a:lnTo>
                <a:lnTo>
                  <a:pt x="5142" y="1901"/>
                </a:lnTo>
                <a:lnTo>
                  <a:pt x="5076" y="1827"/>
                </a:lnTo>
                <a:lnTo>
                  <a:pt x="4968" y="1707"/>
                </a:lnTo>
                <a:lnTo>
                  <a:pt x="4797" y="1539"/>
                </a:lnTo>
                <a:lnTo>
                  <a:pt x="4617" y="1383"/>
                </a:lnTo>
                <a:lnTo>
                  <a:pt x="4410" y="1221"/>
                </a:lnTo>
                <a:lnTo>
                  <a:pt x="4185" y="1071"/>
                </a:lnTo>
                <a:lnTo>
                  <a:pt x="3960" y="939"/>
                </a:lnTo>
                <a:lnTo>
                  <a:pt x="3708" y="801"/>
                </a:lnTo>
                <a:lnTo>
                  <a:pt x="3492" y="702"/>
                </a:lnTo>
                <a:lnTo>
                  <a:pt x="3231" y="588"/>
                </a:lnTo>
                <a:lnTo>
                  <a:pt x="2964" y="489"/>
                </a:lnTo>
                <a:lnTo>
                  <a:pt x="2718" y="405"/>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p>
            <a:pPr>
              <a:defRPr/>
            </a:pPr>
            <a:endParaRPr lang="el-GR"/>
          </a:p>
        </p:txBody>
      </p:sp>
      <p:sp>
        <p:nvSpPr>
          <p:cNvPr id="5" name="Freeform 5">
            <a:extLst>
              <a:ext uri="{FF2B5EF4-FFF2-40B4-BE49-F238E27FC236}">
                <a16:creationId xmlns:a16="http://schemas.microsoft.com/office/drawing/2014/main" id="{4F24E3A0-8DA9-9E27-9771-A96DB9304D48}"/>
              </a:ext>
            </a:extLst>
          </p:cNvPr>
          <p:cNvSpPr>
            <a:spLocks/>
          </p:cNvSpPr>
          <p:nvPr/>
        </p:nvSpPr>
        <p:spPr bwMode="white">
          <a:xfrm>
            <a:off x="0" y="3146425"/>
            <a:ext cx="9144000" cy="3690938"/>
          </a:xfrm>
          <a:custGeom>
            <a:avLst/>
            <a:gdLst/>
            <a:ahLst/>
            <a:cxnLst>
              <a:cxn ang="0">
                <a:pos x="0" y="0"/>
              </a:cxn>
              <a:cxn ang="0">
                <a:pos x="0" y="339"/>
              </a:cxn>
              <a:cxn ang="0">
                <a:pos x="558" y="357"/>
              </a:cxn>
              <a:cxn ang="0">
                <a:pos x="807" y="375"/>
              </a:cxn>
              <a:cxn ang="0">
                <a:pos x="1056" y="399"/>
              </a:cxn>
              <a:cxn ang="0">
                <a:pos x="1272" y="426"/>
              </a:cxn>
              <a:cxn ang="0">
                <a:pos x="1539" y="465"/>
              </a:cxn>
              <a:cxn ang="0">
                <a:pos x="1791" y="510"/>
              </a:cxn>
              <a:cxn ang="0">
                <a:pos x="2076" y="570"/>
              </a:cxn>
              <a:cxn ang="0">
                <a:pos x="2334" y="630"/>
              </a:cxn>
              <a:cxn ang="0">
                <a:pos x="2544" y="687"/>
              </a:cxn>
              <a:cxn ang="0">
                <a:pos x="2775" y="759"/>
              </a:cxn>
              <a:cxn ang="0">
                <a:pos x="3003" y="837"/>
              </a:cxn>
              <a:cxn ang="0">
                <a:pos x="3231" y="924"/>
              </a:cxn>
              <a:cxn ang="0">
                <a:pos x="3438" y="1005"/>
              </a:cxn>
              <a:cxn ang="0">
                <a:pos x="3663" y="1110"/>
              </a:cxn>
              <a:cxn ang="0">
                <a:pos x="3903" y="1233"/>
              </a:cxn>
              <a:cxn ang="0">
                <a:pos x="4149" y="1374"/>
              </a:cxn>
              <a:cxn ang="0">
                <a:pos x="4353" y="1506"/>
              </a:cxn>
              <a:cxn ang="0">
                <a:pos x="4491" y="1602"/>
              </a:cxn>
              <a:cxn ang="0">
                <a:pos x="4668" y="1740"/>
              </a:cxn>
              <a:cxn ang="0">
                <a:pos x="4824" y="1875"/>
              </a:cxn>
              <a:cxn ang="0">
                <a:pos x="4968" y="2016"/>
              </a:cxn>
              <a:cxn ang="0">
                <a:pos x="5100" y="2154"/>
              </a:cxn>
              <a:cxn ang="0">
                <a:pos x="5238" y="2324"/>
              </a:cxn>
              <a:cxn ang="0">
                <a:pos x="5759" y="2324"/>
              </a:cxn>
              <a:cxn ang="0">
                <a:pos x="5759" y="1245"/>
              </a:cxn>
              <a:cxn ang="0">
                <a:pos x="5580" y="1119"/>
              </a:cxn>
              <a:cxn ang="0">
                <a:pos x="5400" y="1020"/>
              </a:cxn>
              <a:cxn ang="0">
                <a:pos x="5205" y="918"/>
              </a:cxn>
              <a:cxn ang="0">
                <a:pos x="5031" y="837"/>
              </a:cxn>
              <a:cxn ang="0">
                <a:pos x="4866" y="771"/>
              </a:cxn>
              <a:cxn ang="0">
                <a:pos x="4710" y="711"/>
              </a:cxn>
              <a:cxn ang="0">
                <a:pos x="4545" y="651"/>
              </a:cxn>
              <a:cxn ang="0">
                <a:pos x="4386" y="600"/>
              </a:cxn>
              <a:cxn ang="0">
                <a:pos x="4248" y="552"/>
              </a:cxn>
              <a:cxn ang="0">
                <a:pos x="3993" y="483"/>
              </a:cxn>
              <a:cxn ang="0">
                <a:pos x="3777" y="423"/>
              </a:cxn>
              <a:cxn ang="0">
                <a:pos x="3564" y="375"/>
              </a:cxn>
              <a:cxn ang="0">
                <a:pos x="3282" y="312"/>
              </a:cxn>
              <a:cxn ang="0">
                <a:pos x="3003" y="261"/>
              </a:cxn>
              <a:cxn ang="0">
                <a:pos x="2733" y="213"/>
              </a:cxn>
              <a:cxn ang="0">
                <a:pos x="2451" y="171"/>
              </a:cxn>
              <a:cxn ang="0">
                <a:pos x="2211" y="138"/>
              </a:cxn>
              <a:cxn ang="0">
                <a:pos x="1974" y="108"/>
              </a:cxn>
              <a:cxn ang="0">
                <a:pos x="1665" y="81"/>
              </a:cxn>
              <a:cxn ang="0">
                <a:pos x="1437" y="60"/>
              </a:cxn>
              <a:cxn ang="0">
                <a:pos x="1125" y="36"/>
              </a:cxn>
              <a:cxn ang="0">
                <a:pos x="828" y="21"/>
              </a:cxn>
              <a:cxn ang="0">
                <a:pos x="558" y="12"/>
              </a:cxn>
              <a:cxn ang="0">
                <a:pos x="282" y="3"/>
              </a:cxn>
              <a:cxn ang="0">
                <a:pos x="0" y="0"/>
              </a:cxn>
            </a:cxnLst>
            <a:rect l="0" t="0" r="r" b="b"/>
            <a:pathLst>
              <a:path w="5760" h="2325">
                <a:moveTo>
                  <a:pt x="0" y="0"/>
                </a:moveTo>
                <a:lnTo>
                  <a:pt x="0" y="339"/>
                </a:lnTo>
                <a:lnTo>
                  <a:pt x="558" y="357"/>
                </a:lnTo>
                <a:lnTo>
                  <a:pt x="807" y="375"/>
                </a:lnTo>
                <a:lnTo>
                  <a:pt x="1056" y="399"/>
                </a:lnTo>
                <a:lnTo>
                  <a:pt x="1272" y="426"/>
                </a:lnTo>
                <a:lnTo>
                  <a:pt x="1539" y="465"/>
                </a:lnTo>
                <a:lnTo>
                  <a:pt x="1791" y="510"/>
                </a:lnTo>
                <a:lnTo>
                  <a:pt x="2076" y="570"/>
                </a:lnTo>
                <a:lnTo>
                  <a:pt x="2334" y="630"/>
                </a:lnTo>
                <a:lnTo>
                  <a:pt x="2544" y="687"/>
                </a:lnTo>
                <a:lnTo>
                  <a:pt x="2775" y="759"/>
                </a:lnTo>
                <a:lnTo>
                  <a:pt x="3003" y="837"/>
                </a:lnTo>
                <a:lnTo>
                  <a:pt x="3231" y="924"/>
                </a:lnTo>
                <a:lnTo>
                  <a:pt x="3438" y="1005"/>
                </a:lnTo>
                <a:lnTo>
                  <a:pt x="3663" y="1110"/>
                </a:lnTo>
                <a:lnTo>
                  <a:pt x="3903" y="1233"/>
                </a:lnTo>
                <a:lnTo>
                  <a:pt x="4149" y="1374"/>
                </a:lnTo>
                <a:lnTo>
                  <a:pt x="4353" y="1506"/>
                </a:lnTo>
                <a:lnTo>
                  <a:pt x="4491" y="1602"/>
                </a:lnTo>
                <a:lnTo>
                  <a:pt x="4668" y="1740"/>
                </a:lnTo>
                <a:lnTo>
                  <a:pt x="4824" y="1875"/>
                </a:lnTo>
                <a:lnTo>
                  <a:pt x="4968" y="2016"/>
                </a:lnTo>
                <a:lnTo>
                  <a:pt x="5100" y="2154"/>
                </a:lnTo>
                <a:lnTo>
                  <a:pt x="5238" y="2324"/>
                </a:lnTo>
                <a:lnTo>
                  <a:pt x="5759" y="2324"/>
                </a:lnTo>
                <a:lnTo>
                  <a:pt x="5759" y="1245"/>
                </a:lnTo>
                <a:lnTo>
                  <a:pt x="5580" y="1119"/>
                </a:lnTo>
                <a:lnTo>
                  <a:pt x="5400" y="1020"/>
                </a:lnTo>
                <a:lnTo>
                  <a:pt x="5205" y="918"/>
                </a:lnTo>
                <a:lnTo>
                  <a:pt x="5031" y="837"/>
                </a:lnTo>
                <a:lnTo>
                  <a:pt x="4866" y="771"/>
                </a:lnTo>
                <a:lnTo>
                  <a:pt x="4710" y="711"/>
                </a:lnTo>
                <a:lnTo>
                  <a:pt x="4545" y="651"/>
                </a:lnTo>
                <a:lnTo>
                  <a:pt x="4386" y="600"/>
                </a:lnTo>
                <a:lnTo>
                  <a:pt x="4248" y="552"/>
                </a:lnTo>
                <a:lnTo>
                  <a:pt x="3993" y="483"/>
                </a:lnTo>
                <a:lnTo>
                  <a:pt x="3777" y="423"/>
                </a:lnTo>
                <a:lnTo>
                  <a:pt x="3564" y="375"/>
                </a:lnTo>
                <a:lnTo>
                  <a:pt x="3282" y="312"/>
                </a:lnTo>
                <a:lnTo>
                  <a:pt x="3003" y="261"/>
                </a:lnTo>
                <a:lnTo>
                  <a:pt x="2733" y="213"/>
                </a:lnTo>
                <a:lnTo>
                  <a:pt x="2451" y="171"/>
                </a:lnTo>
                <a:lnTo>
                  <a:pt x="2211" y="138"/>
                </a:lnTo>
                <a:lnTo>
                  <a:pt x="1974" y="108"/>
                </a:lnTo>
                <a:lnTo>
                  <a:pt x="1665" y="81"/>
                </a:lnTo>
                <a:lnTo>
                  <a:pt x="1437" y="60"/>
                </a:lnTo>
                <a:lnTo>
                  <a:pt x="1125" y="36"/>
                </a:lnTo>
                <a:lnTo>
                  <a:pt x="828" y="21"/>
                </a:lnTo>
                <a:lnTo>
                  <a:pt x="558" y="12"/>
                </a:lnTo>
                <a:lnTo>
                  <a:pt x="282" y="3"/>
                </a:lnTo>
                <a:lnTo>
                  <a:pt x="0" y="0"/>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p>
            <a:pPr>
              <a:defRPr/>
            </a:pPr>
            <a:endParaRPr lang="el-GR"/>
          </a:p>
        </p:txBody>
      </p:sp>
      <p:sp>
        <p:nvSpPr>
          <p:cNvPr id="6" name="Freeform 6">
            <a:extLst>
              <a:ext uri="{FF2B5EF4-FFF2-40B4-BE49-F238E27FC236}">
                <a16:creationId xmlns:a16="http://schemas.microsoft.com/office/drawing/2014/main" id="{28B946CA-C344-A219-AC67-7DE6A8265993}"/>
              </a:ext>
            </a:extLst>
          </p:cNvPr>
          <p:cNvSpPr>
            <a:spLocks/>
          </p:cNvSpPr>
          <p:nvPr/>
        </p:nvSpPr>
        <p:spPr bwMode="white">
          <a:xfrm>
            <a:off x="0" y="2460625"/>
            <a:ext cx="9144000" cy="2497138"/>
          </a:xfrm>
          <a:custGeom>
            <a:avLst/>
            <a:gdLst/>
            <a:ahLst/>
            <a:cxnLst>
              <a:cxn ang="0">
                <a:pos x="0" y="0"/>
              </a:cxn>
              <a:cxn ang="0">
                <a:pos x="0" y="351"/>
              </a:cxn>
              <a:cxn ang="0">
                <a:pos x="282" y="357"/>
              </a:cxn>
              <a:cxn ang="0">
                <a:pos x="627" y="363"/>
              </a:cxn>
              <a:cxn ang="0">
                <a:pos x="960" y="375"/>
              </a:cxn>
              <a:cxn ang="0">
                <a:pos x="1218" y="393"/>
              </a:cxn>
              <a:cxn ang="0">
                <a:pos x="1470" y="411"/>
              </a:cxn>
              <a:cxn ang="0">
                <a:pos x="1746" y="435"/>
              </a:cxn>
              <a:cxn ang="0">
                <a:pos x="2022" y="462"/>
              </a:cxn>
              <a:cxn ang="0">
                <a:pos x="2340" y="504"/>
              </a:cxn>
              <a:cxn ang="0">
                <a:pos x="2664" y="549"/>
              </a:cxn>
              <a:cxn ang="0">
                <a:pos x="2952" y="597"/>
              </a:cxn>
              <a:cxn ang="0">
                <a:pos x="3225" y="648"/>
              </a:cxn>
              <a:cxn ang="0">
                <a:pos x="3513" y="708"/>
              </a:cxn>
              <a:cxn ang="0">
                <a:pos x="3693" y="750"/>
              </a:cxn>
              <a:cxn ang="0">
                <a:pos x="3936" y="810"/>
              </a:cxn>
              <a:cxn ang="0">
                <a:pos x="4095" y="855"/>
              </a:cxn>
              <a:cxn ang="0">
                <a:pos x="4281" y="909"/>
              </a:cxn>
              <a:cxn ang="0">
                <a:pos x="4503" y="981"/>
              </a:cxn>
              <a:cxn ang="0">
                <a:pos x="4704" y="1053"/>
              </a:cxn>
              <a:cxn ang="0">
                <a:pos x="4911" y="1131"/>
              </a:cxn>
              <a:cxn ang="0">
                <a:pos x="5073" y="1197"/>
              </a:cxn>
              <a:cxn ang="0">
                <a:pos x="5256" y="1281"/>
              </a:cxn>
              <a:cxn ang="0">
                <a:pos x="5475" y="1401"/>
              </a:cxn>
              <a:cxn ang="0">
                <a:pos x="5628" y="1482"/>
              </a:cxn>
              <a:cxn ang="0">
                <a:pos x="5759" y="1572"/>
              </a:cxn>
              <a:cxn ang="0">
                <a:pos x="5759" y="633"/>
              </a:cxn>
              <a:cxn ang="0">
                <a:pos x="5493" y="570"/>
              </a:cxn>
              <a:cxn ang="0">
                <a:pos x="5214" y="501"/>
              </a:cxn>
              <a:cxn ang="0">
                <a:pos x="4950" y="444"/>
              </a:cxn>
              <a:cxn ang="0">
                <a:pos x="4701" y="396"/>
              </a:cxn>
              <a:cxn ang="0">
                <a:pos x="4425" y="348"/>
              </a:cxn>
              <a:cxn ang="0">
                <a:pos x="4110" y="294"/>
              </a:cxn>
              <a:cxn ang="0">
                <a:pos x="3813" y="252"/>
              </a:cxn>
              <a:cxn ang="0">
                <a:pos x="3549" y="213"/>
              </a:cxn>
              <a:cxn ang="0">
                <a:pos x="3261" y="183"/>
              </a:cxn>
              <a:cxn ang="0">
                <a:pos x="3015" y="153"/>
              </a:cxn>
              <a:cxn ang="0">
                <a:pos x="2757" y="129"/>
              </a:cxn>
              <a:cxn ang="0">
                <a:pos x="2520" y="105"/>
              </a:cxn>
              <a:cxn ang="0">
                <a:pos x="2301" y="87"/>
              </a:cxn>
              <a:cxn ang="0">
                <a:pos x="2013" y="66"/>
              </a:cxn>
              <a:cxn ang="0">
                <a:pos x="1731" y="48"/>
              </a:cxn>
              <a:cxn ang="0">
                <a:pos x="1524" y="39"/>
              </a:cxn>
              <a:cxn ang="0">
                <a:pos x="1260" y="27"/>
              </a:cxn>
              <a:cxn ang="0">
                <a:pos x="966" y="15"/>
              </a:cxn>
              <a:cxn ang="0">
                <a:pos x="714" y="12"/>
              </a:cxn>
              <a:cxn ang="0">
                <a:pos x="510" y="6"/>
              </a:cxn>
              <a:cxn ang="0">
                <a:pos x="243" y="0"/>
              </a:cxn>
              <a:cxn ang="0">
                <a:pos x="0" y="0"/>
              </a:cxn>
            </a:cxnLst>
            <a:rect l="0" t="0" r="r" b="b"/>
            <a:pathLst>
              <a:path w="5760" h="1573">
                <a:moveTo>
                  <a:pt x="0" y="0"/>
                </a:moveTo>
                <a:lnTo>
                  <a:pt x="0" y="351"/>
                </a:lnTo>
                <a:lnTo>
                  <a:pt x="282" y="357"/>
                </a:lnTo>
                <a:lnTo>
                  <a:pt x="627" y="363"/>
                </a:lnTo>
                <a:lnTo>
                  <a:pt x="960" y="375"/>
                </a:lnTo>
                <a:lnTo>
                  <a:pt x="1218" y="393"/>
                </a:lnTo>
                <a:lnTo>
                  <a:pt x="1470" y="411"/>
                </a:lnTo>
                <a:lnTo>
                  <a:pt x="1746" y="435"/>
                </a:lnTo>
                <a:lnTo>
                  <a:pt x="2022" y="462"/>
                </a:lnTo>
                <a:lnTo>
                  <a:pt x="2340" y="504"/>
                </a:lnTo>
                <a:lnTo>
                  <a:pt x="2664" y="549"/>
                </a:lnTo>
                <a:lnTo>
                  <a:pt x="2952" y="597"/>
                </a:lnTo>
                <a:lnTo>
                  <a:pt x="3225" y="648"/>
                </a:lnTo>
                <a:lnTo>
                  <a:pt x="3513" y="708"/>
                </a:lnTo>
                <a:lnTo>
                  <a:pt x="3693" y="750"/>
                </a:lnTo>
                <a:lnTo>
                  <a:pt x="3936" y="810"/>
                </a:lnTo>
                <a:lnTo>
                  <a:pt x="4095" y="855"/>
                </a:lnTo>
                <a:lnTo>
                  <a:pt x="4281" y="909"/>
                </a:lnTo>
                <a:lnTo>
                  <a:pt x="4503" y="981"/>
                </a:lnTo>
                <a:lnTo>
                  <a:pt x="4704" y="1053"/>
                </a:lnTo>
                <a:lnTo>
                  <a:pt x="4911" y="1131"/>
                </a:lnTo>
                <a:lnTo>
                  <a:pt x="5073" y="1197"/>
                </a:lnTo>
                <a:lnTo>
                  <a:pt x="5256" y="1281"/>
                </a:lnTo>
                <a:lnTo>
                  <a:pt x="5475" y="1401"/>
                </a:lnTo>
                <a:lnTo>
                  <a:pt x="5628" y="1482"/>
                </a:lnTo>
                <a:lnTo>
                  <a:pt x="5759" y="1572"/>
                </a:lnTo>
                <a:lnTo>
                  <a:pt x="5759" y="633"/>
                </a:lnTo>
                <a:lnTo>
                  <a:pt x="5493" y="570"/>
                </a:lnTo>
                <a:lnTo>
                  <a:pt x="5214" y="501"/>
                </a:lnTo>
                <a:lnTo>
                  <a:pt x="4950" y="444"/>
                </a:lnTo>
                <a:lnTo>
                  <a:pt x="4701" y="396"/>
                </a:lnTo>
                <a:lnTo>
                  <a:pt x="4425" y="348"/>
                </a:lnTo>
                <a:lnTo>
                  <a:pt x="4110" y="294"/>
                </a:lnTo>
                <a:lnTo>
                  <a:pt x="3813" y="252"/>
                </a:lnTo>
                <a:lnTo>
                  <a:pt x="3549" y="213"/>
                </a:lnTo>
                <a:lnTo>
                  <a:pt x="3261" y="183"/>
                </a:lnTo>
                <a:lnTo>
                  <a:pt x="3015" y="153"/>
                </a:lnTo>
                <a:lnTo>
                  <a:pt x="2757" y="129"/>
                </a:lnTo>
                <a:lnTo>
                  <a:pt x="2520" y="105"/>
                </a:lnTo>
                <a:lnTo>
                  <a:pt x="2301" y="87"/>
                </a:lnTo>
                <a:lnTo>
                  <a:pt x="2013" y="66"/>
                </a:lnTo>
                <a:lnTo>
                  <a:pt x="1731" y="48"/>
                </a:lnTo>
                <a:lnTo>
                  <a:pt x="1524" y="39"/>
                </a:lnTo>
                <a:lnTo>
                  <a:pt x="1260" y="27"/>
                </a:lnTo>
                <a:lnTo>
                  <a:pt x="966" y="15"/>
                </a:lnTo>
                <a:lnTo>
                  <a:pt x="714" y="12"/>
                </a:lnTo>
                <a:lnTo>
                  <a:pt x="510" y="6"/>
                </a:lnTo>
                <a:lnTo>
                  <a:pt x="243" y="0"/>
                </a:lnTo>
                <a:lnTo>
                  <a:pt x="0" y="0"/>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p>
            <a:pPr>
              <a:defRPr/>
            </a:pPr>
            <a:endParaRPr lang="el-GR"/>
          </a:p>
        </p:txBody>
      </p:sp>
      <p:sp>
        <p:nvSpPr>
          <p:cNvPr id="7" name="Freeform 7">
            <a:extLst>
              <a:ext uri="{FF2B5EF4-FFF2-40B4-BE49-F238E27FC236}">
                <a16:creationId xmlns:a16="http://schemas.microsoft.com/office/drawing/2014/main" id="{C15E198D-F202-3B37-3FCF-F41272EED6C5}"/>
              </a:ext>
            </a:extLst>
          </p:cNvPr>
          <p:cNvSpPr>
            <a:spLocks/>
          </p:cNvSpPr>
          <p:nvPr/>
        </p:nvSpPr>
        <p:spPr bwMode="white">
          <a:xfrm>
            <a:off x="0" y="1793875"/>
            <a:ext cx="9144000" cy="1539875"/>
          </a:xfrm>
          <a:custGeom>
            <a:avLst/>
            <a:gdLst/>
            <a:ahLst/>
            <a:cxnLst>
              <a:cxn ang="0">
                <a:pos x="0" y="0"/>
              </a:cxn>
              <a:cxn ang="0">
                <a:pos x="0" y="339"/>
              </a:cxn>
              <a:cxn ang="0">
                <a:pos x="318" y="342"/>
              </a:cxn>
              <a:cxn ang="0">
                <a:pos x="591" y="348"/>
              </a:cxn>
              <a:cxn ang="0">
                <a:pos x="846" y="354"/>
              </a:cxn>
              <a:cxn ang="0">
                <a:pos x="1074" y="360"/>
              </a:cxn>
              <a:cxn ang="0">
                <a:pos x="1314" y="366"/>
              </a:cxn>
              <a:cxn ang="0">
                <a:pos x="1599" y="381"/>
              </a:cxn>
              <a:cxn ang="0">
                <a:pos x="1911" y="399"/>
              </a:cxn>
              <a:cxn ang="0">
                <a:pos x="2241" y="420"/>
              </a:cxn>
              <a:cxn ang="0">
                <a:pos x="2619" y="453"/>
              </a:cxn>
              <a:cxn ang="0">
                <a:pos x="2889" y="477"/>
              </a:cxn>
              <a:cxn ang="0">
                <a:pos x="3177" y="507"/>
              </a:cxn>
              <a:cxn ang="0">
                <a:pos x="3498" y="543"/>
              </a:cxn>
              <a:cxn ang="0">
                <a:pos x="3813" y="585"/>
              </a:cxn>
              <a:cxn ang="0">
                <a:pos x="4044" y="618"/>
              </a:cxn>
              <a:cxn ang="0">
                <a:pos x="4365" y="669"/>
              </a:cxn>
              <a:cxn ang="0">
                <a:pos x="4683" y="726"/>
              </a:cxn>
              <a:cxn ang="0">
                <a:pos x="4980" y="786"/>
              </a:cxn>
              <a:cxn ang="0">
                <a:pos x="5268" y="846"/>
              </a:cxn>
              <a:cxn ang="0">
                <a:pos x="5646" y="942"/>
              </a:cxn>
              <a:cxn ang="0">
                <a:pos x="5759" y="969"/>
              </a:cxn>
              <a:cxn ang="0">
                <a:pos x="5759" y="0"/>
              </a:cxn>
              <a:cxn ang="0">
                <a:pos x="0" y="0"/>
              </a:cxn>
            </a:cxnLst>
            <a:rect l="0" t="0" r="r" b="b"/>
            <a:pathLst>
              <a:path w="5760" h="970">
                <a:moveTo>
                  <a:pt x="0" y="0"/>
                </a:moveTo>
                <a:lnTo>
                  <a:pt x="0" y="339"/>
                </a:lnTo>
                <a:lnTo>
                  <a:pt x="318" y="342"/>
                </a:lnTo>
                <a:lnTo>
                  <a:pt x="591" y="348"/>
                </a:lnTo>
                <a:lnTo>
                  <a:pt x="846" y="354"/>
                </a:lnTo>
                <a:lnTo>
                  <a:pt x="1074" y="360"/>
                </a:lnTo>
                <a:lnTo>
                  <a:pt x="1314" y="366"/>
                </a:lnTo>
                <a:lnTo>
                  <a:pt x="1599" y="381"/>
                </a:lnTo>
                <a:lnTo>
                  <a:pt x="1911" y="399"/>
                </a:lnTo>
                <a:lnTo>
                  <a:pt x="2241" y="420"/>
                </a:lnTo>
                <a:lnTo>
                  <a:pt x="2619" y="453"/>
                </a:lnTo>
                <a:lnTo>
                  <a:pt x="2889" y="477"/>
                </a:lnTo>
                <a:lnTo>
                  <a:pt x="3177" y="507"/>
                </a:lnTo>
                <a:lnTo>
                  <a:pt x="3498" y="543"/>
                </a:lnTo>
                <a:lnTo>
                  <a:pt x="3813" y="585"/>
                </a:lnTo>
                <a:lnTo>
                  <a:pt x="4044" y="618"/>
                </a:lnTo>
                <a:lnTo>
                  <a:pt x="4365" y="669"/>
                </a:lnTo>
                <a:lnTo>
                  <a:pt x="4683" y="726"/>
                </a:lnTo>
                <a:lnTo>
                  <a:pt x="4980" y="786"/>
                </a:lnTo>
                <a:lnTo>
                  <a:pt x="5268" y="846"/>
                </a:lnTo>
                <a:lnTo>
                  <a:pt x="5646" y="942"/>
                </a:lnTo>
                <a:lnTo>
                  <a:pt x="5759" y="969"/>
                </a:lnTo>
                <a:lnTo>
                  <a:pt x="5759" y="0"/>
                </a:lnTo>
                <a:lnTo>
                  <a:pt x="0" y="0"/>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p>
            <a:pPr>
              <a:defRPr/>
            </a:pPr>
            <a:endParaRPr lang="el-GR"/>
          </a:p>
        </p:txBody>
      </p:sp>
      <p:sp>
        <p:nvSpPr>
          <p:cNvPr id="8" name="Freeform 8">
            <a:extLst>
              <a:ext uri="{FF2B5EF4-FFF2-40B4-BE49-F238E27FC236}">
                <a16:creationId xmlns:a16="http://schemas.microsoft.com/office/drawing/2014/main" id="{483109FD-A7DA-125E-404E-78D2C6C17673}"/>
              </a:ext>
            </a:extLst>
          </p:cNvPr>
          <p:cNvSpPr>
            <a:spLocks/>
          </p:cNvSpPr>
          <p:nvPr/>
        </p:nvSpPr>
        <p:spPr bwMode="white">
          <a:xfrm>
            <a:off x="0" y="-20638"/>
            <a:ext cx="9144000" cy="1682751"/>
          </a:xfrm>
          <a:custGeom>
            <a:avLst/>
            <a:gdLst/>
            <a:ahLst/>
            <a:cxnLst>
              <a:cxn ang="0">
                <a:pos x="0" y="753"/>
              </a:cxn>
              <a:cxn ang="0">
                <a:pos x="0" y="1059"/>
              </a:cxn>
              <a:cxn ang="0">
                <a:pos x="5759" y="1059"/>
              </a:cxn>
              <a:cxn ang="0">
                <a:pos x="5759" y="0"/>
              </a:cxn>
              <a:cxn ang="0">
                <a:pos x="5430" y="0"/>
              </a:cxn>
              <a:cxn ang="0">
                <a:pos x="5298" y="84"/>
              </a:cxn>
              <a:cxn ang="0">
                <a:pos x="5136" y="159"/>
              </a:cxn>
              <a:cxn ang="0">
                <a:pos x="4968" y="222"/>
              </a:cxn>
              <a:cxn ang="0">
                <a:pos x="4812" y="267"/>
              </a:cxn>
              <a:cxn ang="0">
                <a:pos x="4626" y="324"/>
              </a:cxn>
              <a:cxn ang="0">
                <a:pos x="4440" y="366"/>
              </a:cxn>
              <a:cxn ang="0">
                <a:pos x="4230" y="414"/>
              </a:cxn>
              <a:cxn ang="0">
                <a:pos x="3939" y="468"/>
              </a:cxn>
              <a:cxn ang="0">
                <a:pos x="3711" y="504"/>
              </a:cxn>
              <a:cxn ang="0">
                <a:pos x="3441" y="543"/>
              </a:cxn>
              <a:cxn ang="0">
                <a:pos x="3189" y="579"/>
              </a:cxn>
              <a:cxn ang="0">
                <a:pos x="2925" y="606"/>
              </a:cxn>
              <a:cxn ang="0">
                <a:pos x="2679" y="633"/>
              </a:cxn>
              <a:cxn ang="0">
                <a:pos x="2418" y="654"/>
              </a:cxn>
              <a:cxn ang="0">
                <a:pos x="2142" y="675"/>
              </a:cxn>
              <a:cxn ang="0">
                <a:pos x="1896" y="693"/>
              </a:cxn>
              <a:cxn ang="0">
                <a:pos x="1647" y="708"/>
              </a:cxn>
              <a:cxn ang="0">
                <a:pos x="1404" y="720"/>
              </a:cxn>
              <a:cxn ang="0">
                <a:pos x="1170" y="732"/>
              </a:cxn>
              <a:cxn ang="0">
                <a:pos x="906" y="738"/>
              </a:cxn>
              <a:cxn ang="0">
                <a:pos x="534" y="747"/>
              </a:cxn>
              <a:cxn ang="0">
                <a:pos x="201" y="753"/>
              </a:cxn>
              <a:cxn ang="0">
                <a:pos x="0" y="753"/>
              </a:cxn>
            </a:cxnLst>
            <a:rect l="0" t="0" r="r" b="b"/>
            <a:pathLst>
              <a:path w="5760" h="1060">
                <a:moveTo>
                  <a:pt x="0" y="753"/>
                </a:moveTo>
                <a:lnTo>
                  <a:pt x="0" y="1059"/>
                </a:lnTo>
                <a:lnTo>
                  <a:pt x="5759" y="1059"/>
                </a:lnTo>
                <a:lnTo>
                  <a:pt x="5759" y="0"/>
                </a:lnTo>
                <a:lnTo>
                  <a:pt x="5430" y="0"/>
                </a:lnTo>
                <a:lnTo>
                  <a:pt x="5298" y="84"/>
                </a:lnTo>
                <a:lnTo>
                  <a:pt x="5136" y="159"/>
                </a:lnTo>
                <a:lnTo>
                  <a:pt x="4968" y="222"/>
                </a:lnTo>
                <a:lnTo>
                  <a:pt x="4812" y="267"/>
                </a:lnTo>
                <a:lnTo>
                  <a:pt x="4626" y="324"/>
                </a:lnTo>
                <a:lnTo>
                  <a:pt x="4440" y="366"/>
                </a:lnTo>
                <a:lnTo>
                  <a:pt x="4230" y="414"/>
                </a:lnTo>
                <a:lnTo>
                  <a:pt x="3939" y="468"/>
                </a:lnTo>
                <a:lnTo>
                  <a:pt x="3711" y="504"/>
                </a:lnTo>
                <a:lnTo>
                  <a:pt x="3441" y="543"/>
                </a:lnTo>
                <a:lnTo>
                  <a:pt x="3189" y="579"/>
                </a:lnTo>
                <a:lnTo>
                  <a:pt x="2925" y="606"/>
                </a:lnTo>
                <a:lnTo>
                  <a:pt x="2679" y="633"/>
                </a:lnTo>
                <a:lnTo>
                  <a:pt x="2418" y="654"/>
                </a:lnTo>
                <a:lnTo>
                  <a:pt x="2142" y="675"/>
                </a:lnTo>
                <a:lnTo>
                  <a:pt x="1896" y="693"/>
                </a:lnTo>
                <a:lnTo>
                  <a:pt x="1647" y="708"/>
                </a:lnTo>
                <a:lnTo>
                  <a:pt x="1404" y="720"/>
                </a:lnTo>
                <a:lnTo>
                  <a:pt x="1170" y="732"/>
                </a:lnTo>
                <a:lnTo>
                  <a:pt x="906" y="738"/>
                </a:lnTo>
                <a:lnTo>
                  <a:pt x="534" y="747"/>
                </a:lnTo>
                <a:lnTo>
                  <a:pt x="201" y="753"/>
                </a:lnTo>
                <a:lnTo>
                  <a:pt x="0" y="753"/>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p>
            <a:pPr>
              <a:defRPr/>
            </a:pPr>
            <a:endParaRPr lang="el-GR"/>
          </a:p>
        </p:txBody>
      </p:sp>
      <p:sp>
        <p:nvSpPr>
          <p:cNvPr id="9" name="Freeform 9">
            <a:extLst>
              <a:ext uri="{FF2B5EF4-FFF2-40B4-BE49-F238E27FC236}">
                <a16:creationId xmlns:a16="http://schemas.microsoft.com/office/drawing/2014/main" id="{99616D77-AA04-62EB-F3E8-D127C202EE49}"/>
              </a:ext>
            </a:extLst>
          </p:cNvPr>
          <p:cNvSpPr>
            <a:spLocks/>
          </p:cNvSpPr>
          <p:nvPr/>
        </p:nvSpPr>
        <p:spPr bwMode="white">
          <a:xfrm>
            <a:off x="0" y="-20638"/>
            <a:ext cx="8388350" cy="1068388"/>
          </a:xfrm>
          <a:custGeom>
            <a:avLst/>
            <a:gdLst/>
            <a:ahLst/>
            <a:cxnLst>
              <a:cxn ang="0">
                <a:pos x="0" y="366"/>
              </a:cxn>
              <a:cxn ang="0">
                <a:pos x="0" y="672"/>
              </a:cxn>
              <a:cxn ang="0">
                <a:pos x="303" y="672"/>
              </a:cxn>
              <a:cxn ang="0">
                <a:pos x="723" y="663"/>
              </a:cxn>
              <a:cxn ang="0">
                <a:pos x="1020" y="654"/>
              </a:cxn>
              <a:cxn ang="0">
                <a:pos x="1302" y="642"/>
              </a:cxn>
              <a:cxn ang="0">
                <a:pos x="1554" y="630"/>
              </a:cxn>
              <a:cxn ang="0">
                <a:pos x="1779" y="615"/>
              </a:cxn>
              <a:cxn ang="0">
                <a:pos x="1962" y="606"/>
              </a:cxn>
              <a:cxn ang="0">
                <a:pos x="2193" y="588"/>
              </a:cxn>
              <a:cxn ang="0">
                <a:pos x="2448" y="570"/>
              </a:cxn>
              <a:cxn ang="0">
                <a:pos x="2700" y="546"/>
              </a:cxn>
              <a:cxn ang="0">
                <a:pos x="2904" y="528"/>
              </a:cxn>
              <a:cxn ang="0">
                <a:pos x="3138" y="498"/>
              </a:cxn>
              <a:cxn ang="0">
                <a:pos x="3324" y="474"/>
              </a:cxn>
              <a:cxn ang="0">
                <a:pos x="3534" y="447"/>
              </a:cxn>
              <a:cxn ang="0">
                <a:pos x="3735" y="420"/>
              </a:cxn>
              <a:cxn ang="0">
                <a:pos x="3933" y="384"/>
              </a:cxn>
              <a:cxn ang="0">
                <a:pos x="4116" y="351"/>
              </a:cxn>
              <a:cxn ang="0">
                <a:pos x="4266" y="318"/>
              </a:cxn>
              <a:cxn ang="0">
                <a:pos x="4446" y="279"/>
              </a:cxn>
              <a:cxn ang="0">
                <a:pos x="4620" y="237"/>
              </a:cxn>
              <a:cxn ang="0">
                <a:pos x="4779" y="192"/>
              </a:cxn>
              <a:cxn ang="0">
                <a:pos x="4920" y="147"/>
              </a:cxn>
              <a:cxn ang="0">
                <a:pos x="5085" y="90"/>
              </a:cxn>
              <a:cxn ang="0">
                <a:pos x="5193" y="42"/>
              </a:cxn>
              <a:cxn ang="0">
                <a:pos x="5283" y="0"/>
              </a:cxn>
              <a:cxn ang="0">
                <a:pos x="3201" y="0"/>
              </a:cxn>
              <a:cxn ang="0">
                <a:pos x="2982" y="57"/>
              </a:cxn>
              <a:cxn ang="0">
                <a:pos x="2775" y="108"/>
              </a:cxn>
              <a:cxn ang="0">
                <a:pos x="2562" y="150"/>
              </a:cxn>
              <a:cxn ang="0">
                <a:pos x="2397" y="183"/>
              </a:cxn>
              <a:cxn ang="0">
                <a:pos x="2205" y="213"/>
              </a:cxn>
              <a:cxn ang="0">
                <a:pos x="2001" y="243"/>
              </a:cxn>
              <a:cxn ang="0">
                <a:pos x="1776" y="273"/>
              </a:cxn>
              <a:cxn ang="0">
                <a:pos x="1536" y="297"/>
              </a:cxn>
              <a:cxn ang="0">
                <a:pos x="1344" y="312"/>
              </a:cxn>
              <a:cxn ang="0">
                <a:pos x="1134" y="330"/>
              </a:cxn>
              <a:cxn ang="0">
                <a:pos x="921" y="342"/>
              </a:cxn>
              <a:cxn ang="0">
                <a:pos x="696" y="354"/>
              </a:cxn>
              <a:cxn ang="0">
                <a:pos x="501" y="360"/>
              </a:cxn>
              <a:cxn ang="0">
                <a:pos x="279" y="366"/>
              </a:cxn>
              <a:cxn ang="0">
                <a:pos x="99" y="369"/>
              </a:cxn>
              <a:cxn ang="0">
                <a:pos x="0" y="366"/>
              </a:cxn>
            </a:cxnLst>
            <a:rect l="0" t="0" r="r" b="b"/>
            <a:pathLst>
              <a:path w="5284" h="673">
                <a:moveTo>
                  <a:pt x="0" y="366"/>
                </a:moveTo>
                <a:lnTo>
                  <a:pt x="0" y="672"/>
                </a:lnTo>
                <a:lnTo>
                  <a:pt x="303" y="672"/>
                </a:lnTo>
                <a:lnTo>
                  <a:pt x="723" y="663"/>
                </a:lnTo>
                <a:lnTo>
                  <a:pt x="1020" y="654"/>
                </a:lnTo>
                <a:lnTo>
                  <a:pt x="1302" y="642"/>
                </a:lnTo>
                <a:lnTo>
                  <a:pt x="1554" y="630"/>
                </a:lnTo>
                <a:lnTo>
                  <a:pt x="1779" y="615"/>
                </a:lnTo>
                <a:lnTo>
                  <a:pt x="1962" y="606"/>
                </a:lnTo>
                <a:lnTo>
                  <a:pt x="2193" y="588"/>
                </a:lnTo>
                <a:lnTo>
                  <a:pt x="2448" y="570"/>
                </a:lnTo>
                <a:lnTo>
                  <a:pt x="2700" y="546"/>
                </a:lnTo>
                <a:lnTo>
                  <a:pt x="2904" y="528"/>
                </a:lnTo>
                <a:lnTo>
                  <a:pt x="3138" y="498"/>
                </a:lnTo>
                <a:lnTo>
                  <a:pt x="3324" y="474"/>
                </a:lnTo>
                <a:lnTo>
                  <a:pt x="3534" y="447"/>
                </a:lnTo>
                <a:lnTo>
                  <a:pt x="3735" y="420"/>
                </a:lnTo>
                <a:lnTo>
                  <a:pt x="3933" y="384"/>
                </a:lnTo>
                <a:lnTo>
                  <a:pt x="4116" y="351"/>
                </a:lnTo>
                <a:lnTo>
                  <a:pt x="4266" y="318"/>
                </a:lnTo>
                <a:lnTo>
                  <a:pt x="4446" y="279"/>
                </a:lnTo>
                <a:lnTo>
                  <a:pt x="4620" y="237"/>
                </a:lnTo>
                <a:lnTo>
                  <a:pt x="4779" y="192"/>
                </a:lnTo>
                <a:lnTo>
                  <a:pt x="4920" y="147"/>
                </a:lnTo>
                <a:lnTo>
                  <a:pt x="5085" y="90"/>
                </a:lnTo>
                <a:lnTo>
                  <a:pt x="5193" y="42"/>
                </a:lnTo>
                <a:lnTo>
                  <a:pt x="5283" y="0"/>
                </a:lnTo>
                <a:lnTo>
                  <a:pt x="3201" y="0"/>
                </a:lnTo>
                <a:lnTo>
                  <a:pt x="2982" y="57"/>
                </a:lnTo>
                <a:lnTo>
                  <a:pt x="2775" y="108"/>
                </a:lnTo>
                <a:lnTo>
                  <a:pt x="2562" y="150"/>
                </a:lnTo>
                <a:lnTo>
                  <a:pt x="2397" y="183"/>
                </a:lnTo>
                <a:lnTo>
                  <a:pt x="2205" y="213"/>
                </a:lnTo>
                <a:lnTo>
                  <a:pt x="2001" y="243"/>
                </a:lnTo>
                <a:lnTo>
                  <a:pt x="1776" y="273"/>
                </a:lnTo>
                <a:lnTo>
                  <a:pt x="1536" y="297"/>
                </a:lnTo>
                <a:lnTo>
                  <a:pt x="1344" y="312"/>
                </a:lnTo>
                <a:lnTo>
                  <a:pt x="1134" y="330"/>
                </a:lnTo>
                <a:lnTo>
                  <a:pt x="921" y="342"/>
                </a:lnTo>
                <a:lnTo>
                  <a:pt x="696" y="354"/>
                </a:lnTo>
                <a:lnTo>
                  <a:pt x="501" y="360"/>
                </a:lnTo>
                <a:lnTo>
                  <a:pt x="279" y="366"/>
                </a:lnTo>
                <a:lnTo>
                  <a:pt x="99" y="369"/>
                </a:lnTo>
                <a:lnTo>
                  <a:pt x="0" y="366"/>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p>
            <a:pPr>
              <a:defRPr/>
            </a:pPr>
            <a:endParaRPr lang="el-GR"/>
          </a:p>
        </p:txBody>
      </p:sp>
      <p:sp>
        <p:nvSpPr>
          <p:cNvPr id="10" name="Freeform 10">
            <a:extLst>
              <a:ext uri="{FF2B5EF4-FFF2-40B4-BE49-F238E27FC236}">
                <a16:creationId xmlns:a16="http://schemas.microsoft.com/office/drawing/2014/main" id="{73CF4C11-A4FE-060C-C542-20F585DCAD4E}"/>
              </a:ext>
            </a:extLst>
          </p:cNvPr>
          <p:cNvSpPr>
            <a:spLocks/>
          </p:cNvSpPr>
          <p:nvPr/>
        </p:nvSpPr>
        <p:spPr bwMode="white">
          <a:xfrm>
            <a:off x="0" y="-20638"/>
            <a:ext cx="4578350" cy="454026"/>
          </a:xfrm>
          <a:custGeom>
            <a:avLst/>
            <a:gdLst/>
            <a:ahLst/>
            <a:cxnLst>
              <a:cxn ang="0">
                <a:pos x="0" y="0"/>
              </a:cxn>
              <a:cxn ang="0">
                <a:pos x="0" y="285"/>
              </a:cxn>
              <a:cxn ang="0">
                <a:pos x="192" y="285"/>
              </a:cxn>
              <a:cxn ang="0">
                <a:pos x="384" y="282"/>
              </a:cxn>
              <a:cxn ang="0">
                <a:pos x="579" y="276"/>
              </a:cxn>
              <a:cxn ang="0">
                <a:pos x="789" y="267"/>
              </a:cxn>
              <a:cxn ang="0">
                <a:pos x="999" y="258"/>
              </a:cxn>
              <a:cxn ang="0">
                <a:pos x="1161" y="246"/>
              </a:cxn>
              <a:cxn ang="0">
                <a:pos x="1302" y="234"/>
              </a:cxn>
              <a:cxn ang="0">
                <a:pos x="1458" y="222"/>
              </a:cxn>
              <a:cxn ang="0">
                <a:pos x="1665" y="201"/>
              </a:cxn>
              <a:cxn ang="0">
                <a:pos x="1992" y="159"/>
              </a:cxn>
              <a:cxn ang="0">
                <a:pos x="2301" y="117"/>
              </a:cxn>
              <a:cxn ang="0">
                <a:pos x="2604" y="60"/>
              </a:cxn>
              <a:cxn ang="0">
                <a:pos x="2883" y="0"/>
              </a:cxn>
              <a:cxn ang="0">
                <a:pos x="0" y="0"/>
              </a:cxn>
            </a:cxnLst>
            <a:rect l="0" t="0" r="r" b="b"/>
            <a:pathLst>
              <a:path w="2884" h="286">
                <a:moveTo>
                  <a:pt x="0" y="0"/>
                </a:moveTo>
                <a:lnTo>
                  <a:pt x="0" y="285"/>
                </a:lnTo>
                <a:lnTo>
                  <a:pt x="192" y="285"/>
                </a:lnTo>
                <a:lnTo>
                  <a:pt x="384" y="282"/>
                </a:lnTo>
                <a:lnTo>
                  <a:pt x="579" y="276"/>
                </a:lnTo>
                <a:lnTo>
                  <a:pt x="789" y="267"/>
                </a:lnTo>
                <a:lnTo>
                  <a:pt x="999" y="258"/>
                </a:lnTo>
                <a:lnTo>
                  <a:pt x="1161" y="246"/>
                </a:lnTo>
                <a:lnTo>
                  <a:pt x="1302" y="234"/>
                </a:lnTo>
                <a:lnTo>
                  <a:pt x="1458" y="222"/>
                </a:lnTo>
                <a:lnTo>
                  <a:pt x="1665" y="201"/>
                </a:lnTo>
                <a:lnTo>
                  <a:pt x="1992" y="159"/>
                </a:lnTo>
                <a:lnTo>
                  <a:pt x="2301" y="117"/>
                </a:lnTo>
                <a:lnTo>
                  <a:pt x="2604" y="60"/>
                </a:lnTo>
                <a:lnTo>
                  <a:pt x="2883" y="0"/>
                </a:lnTo>
                <a:lnTo>
                  <a:pt x="0" y="0"/>
                </a:lnTo>
              </a:path>
            </a:pathLst>
          </a:custGeom>
          <a:gradFill rotWithShape="0">
            <a:gsLst>
              <a:gs pos="0">
                <a:schemeClr val="accent2"/>
              </a:gs>
              <a:gs pos="100000">
                <a:schemeClr val="bg1"/>
              </a:gs>
            </a:gsLst>
            <a:lin ang="0" scaled="1"/>
          </a:gradFill>
          <a:ln w="9525">
            <a:noFill/>
            <a:round/>
            <a:headEnd type="none" w="sm" len="sm"/>
            <a:tailEnd type="none" w="sm" len="sm"/>
          </a:ln>
          <a:effectLst/>
        </p:spPr>
        <p:txBody>
          <a:bodyPr/>
          <a:lstStyle/>
          <a:p>
            <a:pPr>
              <a:defRPr/>
            </a:pPr>
            <a:endParaRPr lang="el-GR"/>
          </a:p>
        </p:txBody>
      </p:sp>
      <p:sp>
        <p:nvSpPr>
          <p:cNvPr id="418827" name="Rectangle 11"/>
          <p:cNvSpPr>
            <a:spLocks noGrp="1" noChangeArrowheads="1"/>
          </p:cNvSpPr>
          <p:nvPr>
            <p:ph type="ctrTitle"/>
          </p:nvPr>
        </p:nvSpPr>
        <p:spPr>
          <a:xfrm>
            <a:off x="685800" y="2286000"/>
            <a:ext cx="7772400" cy="1143000"/>
          </a:xfrm>
        </p:spPr>
        <p:txBody>
          <a:bodyPr/>
          <a:lstStyle>
            <a:lvl1pPr>
              <a:defRPr/>
            </a:lvl1pPr>
          </a:lstStyle>
          <a:p>
            <a:r>
              <a:rPr lang="en-US"/>
              <a:t>Click to edit Master title style</a:t>
            </a:r>
          </a:p>
        </p:txBody>
      </p:sp>
      <p:sp>
        <p:nvSpPr>
          <p:cNvPr id="418828" name="Rectangle 12"/>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11" name="Rectangle 13">
            <a:extLst>
              <a:ext uri="{FF2B5EF4-FFF2-40B4-BE49-F238E27FC236}">
                <a16:creationId xmlns:a16="http://schemas.microsoft.com/office/drawing/2014/main" id="{90446C9D-2998-E2B4-7F3C-D219FB28D6A2}"/>
              </a:ext>
            </a:extLst>
          </p:cNvPr>
          <p:cNvSpPr>
            <a:spLocks noGrp="1" noChangeArrowheads="1"/>
          </p:cNvSpPr>
          <p:nvPr>
            <p:ph type="dt" sz="half" idx="10"/>
          </p:nvPr>
        </p:nvSpPr>
        <p:spPr/>
        <p:txBody>
          <a:bodyPr/>
          <a:lstStyle>
            <a:lvl1pPr>
              <a:defRPr smtClean="0"/>
            </a:lvl1pPr>
          </a:lstStyle>
          <a:p>
            <a:pPr>
              <a:defRPr/>
            </a:pPr>
            <a:endParaRPr lang="en-US"/>
          </a:p>
        </p:txBody>
      </p:sp>
      <p:sp>
        <p:nvSpPr>
          <p:cNvPr id="12" name="Rectangle 14">
            <a:extLst>
              <a:ext uri="{FF2B5EF4-FFF2-40B4-BE49-F238E27FC236}">
                <a16:creationId xmlns:a16="http://schemas.microsoft.com/office/drawing/2014/main" id="{D344A072-58EC-F011-55F1-0F35B5A02A1E}"/>
              </a:ext>
            </a:extLst>
          </p:cNvPr>
          <p:cNvSpPr>
            <a:spLocks noGrp="1" noChangeArrowheads="1"/>
          </p:cNvSpPr>
          <p:nvPr>
            <p:ph type="ftr" sz="quarter" idx="11"/>
          </p:nvPr>
        </p:nvSpPr>
        <p:spPr/>
        <p:txBody>
          <a:bodyPr/>
          <a:lstStyle>
            <a:lvl1pPr>
              <a:defRPr smtClean="0"/>
            </a:lvl1pPr>
          </a:lstStyle>
          <a:p>
            <a:pPr>
              <a:defRPr/>
            </a:pPr>
            <a:endParaRPr lang="en-US"/>
          </a:p>
        </p:txBody>
      </p:sp>
      <p:sp>
        <p:nvSpPr>
          <p:cNvPr id="13" name="Rectangle 15">
            <a:extLst>
              <a:ext uri="{FF2B5EF4-FFF2-40B4-BE49-F238E27FC236}">
                <a16:creationId xmlns:a16="http://schemas.microsoft.com/office/drawing/2014/main" id="{68A26DD3-DD47-165C-0E1F-FBC21338AFB6}"/>
              </a:ext>
            </a:extLst>
          </p:cNvPr>
          <p:cNvSpPr>
            <a:spLocks noGrp="1" noChangeArrowheads="1"/>
          </p:cNvSpPr>
          <p:nvPr>
            <p:ph type="sldNum" sz="quarter" idx="12"/>
          </p:nvPr>
        </p:nvSpPr>
        <p:spPr/>
        <p:txBody>
          <a:bodyPr/>
          <a:lstStyle>
            <a:lvl1pPr>
              <a:defRPr/>
            </a:lvl1pPr>
          </a:lstStyle>
          <a:p>
            <a:fld id="{590EA3D1-226A-8B48-B27F-92B49DBF35A6}" type="slidenum">
              <a:rPr lang="en-US" altLang="en-GR"/>
              <a:pPr/>
              <a:t>‹#›</a:t>
            </a:fld>
            <a:endParaRPr lang="en-US" altLang="en-GR"/>
          </a:p>
        </p:txBody>
      </p:sp>
    </p:spTree>
    <p:extLst>
      <p:ext uri="{BB962C8B-B14F-4D97-AF65-F5344CB8AC3E}">
        <p14:creationId xmlns:p14="http://schemas.microsoft.com/office/powerpoint/2010/main" val="717822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5"/>
                                            </p:cond>
                                          </p:stCondLst>
                                        </p:cTn>
                                        <p:tgtEl>
                                          <p:spTgt spid="2"/>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7">
            <a:extLst>
              <a:ext uri="{FF2B5EF4-FFF2-40B4-BE49-F238E27FC236}">
                <a16:creationId xmlns:a16="http://schemas.microsoft.com/office/drawing/2014/main" id="{7E8F227E-CC8A-745A-7F9E-1F5E660DDD7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48B64BFB-ED2E-AE72-2B23-283E59C4027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60853895-3740-4B1C-8FF1-76885AEAC419}"/>
              </a:ext>
            </a:extLst>
          </p:cNvPr>
          <p:cNvSpPr>
            <a:spLocks noGrp="1" noChangeArrowheads="1"/>
          </p:cNvSpPr>
          <p:nvPr>
            <p:ph type="sldNum" sz="quarter" idx="12"/>
          </p:nvPr>
        </p:nvSpPr>
        <p:spPr>
          <a:ln/>
        </p:spPr>
        <p:txBody>
          <a:bodyPr/>
          <a:lstStyle>
            <a:lvl1pPr>
              <a:defRPr/>
            </a:lvl1pPr>
          </a:lstStyle>
          <a:p>
            <a:fld id="{C7AC0339-3B03-AF4A-A06B-69A37808B3D5}" type="slidenum">
              <a:rPr lang="en-US" altLang="en-GR"/>
              <a:pPr/>
              <a:t>‹#›</a:t>
            </a:fld>
            <a:endParaRPr lang="en-US" altLang="en-GR"/>
          </a:p>
        </p:txBody>
      </p:sp>
    </p:spTree>
    <p:extLst>
      <p:ext uri="{BB962C8B-B14F-4D97-AF65-F5344CB8AC3E}">
        <p14:creationId xmlns:p14="http://schemas.microsoft.com/office/powerpoint/2010/main" val="187997472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
        <p:nvSpPr>
          <p:cNvPr id="4" name="Rectangle 7">
            <a:extLst>
              <a:ext uri="{FF2B5EF4-FFF2-40B4-BE49-F238E27FC236}">
                <a16:creationId xmlns:a16="http://schemas.microsoft.com/office/drawing/2014/main" id="{BDE02F40-B1FF-61F8-CDCE-31EA3254756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250BA3E0-C437-8860-670C-A1CAE153EF1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08F8CBCD-2367-5AA1-1D05-69A1E927519A}"/>
              </a:ext>
            </a:extLst>
          </p:cNvPr>
          <p:cNvSpPr>
            <a:spLocks noGrp="1" noChangeArrowheads="1"/>
          </p:cNvSpPr>
          <p:nvPr>
            <p:ph type="sldNum" sz="quarter" idx="12"/>
          </p:nvPr>
        </p:nvSpPr>
        <p:spPr>
          <a:ln/>
        </p:spPr>
        <p:txBody>
          <a:bodyPr/>
          <a:lstStyle>
            <a:lvl1pPr>
              <a:defRPr/>
            </a:lvl1pPr>
          </a:lstStyle>
          <a:p>
            <a:fld id="{4B7F0D3C-C6C6-C543-BC35-F17EF0BADD45}" type="slidenum">
              <a:rPr lang="en-US" altLang="en-GR"/>
              <a:pPr/>
              <a:t>‹#›</a:t>
            </a:fld>
            <a:endParaRPr lang="en-US" altLang="en-GR"/>
          </a:p>
        </p:txBody>
      </p:sp>
    </p:spTree>
    <p:extLst>
      <p:ext uri="{BB962C8B-B14F-4D97-AF65-F5344CB8AC3E}">
        <p14:creationId xmlns:p14="http://schemas.microsoft.com/office/powerpoint/2010/main" val="17965019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7">
            <a:extLst>
              <a:ext uri="{FF2B5EF4-FFF2-40B4-BE49-F238E27FC236}">
                <a16:creationId xmlns:a16="http://schemas.microsoft.com/office/drawing/2014/main" id="{4CF08363-44A4-8614-BE76-CCE64EEED87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7FE74305-9E61-A43C-9495-D2CBBCC8A86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9">
            <a:extLst>
              <a:ext uri="{FF2B5EF4-FFF2-40B4-BE49-F238E27FC236}">
                <a16:creationId xmlns:a16="http://schemas.microsoft.com/office/drawing/2014/main" id="{11EE9867-2FF9-CE72-400F-F94D59DECB39}"/>
              </a:ext>
            </a:extLst>
          </p:cNvPr>
          <p:cNvSpPr>
            <a:spLocks noGrp="1" noChangeArrowheads="1"/>
          </p:cNvSpPr>
          <p:nvPr>
            <p:ph type="sldNum" sz="quarter" idx="12"/>
          </p:nvPr>
        </p:nvSpPr>
        <p:spPr>
          <a:ln/>
        </p:spPr>
        <p:txBody>
          <a:bodyPr/>
          <a:lstStyle>
            <a:lvl1pPr>
              <a:defRPr/>
            </a:lvl1pPr>
          </a:lstStyle>
          <a:p>
            <a:fld id="{D23E1655-DA0D-324A-B9EC-C3F712365EDC}" type="slidenum">
              <a:rPr lang="en-US" altLang="en-GR"/>
              <a:pPr/>
              <a:t>‹#›</a:t>
            </a:fld>
            <a:endParaRPr lang="en-US" altLang="en-GR"/>
          </a:p>
        </p:txBody>
      </p:sp>
    </p:spTree>
    <p:extLst>
      <p:ext uri="{BB962C8B-B14F-4D97-AF65-F5344CB8AC3E}">
        <p14:creationId xmlns:p14="http://schemas.microsoft.com/office/powerpoint/2010/main" val="340653295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Rectangle 7">
            <a:extLst>
              <a:ext uri="{FF2B5EF4-FFF2-40B4-BE49-F238E27FC236}">
                <a16:creationId xmlns:a16="http://schemas.microsoft.com/office/drawing/2014/main" id="{2527FD7B-CF56-0576-E9BB-AA3DE9F55035}"/>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8">
            <a:extLst>
              <a:ext uri="{FF2B5EF4-FFF2-40B4-BE49-F238E27FC236}">
                <a16:creationId xmlns:a16="http://schemas.microsoft.com/office/drawing/2014/main" id="{5F186B90-0BEE-1C5D-E35C-6DEBB0E6A94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9">
            <a:extLst>
              <a:ext uri="{FF2B5EF4-FFF2-40B4-BE49-F238E27FC236}">
                <a16:creationId xmlns:a16="http://schemas.microsoft.com/office/drawing/2014/main" id="{9D114971-C625-912F-BC7D-6D55BA5B0347}"/>
              </a:ext>
            </a:extLst>
          </p:cNvPr>
          <p:cNvSpPr>
            <a:spLocks noGrp="1" noChangeArrowheads="1"/>
          </p:cNvSpPr>
          <p:nvPr>
            <p:ph type="sldNum" sz="quarter" idx="12"/>
          </p:nvPr>
        </p:nvSpPr>
        <p:spPr>
          <a:ln/>
        </p:spPr>
        <p:txBody>
          <a:bodyPr/>
          <a:lstStyle>
            <a:lvl1pPr>
              <a:defRPr/>
            </a:lvl1pPr>
          </a:lstStyle>
          <a:p>
            <a:fld id="{29BD11A8-2B72-4341-B91A-6FFE133EDB6C}" type="slidenum">
              <a:rPr lang="en-US" altLang="en-GR"/>
              <a:pPr/>
              <a:t>‹#›</a:t>
            </a:fld>
            <a:endParaRPr lang="en-US" altLang="en-GR"/>
          </a:p>
        </p:txBody>
      </p:sp>
    </p:spTree>
    <p:extLst>
      <p:ext uri="{BB962C8B-B14F-4D97-AF65-F5344CB8AC3E}">
        <p14:creationId xmlns:p14="http://schemas.microsoft.com/office/powerpoint/2010/main" val="110166205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Rectangle 7">
            <a:extLst>
              <a:ext uri="{FF2B5EF4-FFF2-40B4-BE49-F238E27FC236}">
                <a16:creationId xmlns:a16="http://schemas.microsoft.com/office/drawing/2014/main" id="{6A25F5B1-9FD7-95CF-364A-91070998FCFE}"/>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8">
            <a:extLst>
              <a:ext uri="{FF2B5EF4-FFF2-40B4-BE49-F238E27FC236}">
                <a16:creationId xmlns:a16="http://schemas.microsoft.com/office/drawing/2014/main" id="{20EAFB0B-A1C2-03C4-992D-DBBCCB5DB68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F670E2B0-9AC8-9F46-A658-7536DE25BFA9}"/>
              </a:ext>
            </a:extLst>
          </p:cNvPr>
          <p:cNvSpPr>
            <a:spLocks noGrp="1" noChangeArrowheads="1"/>
          </p:cNvSpPr>
          <p:nvPr>
            <p:ph type="sldNum" sz="quarter" idx="12"/>
          </p:nvPr>
        </p:nvSpPr>
        <p:spPr>
          <a:ln/>
        </p:spPr>
        <p:txBody>
          <a:bodyPr/>
          <a:lstStyle>
            <a:lvl1pPr>
              <a:defRPr/>
            </a:lvl1pPr>
          </a:lstStyle>
          <a:p>
            <a:fld id="{2C789469-F6D4-1E4B-8848-83A0037FE49D}" type="slidenum">
              <a:rPr lang="en-US" altLang="en-GR"/>
              <a:pPr/>
              <a:t>‹#›</a:t>
            </a:fld>
            <a:endParaRPr lang="en-US" altLang="en-GR"/>
          </a:p>
        </p:txBody>
      </p:sp>
    </p:spTree>
    <p:extLst>
      <p:ext uri="{BB962C8B-B14F-4D97-AF65-F5344CB8AC3E}">
        <p14:creationId xmlns:p14="http://schemas.microsoft.com/office/powerpoint/2010/main" val="36590276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1172BB5A-88A1-19BD-8EA2-1FBF2356C40D}"/>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8">
            <a:extLst>
              <a:ext uri="{FF2B5EF4-FFF2-40B4-BE49-F238E27FC236}">
                <a16:creationId xmlns:a16="http://schemas.microsoft.com/office/drawing/2014/main" id="{64B856F8-A686-3995-DA96-EBBA53D41B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9">
            <a:extLst>
              <a:ext uri="{FF2B5EF4-FFF2-40B4-BE49-F238E27FC236}">
                <a16:creationId xmlns:a16="http://schemas.microsoft.com/office/drawing/2014/main" id="{87FBD70F-9FE5-BC45-146A-FDE50B663C1D}"/>
              </a:ext>
            </a:extLst>
          </p:cNvPr>
          <p:cNvSpPr>
            <a:spLocks noGrp="1" noChangeArrowheads="1"/>
          </p:cNvSpPr>
          <p:nvPr>
            <p:ph type="sldNum" sz="quarter" idx="12"/>
          </p:nvPr>
        </p:nvSpPr>
        <p:spPr>
          <a:ln/>
        </p:spPr>
        <p:txBody>
          <a:bodyPr/>
          <a:lstStyle>
            <a:lvl1pPr>
              <a:defRPr/>
            </a:lvl1pPr>
          </a:lstStyle>
          <a:p>
            <a:fld id="{877E549D-C689-7043-BDFA-17CD05C83489}" type="slidenum">
              <a:rPr lang="en-US" altLang="en-GR"/>
              <a:pPr/>
              <a:t>‹#›</a:t>
            </a:fld>
            <a:endParaRPr lang="en-US" altLang="en-GR"/>
          </a:p>
        </p:txBody>
      </p:sp>
    </p:spTree>
    <p:extLst>
      <p:ext uri="{BB962C8B-B14F-4D97-AF65-F5344CB8AC3E}">
        <p14:creationId xmlns:p14="http://schemas.microsoft.com/office/powerpoint/2010/main" val="1357405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7">
            <a:extLst>
              <a:ext uri="{FF2B5EF4-FFF2-40B4-BE49-F238E27FC236}">
                <a16:creationId xmlns:a16="http://schemas.microsoft.com/office/drawing/2014/main" id="{714DBF26-79D3-F548-FB11-87AE306FF43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E3CF6E02-5A88-60E0-8255-76F26E9E2CD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9">
            <a:extLst>
              <a:ext uri="{FF2B5EF4-FFF2-40B4-BE49-F238E27FC236}">
                <a16:creationId xmlns:a16="http://schemas.microsoft.com/office/drawing/2014/main" id="{1A6C05E0-C71F-486F-CB97-1FCA6F51C8FE}"/>
              </a:ext>
            </a:extLst>
          </p:cNvPr>
          <p:cNvSpPr>
            <a:spLocks noGrp="1" noChangeArrowheads="1"/>
          </p:cNvSpPr>
          <p:nvPr>
            <p:ph type="sldNum" sz="quarter" idx="12"/>
          </p:nvPr>
        </p:nvSpPr>
        <p:spPr>
          <a:ln/>
        </p:spPr>
        <p:txBody>
          <a:bodyPr/>
          <a:lstStyle>
            <a:lvl1pPr>
              <a:defRPr/>
            </a:lvl1pPr>
          </a:lstStyle>
          <a:p>
            <a:fld id="{95A437ED-81CD-384C-AEFC-CC18420EE599}" type="slidenum">
              <a:rPr lang="en-US" altLang="en-GR"/>
              <a:pPr/>
              <a:t>‹#›</a:t>
            </a:fld>
            <a:endParaRPr lang="en-US" altLang="en-GR"/>
          </a:p>
        </p:txBody>
      </p:sp>
    </p:spTree>
    <p:extLst>
      <p:ext uri="{BB962C8B-B14F-4D97-AF65-F5344CB8AC3E}">
        <p14:creationId xmlns:p14="http://schemas.microsoft.com/office/powerpoint/2010/main" val="154801663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7">
            <a:extLst>
              <a:ext uri="{FF2B5EF4-FFF2-40B4-BE49-F238E27FC236}">
                <a16:creationId xmlns:a16="http://schemas.microsoft.com/office/drawing/2014/main" id="{560AC56B-E09A-9DA0-31FB-1EF42F7F983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F1D8FA8D-5F7D-F637-C9CA-DE600C0AFD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9">
            <a:extLst>
              <a:ext uri="{FF2B5EF4-FFF2-40B4-BE49-F238E27FC236}">
                <a16:creationId xmlns:a16="http://schemas.microsoft.com/office/drawing/2014/main" id="{C069EFDC-5FEF-AE00-754B-1D1633F1406D}"/>
              </a:ext>
            </a:extLst>
          </p:cNvPr>
          <p:cNvSpPr>
            <a:spLocks noGrp="1" noChangeArrowheads="1"/>
          </p:cNvSpPr>
          <p:nvPr>
            <p:ph type="sldNum" sz="quarter" idx="12"/>
          </p:nvPr>
        </p:nvSpPr>
        <p:spPr>
          <a:ln/>
        </p:spPr>
        <p:txBody>
          <a:bodyPr/>
          <a:lstStyle>
            <a:lvl1pPr>
              <a:defRPr/>
            </a:lvl1pPr>
          </a:lstStyle>
          <a:p>
            <a:fld id="{9EBA0E4E-33AE-0E40-A6A2-CDB2A5F927FA}" type="slidenum">
              <a:rPr lang="en-US" altLang="en-GR"/>
              <a:pPr/>
              <a:t>‹#›</a:t>
            </a:fld>
            <a:endParaRPr lang="en-US" altLang="en-GR"/>
          </a:p>
        </p:txBody>
      </p:sp>
    </p:spTree>
    <p:extLst>
      <p:ext uri="{BB962C8B-B14F-4D97-AF65-F5344CB8AC3E}">
        <p14:creationId xmlns:p14="http://schemas.microsoft.com/office/powerpoint/2010/main" val="62811300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7">
            <a:extLst>
              <a:ext uri="{FF2B5EF4-FFF2-40B4-BE49-F238E27FC236}">
                <a16:creationId xmlns:a16="http://schemas.microsoft.com/office/drawing/2014/main" id="{0B8869FE-6E67-2FF2-F900-A785C796A12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7D9BC074-5B3E-2E6E-9ECD-B19AE4363CF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A8238364-3E83-B752-361E-A6D0F56BE44C}"/>
              </a:ext>
            </a:extLst>
          </p:cNvPr>
          <p:cNvSpPr>
            <a:spLocks noGrp="1" noChangeArrowheads="1"/>
          </p:cNvSpPr>
          <p:nvPr>
            <p:ph type="sldNum" sz="quarter" idx="12"/>
          </p:nvPr>
        </p:nvSpPr>
        <p:spPr>
          <a:ln/>
        </p:spPr>
        <p:txBody>
          <a:bodyPr/>
          <a:lstStyle>
            <a:lvl1pPr>
              <a:defRPr/>
            </a:lvl1pPr>
          </a:lstStyle>
          <a:p>
            <a:fld id="{6EA3531B-33AA-FC4E-94B9-93E6E82DF1CB}" type="slidenum">
              <a:rPr lang="en-US" altLang="en-GR"/>
              <a:pPr/>
              <a:t>‹#›</a:t>
            </a:fld>
            <a:endParaRPr lang="en-US" altLang="en-GR"/>
          </a:p>
        </p:txBody>
      </p:sp>
    </p:spTree>
    <p:extLst>
      <p:ext uri="{BB962C8B-B14F-4D97-AF65-F5344CB8AC3E}">
        <p14:creationId xmlns:p14="http://schemas.microsoft.com/office/powerpoint/2010/main" val="258723363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515100" y="609600"/>
            <a:ext cx="1943100" cy="5486400"/>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685800" y="609600"/>
            <a:ext cx="5676900" cy="5486400"/>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7">
            <a:extLst>
              <a:ext uri="{FF2B5EF4-FFF2-40B4-BE49-F238E27FC236}">
                <a16:creationId xmlns:a16="http://schemas.microsoft.com/office/drawing/2014/main" id="{18CA81B5-5038-0E11-96A6-5D5F48474C7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742EA248-D79E-8F90-EBA2-67D44F4C8E2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91688DA8-9662-6379-1214-3ABE390AAED8}"/>
              </a:ext>
            </a:extLst>
          </p:cNvPr>
          <p:cNvSpPr>
            <a:spLocks noGrp="1" noChangeArrowheads="1"/>
          </p:cNvSpPr>
          <p:nvPr>
            <p:ph type="sldNum" sz="quarter" idx="12"/>
          </p:nvPr>
        </p:nvSpPr>
        <p:spPr>
          <a:ln/>
        </p:spPr>
        <p:txBody>
          <a:bodyPr/>
          <a:lstStyle>
            <a:lvl1pPr>
              <a:defRPr/>
            </a:lvl1pPr>
          </a:lstStyle>
          <a:p>
            <a:fld id="{8210829F-4CC5-B64F-BE96-0EA747AC1759}" type="slidenum">
              <a:rPr lang="en-US" altLang="en-GR"/>
              <a:pPr/>
              <a:t>‹#›</a:t>
            </a:fld>
            <a:endParaRPr lang="en-US" altLang="en-GR"/>
          </a:p>
        </p:txBody>
      </p:sp>
    </p:spTree>
    <p:extLst>
      <p:ext uri="{BB962C8B-B14F-4D97-AF65-F5344CB8AC3E}">
        <p14:creationId xmlns:p14="http://schemas.microsoft.com/office/powerpoint/2010/main" val="352272890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AndTx" preserve="1">
  <p:cSld name="Τίτλος, Αντικείμενο και 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685800" y="609600"/>
            <a:ext cx="7772400" cy="1143000"/>
          </a:xfrm>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685800" y="1981200"/>
            <a:ext cx="3810000" cy="4114800"/>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648200" y="1981200"/>
            <a:ext cx="3810000" cy="4114800"/>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7">
            <a:extLst>
              <a:ext uri="{FF2B5EF4-FFF2-40B4-BE49-F238E27FC236}">
                <a16:creationId xmlns:a16="http://schemas.microsoft.com/office/drawing/2014/main" id="{5F1BCACF-E245-FA82-FE43-E65BABF08FB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551D0727-29FD-862C-6EE8-A96D5605928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9">
            <a:extLst>
              <a:ext uri="{FF2B5EF4-FFF2-40B4-BE49-F238E27FC236}">
                <a16:creationId xmlns:a16="http://schemas.microsoft.com/office/drawing/2014/main" id="{7534099D-7076-8A19-BB02-638DD56F1A9F}"/>
              </a:ext>
            </a:extLst>
          </p:cNvPr>
          <p:cNvSpPr>
            <a:spLocks noGrp="1" noChangeArrowheads="1"/>
          </p:cNvSpPr>
          <p:nvPr>
            <p:ph type="sldNum" sz="quarter" idx="12"/>
          </p:nvPr>
        </p:nvSpPr>
        <p:spPr>
          <a:ln/>
        </p:spPr>
        <p:txBody>
          <a:bodyPr/>
          <a:lstStyle>
            <a:lvl1pPr>
              <a:defRPr/>
            </a:lvl1pPr>
          </a:lstStyle>
          <a:p>
            <a:fld id="{DC86F1E9-50A9-2940-B9E4-3A18293B5834}" type="slidenum">
              <a:rPr lang="en-US" altLang="en-GR"/>
              <a:pPr/>
              <a:t>‹#›</a:t>
            </a:fld>
            <a:endParaRPr lang="en-US" altLang="en-GR"/>
          </a:p>
        </p:txBody>
      </p:sp>
    </p:spTree>
    <p:extLst>
      <p:ext uri="{BB962C8B-B14F-4D97-AF65-F5344CB8AC3E}">
        <p14:creationId xmlns:p14="http://schemas.microsoft.com/office/powerpoint/2010/main" val="247967511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xAndObj" preserve="1">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685800" y="609600"/>
            <a:ext cx="7772400" cy="1143000"/>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685800" y="1981200"/>
            <a:ext cx="3810000" cy="4114800"/>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981200"/>
            <a:ext cx="3810000" cy="4114800"/>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7">
            <a:extLst>
              <a:ext uri="{FF2B5EF4-FFF2-40B4-BE49-F238E27FC236}">
                <a16:creationId xmlns:a16="http://schemas.microsoft.com/office/drawing/2014/main" id="{4362EC02-C51F-AF85-E29A-E76088A1823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783E2376-5784-11B1-D183-4DC385F5E4D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9">
            <a:extLst>
              <a:ext uri="{FF2B5EF4-FFF2-40B4-BE49-F238E27FC236}">
                <a16:creationId xmlns:a16="http://schemas.microsoft.com/office/drawing/2014/main" id="{10ABC78A-9985-1CC9-6838-ED55E6F0B3C9}"/>
              </a:ext>
            </a:extLst>
          </p:cNvPr>
          <p:cNvSpPr>
            <a:spLocks noGrp="1" noChangeArrowheads="1"/>
          </p:cNvSpPr>
          <p:nvPr>
            <p:ph type="sldNum" sz="quarter" idx="12"/>
          </p:nvPr>
        </p:nvSpPr>
        <p:spPr>
          <a:ln/>
        </p:spPr>
        <p:txBody>
          <a:bodyPr/>
          <a:lstStyle>
            <a:lvl1pPr>
              <a:defRPr/>
            </a:lvl1pPr>
          </a:lstStyle>
          <a:p>
            <a:fld id="{D391B64F-7D63-594B-8A84-7C0E6FD62517}" type="slidenum">
              <a:rPr lang="en-US" altLang="en-GR"/>
              <a:pPr/>
              <a:t>‹#›</a:t>
            </a:fld>
            <a:endParaRPr lang="en-US" altLang="en-GR"/>
          </a:p>
        </p:txBody>
      </p:sp>
    </p:spTree>
    <p:extLst>
      <p:ext uri="{BB962C8B-B14F-4D97-AF65-F5344CB8AC3E}">
        <p14:creationId xmlns:p14="http://schemas.microsoft.com/office/powerpoint/2010/main" val="320965589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819EA54E-2B06-877B-744E-7502E57B6673}"/>
              </a:ext>
            </a:extLst>
          </p:cNvPr>
          <p:cNvGrpSpPr>
            <a:grpSpLocks/>
          </p:cNvGrpSpPr>
          <p:nvPr/>
        </p:nvGrpSpPr>
        <p:grpSpPr bwMode="auto">
          <a:xfrm>
            <a:off x="2084388" y="296863"/>
            <a:ext cx="6823075" cy="5353050"/>
            <a:chOff x="1313" y="187"/>
            <a:chExt cx="4298" cy="3372"/>
          </a:xfrm>
        </p:grpSpPr>
        <p:grpSp>
          <p:nvGrpSpPr>
            <p:cNvPr id="3" name="Group 3">
              <a:extLst>
                <a:ext uri="{FF2B5EF4-FFF2-40B4-BE49-F238E27FC236}">
                  <a16:creationId xmlns:a16="http://schemas.microsoft.com/office/drawing/2014/main" id="{FBDE1828-35B9-70D7-6E25-9A6B3B7005DE}"/>
                </a:ext>
              </a:extLst>
            </p:cNvPr>
            <p:cNvGrpSpPr>
              <a:grpSpLocks/>
            </p:cNvGrpSpPr>
            <p:nvPr/>
          </p:nvGrpSpPr>
          <p:grpSpPr bwMode="auto">
            <a:xfrm>
              <a:off x="2194" y="601"/>
              <a:ext cx="596" cy="447"/>
              <a:chOff x="0" y="0"/>
              <a:chExt cx="768" cy="576"/>
            </a:xfrm>
          </p:grpSpPr>
          <p:sp>
            <p:nvSpPr>
              <p:cNvPr id="751815" name="Oval 4">
                <a:extLst>
                  <a:ext uri="{FF2B5EF4-FFF2-40B4-BE49-F238E27FC236}">
                    <a16:creationId xmlns:a16="http://schemas.microsoft.com/office/drawing/2014/main" id="{F6653AB3-9848-B990-1264-32F2FCBE78E3}"/>
                  </a:ext>
                </a:extLst>
              </p:cNvPr>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a:defRPr/>
                </a:pPr>
                <a:endParaRPr lang="el-GR"/>
              </a:p>
            </p:txBody>
          </p:sp>
          <p:sp>
            <p:nvSpPr>
              <p:cNvPr id="751816" name="Oval 5">
                <a:extLst>
                  <a:ext uri="{FF2B5EF4-FFF2-40B4-BE49-F238E27FC236}">
                    <a16:creationId xmlns:a16="http://schemas.microsoft.com/office/drawing/2014/main" id="{799DFEA7-6919-7423-1EB5-7D73F5F86B67}"/>
                  </a:ext>
                </a:extLst>
              </p:cNvPr>
              <p:cNvSpPr>
                <a:spLocks noChangeArrowheads="1"/>
              </p:cNvSpPr>
              <p:nvPr/>
            </p:nvSpPr>
            <p:spPr bwMode="hidden">
              <a:xfrm>
                <a:off x="276" y="253"/>
                <a:ext cx="186" cy="107"/>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a:defRPr/>
                </a:pPr>
                <a:endParaRPr lang="el-GR"/>
              </a:p>
            </p:txBody>
          </p:sp>
        </p:grpSp>
        <p:grpSp>
          <p:nvGrpSpPr>
            <p:cNvPr id="4" name="Group 6">
              <a:extLst>
                <a:ext uri="{FF2B5EF4-FFF2-40B4-BE49-F238E27FC236}">
                  <a16:creationId xmlns:a16="http://schemas.microsoft.com/office/drawing/2014/main" id="{94D6087A-7AFA-B9BD-FF16-EF220E8007AC}"/>
                </a:ext>
              </a:extLst>
            </p:cNvPr>
            <p:cNvGrpSpPr>
              <a:grpSpLocks/>
            </p:cNvGrpSpPr>
            <p:nvPr/>
          </p:nvGrpSpPr>
          <p:grpSpPr bwMode="auto">
            <a:xfrm>
              <a:off x="1312" y="187"/>
              <a:ext cx="4299" cy="3372"/>
              <a:chOff x="0" y="0"/>
              <a:chExt cx="5533" cy="4341"/>
            </a:xfrm>
          </p:grpSpPr>
          <p:grpSp>
            <p:nvGrpSpPr>
              <p:cNvPr id="20" name="Group 7">
                <a:extLst>
                  <a:ext uri="{FF2B5EF4-FFF2-40B4-BE49-F238E27FC236}">
                    <a16:creationId xmlns:a16="http://schemas.microsoft.com/office/drawing/2014/main" id="{50B5B1C7-C462-3DB7-4120-86DC0FD55DF0}"/>
                  </a:ext>
                </a:extLst>
              </p:cNvPr>
              <p:cNvGrpSpPr>
                <a:grpSpLocks/>
              </p:cNvGrpSpPr>
              <p:nvPr/>
            </p:nvGrpSpPr>
            <p:grpSpPr bwMode="auto">
              <a:xfrm>
                <a:off x="0" y="0"/>
                <a:ext cx="5470" cy="4341"/>
                <a:chOff x="0" y="0"/>
                <a:chExt cx="5470" cy="4341"/>
              </a:xfrm>
            </p:grpSpPr>
            <p:grpSp>
              <p:nvGrpSpPr>
                <p:cNvPr id="31" name="Group 8">
                  <a:extLst>
                    <a:ext uri="{FF2B5EF4-FFF2-40B4-BE49-F238E27FC236}">
                      <a16:creationId xmlns:a16="http://schemas.microsoft.com/office/drawing/2014/main" id="{A3FDA620-0CF9-81F0-4755-61E74620C2D2}"/>
                    </a:ext>
                  </a:extLst>
                </p:cNvPr>
                <p:cNvGrpSpPr>
                  <a:grpSpLocks/>
                </p:cNvGrpSpPr>
                <p:nvPr/>
              </p:nvGrpSpPr>
              <p:grpSpPr bwMode="auto">
                <a:xfrm>
                  <a:off x="1339" y="786"/>
                  <a:ext cx="2919" cy="2151"/>
                  <a:chOff x="1265" y="814"/>
                  <a:chExt cx="2919" cy="2151"/>
                </a:xfrm>
              </p:grpSpPr>
              <p:sp>
                <p:nvSpPr>
                  <p:cNvPr id="751813" name="Oval 9">
                    <a:extLst>
                      <a:ext uri="{FF2B5EF4-FFF2-40B4-BE49-F238E27FC236}">
                        <a16:creationId xmlns:a16="http://schemas.microsoft.com/office/drawing/2014/main" id="{0C1C7296-02CB-E1C7-2749-571169CCA5B9}"/>
                      </a:ext>
                    </a:extLst>
                  </p:cNvPr>
                  <p:cNvSpPr>
                    <a:spLocks noChangeArrowheads="1"/>
                  </p:cNvSpPr>
                  <p:nvPr/>
                </p:nvSpPr>
                <p:spPr bwMode="hidden">
                  <a:xfrm>
                    <a:off x="1265" y="815"/>
                    <a:ext cx="2919" cy="2150"/>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a:defRPr/>
                    </a:pPr>
                    <a:endParaRPr lang="el-GR"/>
                  </a:p>
                </p:txBody>
              </p:sp>
              <p:sp>
                <p:nvSpPr>
                  <p:cNvPr id="751814" name="Oval 10">
                    <a:extLst>
                      <a:ext uri="{FF2B5EF4-FFF2-40B4-BE49-F238E27FC236}">
                        <a16:creationId xmlns:a16="http://schemas.microsoft.com/office/drawing/2014/main" id="{8B5267AA-E83D-13E7-EE3C-C895F4982349}"/>
                      </a:ext>
                    </a:extLst>
                  </p:cNvPr>
                  <p:cNvSpPr>
                    <a:spLocks noChangeArrowheads="1"/>
                  </p:cNvSpPr>
                  <p:nvPr/>
                </p:nvSpPr>
                <p:spPr bwMode="hidden">
                  <a:xfrm>
                    <a:off x="2379" y="1601"/>
                    <a:ext cx="579" cy="406"/>
                  </a:xfrm>
                  <a:prstGeom prst="ellipse">
                    <a:avLst/>
                  </a:prstGeom>
                  <a:gradFill rotWithShape="0">
                    <a:gsLst>
                      <a:gs pos="0">
                        <a:schemeClr val="accent2"/>
                      </a:gs>
                      <a:gs pos="100000">
                        <a:schemeClr val="bg2"/>
                      </a:gs>
                    </a:gsLst>
                    <a:path path="shape">
                      <a:fillToRect l="50000" t="50000" r="50000" b="50000"/>
                    </a:path>
                  </a:gradFill>
                  <a:ln w="9525">
                    <a:noFill/>
                    <a:round/>
                    <a:headEnd/>
                    <a:tailEnd/>
                  </a:ln>
                  <a:effectLst/>
                </p:spPr>
                <p:txBody>
                  <a:bodyPr wrap="none" anchor="ctr"/>
                  <a:lstStyle/>
                  <a:p>
                    <a:pPr>
                      <a:defRPr/>
                    </a:pPr>
                    <a:endParaRPr lang="el-GR"/>
                  </a:p>
                </p:txBody>
              </p:sp>
            </p:grpSp>
            <p:grpSp>
              <p:nvGrpSpPr>
                <p:cNvPr id="32" name="Group 11">
                  <a:extLst>
                    <a:ext uri="{FF2B5EF4-FFF2-40B4-BE49-F238E27FC236}">
                      <a16:creationId xmlns:a16="http://schemas.microsoft.com/office/drawing/2014/main" id="{BF58C314-4B3D-5FCE-B43D-83CD7D18F0FF}"/>
                    </a:ext>
                  </a:extLst>
                </p:cNvPr>
                <p:cNvGrpSpPr>
                  <a:grpSpLocks/>
                </p:cNvGrpSpPr>
                <p:nvPr/>
              </p:nvGrpSpPr>
              <p:grpSpPr bwMode="auto">
                <a:xfrm>
                  <a:off x="0" y="0"/>
                  <a:ext cx="5470" cy="4341"/>
                  <a:chOff x="0" y="0"/>
                  <a:chExt cx="5470" cy="4341"/>
                </a:xfrm>
              </p:grpSpPr>
              <p:grpSp>
                <p:nvGrpSpPr>
                  <p:cNvPr id="33" name="Group 12">
                    <a:extLst>
                      <a:ext uri="{FF2B5EF4-FFF2-40B4-BE49-F238E27FC236}">
                        <a16:creationId xmlns:a16="http://schemas.microsoft.com/office/drawing/2014/main" id="{711E4094-61E3-7512-45BE-43175B4F462C}"/>
                      </a:ext>
                    </a:extLst>
                  </p:cNvPr>
                  <p:cNvGrpSpPr>
                    <a:grpSpLocks/>
                  </p:cNvGrpSpPr>
                  <p:nvPr/>
                </p:nvGrpSpPr>
                <p:grpSpPr bwMode="auto">
                  <a:xfrm>
                    <a:off x="3545" y="1502"/>
                    <a:ext cx="1258" cy="2327"/>
                    <a:chOff x="3471" y="1530"/>
                    <a:chExt cx="1258" cy="2327"/>
                  </a:xfrm>
                </p:grpSpPr>
                <p:sp>
                  <p:nvSpPr>
                    <p:cNvPr id="751811" name="Freeform 13">
                      <a:extLst>
                        <a:ext uri="{FF2B5EF4-FFF2-40B4-BE49-F238E27FC236}">
                          <a16:creationId xmlns:a16="http://schemas.microsoft.com/office/drawing/2014/main" id="{B908DFAC-A707-7901-2BE5-749B603C88A1}"/>
                        </a:ext>
                      </a:extLst>
                    </p:cNvPr>
                    <p:cNvSpPr>
                      <a:spLocks/>
                    </p:cNvSpPr>
                    <p:nvPr/>
                  </p:nvSpPr>
                  <p:spPr bwMode="hidden">
                    <a:xfrm rot="2711884">
                      <a:off x="2765" y="2236"/>
                      <a:ext cx="172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l-GR"/>
                    </a:p>
                  </p:txBody>
                </p:sp>
                <p:sp>
                  <p:nvSpPr>
                    <p:cNvPr id="751812" name="Freeform 14">
                      <a:extLst>
                        <a:ext uri="{FF2B5EF4-FFF2-40B4-BE49-F238E27FC236}">
                          <a16:creationId xmlns:a16="http://schemas.microsoft.com/office/drawing/2014/main" id="{1B837AF1-6A86-8EE8-23A5-D39308F1C8BE}"/>
                        </a:ext>
                      </a:extLst>
                    </p:cNvPr>
                    <p:cNvSpPr>
                      <a:spLocks/>
                    </p:cNvSpPr>
                    <p:nvPr/>
                  </p:nvSpPr>
                  <p:spPr bwMode="hidden">
                    <a:xfrm rot="2711884">
                      <a:off x="4022" y="3149"/>
                      <a:ext cx="924"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34" name="Group 15">
                    <a:extLst>
                      <a:ext uri="{FF2B5EF4-FFF2-40B4-BE49-F238E27FC236}">
                        <a16:creationId xmlns:a16="http://schemas.microsoft.com/office/drawing/2014/main" id="{08D0DD75-3A37-1908-CB23-077404008E40}"/>
                      </a:ext>
                    </a:extLst>
                  </p:cNvPr>
                  <p:cNvGrpSpPr>
                    <a:grpSpLocks/>
                  </p:cNvGrpSpPr>
                  <p:nvPr/>
                </p:nvGrpSpPr>
                <p:grpSpPr bwMode="auto">
                  <a:xfrm>
                    <a:off x="2938" y="1991"/>
                    <a:ext cx="2463" cy="1332"/>
                    <a:chOff x="2864" y="2019"/>
                    <a:chExt cx="2463" cy="1332"/>
                  </a:xfrm>
                </p:grpSpPr>
                <p:sp>
                  <p:nvSpPr>
                    <p:cNvPr id="751809" name="Freeform 16">
                      <a:extLst>
                        <a:ext uri="{FF2B5EF4-FFF2-40B4-BE49-F238E27FC236}">
                          <a16:creationId xmlns:a16="http://schemas.microsoft.com/office/drawing/2014/main" id="{90B5317B-23BC-5CB8-CBA2-738C0B695EDE}"/>
                        </a:ext>
                      </a:extLst>
                    </p:cNvPr>
                    <p:cNvSpPr>
                      <a:spLocks/>
                    </p:cNvSpPr>
                    <p:nvPr/>
                  </p:nvSpPr>
                  <p:spPr bwMode="hidden">
                    <a:xfrm rot="2104081">
                      <a:off x="2864" y="2020"/>
                      <a:ext cx="1813" cy="3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810" name="Freeform 17">
                      <a:extLst>
                        <a:ext uri="{FF2B5EF4-FFF2-40B4-BE49-F238E27FC236}">
                          <a16:creationId xmlns:a16="http://schemas.microsoft.com/office/drawing/2014/main" id="{A3185531-E37C-74BC-24CD-71916155C6B2}"/>
                        </a:ext>
                      </a:extLst>
                    </p:cNvPr>
                    <p:cNvSpPr>
                      <a:spLocks/>
                    </p:cNvSpPr>
                    <p:nvPr/>
                  </p:nvSpPr>
                  <p:spPr bwMode="hidden">
                    <a:xfrm rot="2104081">
                      <a:off x="4352" y="2806"/>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35" name="Group 18">
                    <a:extLst>
                      <a:ext uri="{FF2B5EF4-FFF2-40B4-BE49-F238E27FC236}">
                        <a16:creationId xmlns:a16="http://schemas.microsoft.com/office/drawing/2014/main" id="{A3BF7FDC-2479-9E77-E168-18F98D762B3E}"/>
                      </a:ext>
                    </a:extLst>
                  </p:cNvPr>
                  <p:cNvGrpSpPr>
                    <a:grpSpLocks/>
                  </p:cNvGrpSpPr>
                  <p:nvPr/>
                </p:nvGrpSpPr>
                <p:grpSpPr bwMode="auto">
                  <a:xfrm>
                    <a:off x="2971" y="1804"/>
                    <a:ext cx="2477" cy="1064"/>
                    <a:chOff x="2897" y="1832"/>
                    <a:chExt cx="2477" cy="1064"/>
                  </a:xfrm>
                </p:grpSpPr>
                <p:sp>
                  <p:nvSpPr>
                    <p:cNvPr id="751807" name="Freeform 19">
                      <a:extLst>
                        <a:ext uri="{FF2B5EF4-FFF2-40B4-BE49-F238E27FC236}">
                          <a16:creationId xmlns:a16="http://schemas.microsoft.com/office/drawing/2014/main" id="{E2A8C0B8-EE25-489D-1F7E-3671C5E4B976}"/>
                        </a:ext>
                      </a:extLst>
                    </p:cNvPr>
                    <p:cNvSpPr>
                      <a:spLocks/>
                    </p:cNvSpPr>
                    <p:nvPr/>
                  </p:nvSpPr>
                  <p:spPr bwMode="hidden">
                    <a:xfrm rot="1582915">
                      <a:off x="2896" y="1832"/>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808" name="Freeform 20">
                      <a:extLst>
                        <a:ext uri="{FF2B5EF4-FFF2-40B4-BE49-F238E27FC236}">
                          <a16:creationId xmlns:a16="http://schemas.microsoft.com/office/drawing/2014/main" id="{97A7394D-074B-A93F-B786-449D08789A89}"/>
                        </a:ext>
                      </a:extLst>
                    </p:cNvPr>
                    <p:cNvSpPr>
                      <a:spLocks/>
                    </p:cNvSpPr>
                    <p:nvPr/>
                  </p:nvSpPr>
                  <p:spPr bwMode="hidden">
                    <a:xfrm rot="1582915">
                      <a:off x="4442" y="2420"/>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36" name="Group 21">
                    <a:extLst>
                      <a:ext uri="{FF2B5EF4-FFF2-40B4-BE49-F238E27FC236}">
                        <a16:creationId xmlns:a16="http://schemas.microsoft.com/office/drawing/2014/main" id="{1EF4DA01-9FB6-D32B-8CD1-26A406DA9F36}"/>
                      </a:ext>
                    </a:extLst>
                  </p:cNvPr>
                  <p:cNvGrpSpPr>
                    <a:grpSpLocks/>
                  </p:cNvGrpSpPr>
                  <p:nvPr/>
                </p:nvGrpSpPr>
                <p:grpSpPr bwMode="auto">
                  <a:xfrm>
                    <a:off x="2998" y="1608"/>
                    <a:ext cx="2472" cy="927"/>
                    <a:chOff x="2924" y="1636"/>
                    <a:chExt cx="2472" cy="927"/>
                  </a:xfrm>
                </p:grpSpPr>
                <p:sp>
                  <p:nvSpPr>
                    <p:cNvPr id="751805" name="Freeform 22">
                      <a:extLst>
                        <a:ext uri="{FF2B5EF4-FFF2-40B4-BE49-F238E27FC236}">
                          <a16:creationId xmlns:a16="http://schemas.microsoft.com/office/drawing/2014/main" id="{858A7E86-3287-AF9A-B1DB-5FB187134B06}"/>
                        </a:ext>
                      </a:extLst>
                    </p:cNvPr>
                    <p:cNvSpPr>
                      <a:spLocks/>
                    </p:cNvSpPr>
                    <p:nvPr/>
                  </p:nvSpPr>
                  <p:spPr bwMode="hidden">
                    <a:xfrm rot="1080363">
                      <a:off x="2924" y="1636"/>
                      <a:ext cx="1677" cy="33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806" name="Freeform 23">
                      <a:extLst>
                        <a:ext uri="{FF2B5EF4-FFF2-40B4-BE49-F238E27FC236}">
                          <a16:creationId xmlns:a16="http://schemas.microsoft.com/office/drawing/2014/main" id="{A71F9AB5-2389-D8C6-80DA-6E8F9AD1FBB6}"/>
                        </a:ext>
                      </a:extLst>
                    </p:cNvPr>
                    <p:cNvSpPr>
                      <a:spLocks/>
                    </p:cNvSpPr>
                    <p:nvPr/>
                  </p:nvSpPr>
                  <p:spPr bwMode="hidden">
                    <a:xfrm rot="1080363">
                      <a:off x="4495" y="2036"/>
                      <a:ext cx="901" cy="52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37" name="Group 24">
                    <a:extLst>
                      <a:ext uri="{FF2B5EF4-FFF2-40B4-BE49-F238E27FC236}">
                        <a16:creationId xmlns:a16="http://schemas.microsoft.com/office/drawing/2014/main" id="{58E44431-BF12-54E7-4279-E528BD4F5562}"/>
                      </a:ext>
                    </a:extLst>
                  </p:cNvPr>
                  <p:cNvGrpSpPr>
                    <a:grpSpLocks/>
                  </p:cNvGrpSpPr>
                  <p:nvPr/>
                </p:nvGrpSpPr>
                <p:grpSpPr bwMode="auto">
                  <a:xfrm>
                    <a:off x="3032" y="1386"/>
                    <a:ext cx="2342" cy="657"/>
                    <a:chOff x="2958" y="1414"/>
                    <a:chExt cx="2342" cy="657"/>
                  </a:xfrm>
                </p:grpSpPr>
                <p:sp>
                  <p:nvSpPr>
                    <p:cNvPr id="751803" name="Freeform 25">
                      <a:extLst>
                        <a:ext uri="{FF2B5EF4-FFF2-40B4-BE49-F238E27FC236}">
                          <a16:creationId xmlns:a16="http://schemas.microsoft.com/office/drawing/2014/main" id="{3AA34A6B-17A9-BE25-BDF5-D5932598485D}"/>
                        </a:ext>
                      </a:extLst>
                    </p:cNvPr>
                    <p:cNvSpPr>
                      <a:spLocks/>
                    </p:cNvSpPr>
                    <p:nvPr/>
                  </p:nvSpPr>
                  <p:spPr bwMode="hidden">
                    <a:xfrm rot="463793">
                      <a:off x="2958" y="1414"/>
                      <a:ext cx="154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804" name="Freeform 26">
                      <a:extLst>
                        <a:ext uri="{FF2B5EF4-FFF2-40B4-BE49-F238E27FC236}">
                          <a16:creationId xmlns:a16="http://schemas.microsoft.com/office/drawing/2014/main" id="{DAD3CA77-F178-DE63-5174-610F34742409}"/>
                        </a:ext>
                      </a:extLst>
                    </p:cNvPr>
                    <p:cNvSpPr>
                      <a:spLocks/>
                    </p:cNvSpPr>
                    <p:nvPr/>
                  </p:nvSpPr>
                  <p:spPr bwMode="hidden">
                    <a:xfrm rot="463793">
                      <a:off x="4469" y="1582"/>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38" name="Group 27">
                    <a:extLst>
                      <a:ext uri="{FF2B5EF4-FFF2-40B4-BE49-F238E27FC236}">
                        <a16:creationId xmlns:a16="http://schemas.microsoft.com/office/drawing/2014/main" id="{D63D8B5B-73DD-92D6-3F9C-1116162EB754}"/>
                      </a:ext>
                    </a:extLst>
                  </p:cNvPr>
                  <p:cNvGrpSpPr>
                    <a:grpSpLocks/>
                  </p:cNvGrpSpPr>
                  <p:nvPr/>
                </p:nvGrpSpPr>
                <p:grpSpPr bwMode="auto">
                  <a:xfrm>
                    <a:off x="3057" y="1241"/>
                    <a:ext cx="2150" cy="343"/>
                    <a:chOff x="2983" y="1269"/>
                    <a:chExt cx="2150" cy="343"/>
                  </a:xfrm>
                </p:grpSpPr>
                <p:sp>
                  <p:nvSpPr>
                    <p:cNvPr id="751801" name="Freeform 28">
                      <a:extLst>
                        <a:ext uri="{FF2B5EF4-FFF2-40B4-BE49-F238E27FC236}">
                          <a16:creationId xmlns:a16="http://schemas.microsoft.com/office/drawing/2014/main" id="{0765CBBD-8E13-1BBB-CE13-08FD17812237}"/>
                        </a:ext>
                      </a:extLst>
                    </p:cNvPr>
                    <p:cNvSpPr>
                      <a:spLocks/>
                    </p:cNvSpPr>
                    <p:nvPr/>
                  </p:nvSpPr>
                  <p:spPr bwMode="hidden">
                    <a:xfrm rot="-84182">
                      <a:off x="2983" y="1290"/>
                      <a:ext cx="1404" cy="218"/>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802" name="Freeform 29">
                      <a:extLst>
                        <a:ext uri="{FF2B5EF4-FFF2-40B4-BE49-F238E27FC236}">
                          <a16:creationId xmlns:a16="http://schemas.microsoft.com/office/drawing/2014/main" id="{3405C484-8005-7D7F-9E70-AEDBFDE59032}"/>
                        </a:ext>
                      </a:extLst>
                    </p:cNvPr>
                    <p:cNvSpPr>
                      <a:spLocks/>
                    </p:cNvSpPr>
                    <p:nvPr/>
                  </p:nvSpPr>
                  <p:spPr bwMode="hidden">
                    <a:xfrm rot="-84182">
                      <a:off x="4379" y="1269"/>
                      <a:ext cx="754" cy="34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39" name="Group 30">
                    <a:extLst>
                      <a:ext uri="{FF2B5EF4-FFF2-40B4-BE49-F238E27FC236}">
                        <a16:creationId xmlns:a16="http://schemas.microsoft.com/office/drawing/2014/main" id="{4DAEF6AE-3585-E633-859F-947EB61B3EBC}"/>
                      </a:ext>
                    </a:extLst>
                  </p:cNvPr>
                  <p:cNvGrpSpPr>
                    <a:grpSpLocks/>
                  </p:cNvGrpSpPr>
                  <p:nvPr/>
                </p:nvGrpSpPr>
                <p:grpSpPr bwMode="auto">
                  <a:xfrm>
                    <a:off x="3012" y="889"/>
                    <a:ext cx="1879" cy="427"/>
                    <a:chOff x="2938" y="917"/>
                    <a:chExt cx="1879" cy="427"/>
                  </a:xfrm>
                </p:grpSpPr>
                <p:sp>
                  <p:nvSpPr>
                    <p:cNvPr id="751799" name="Freeform 31">
                      <a:extLst>
                        <a:ext uri="{FF2B5EF4-FFF2-40B4-BE49-F238E27FC236}">
                          <a16:creationId xmlns:a16="http://schemas.microsoft.com/office/drawing/2014/main" id="{C34934CB-758D-BB50-DEDF-A585F38B4E3C}"/>
                        </a:ext>
                      </a:extLst>
                    </p:cNvPr>
                    <p:cNvSpPr>
                      <a:spLocks/>
                    </p:cNvSpPr>
                    <p:nvPr/>
                  </p:nvSpPr>
                  <p:spPr bwMode="hidden">
                    <a:xfrm rot="-802576">
                      <a:off x="2938" y="1129"/>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800" name="Freeform 32">
                      <a:extLst>
                        <a:ext uri="{FF2B5EF4-FFF2-40B4-BE49-F238E27FC236}">
                          <a16:creationId xmlns:a16="http://schemas.microsoft.com/office/drawing/2014/main" id="{832AFBB7-ED03-860B-B9F8-72292D4EE668}"/>
                        </a:ext>
                      </a:extLst>
                    </p:cNvPr>
                    <p:cNvSpPr>
                      <a:spLocks/>
                    </p:cNvSpPr>
                    <p:nvPr/>
                  </p:nvSpPr>
                  <p:spPr bwMode="hidden">
                    <a:xfrm rot="-802576">
                      <a:off x="4155" y="918"/>
                      <a:ext cx="662"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40" name="Group 33">
                    <a:extLst>
                      <a:ext uri="{FF2B5EF4-FFF2-40B4-BE49-F238E27FC236}">
                        <a16:creationId xmlns:a16="http://schemas.microsoft.com/office/drawing/2014/main" id="{4BA50D9F-C414-1F54-284D-A7F83166BA32}"/>
                      </a:ext>
                    </a:extLst>
                  </p:cNvPr>
                  <p:cNvGrpSpPr>
                    <a:grpSpLocks/>
                  </p:cNvGrpSpPr>
                  <p:nvPr/>
                </p:nvGrpSpPr>
                <p:grpSpPr bwMode="auto">
                  <a:xfrm>
                    <a:off x="711" y="1625"/>
                    <a:ext cx="1257" cy="2326"/>
                    <a:chOff x="637" y="1653"/>
                    <a:chExt cx="1257" cy="2326"/>
                  </a:xfrm>
                </p:grpSpPr>
                <p:sp>
                  <p:nvSpPr>
                    <p:cNvPr id="751797" name="Freeform 34">
                      <a:extLst>
                        <a:ext uri="{FF2B5EF4-FFF2-40B4-BE49-F238E27FC236}">
                          <a16:creationId xmlns:a16="http://schemas.microsoft.com/office/drawing/2014/main" id="{2A87C42C-01D0-5D47-68E3-26216D2E5E67}"/>
                        </a:ext>
                      </a:extLst>
                    </p:cNvPr>
                    <p:cNvSpPr>
                      <a:spLocks/>
                    </p:cNvSpPr>
                    <p:nvPr/>
                  </p:nvSpPr>
                  <p:spPr bwMode="hidden">
                    <a:xfrm rot="18888116" flipH="1">
                      <a:off x="876" y="2358"/>
                      <a:ext cx="172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798" name="Freeform 35">
                      <a:extLst>
                        <a:ext uri="{FF2B5EF4-FFF2-40B4-BE49-F238E27FC236}">
                          <a16:creationId xmlns:a16="http://schemas.microsoft.com/office/drawing/2014/main" id="{5CDD2FF6-9C8B-E4CA-4411-9E3BB771F96C}"/>
                        </a:ext>
                      </a:extLst>
                    </p:cNvPr>
                    <p:cNvSpPr>
                      <a:spLocks/>
                    </p:cNvSpPr>
                    <p:nvPr/>
                  </p:nvSpPr>
                  <p:spPr bwMode="hidden">
                    <a:xfrm rot="18888116" flipH="1">
                      <a:off x="419" y="3271"/>
                      <a:ext cx="926"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41" name="Group 36">
                    <a:extLst>
                      <a:ext uri="{FF2B5EF4-FFF2-40B4-BE49-F238E27FC236}">
                        <a16:creationId xmlns:a16="http://schemas.microsoft.com/office/drawing/2014/main" id="{4B6DCCCB-CC20-E9D9-F579-22067CBBCCE2}"/>
                      </a:ext>
                    </a:extLst>
                  </p:cNvPr>
                  <p:cNvGrpSpPr>
                    <a:grpSpLocks/>
                  </p:cNvGrpSpPr>
                  <p:nvPr/>
                </p:nvGrpSpPr>
                <p:grpSpPr bwMode="auto">
                  <a:xfrm>
                    <a:off x="69" y="2168"/>
                    <a:ext cx="2463" cy="1332"/>
                    <a:chOff x="-5" y="2196"/>
                    <a:chExt cx="2463" cy="1332"/>
                  </a:xfrm>
                </p:grpSpPr>
                <p:sp>
                  <p:nvSpPr>
                    <p:cNvPr id="751795" name="Freeform 37">
                      <a:extLst>
                        <a:ext uri="{FF2B5EF4-FFF2-40B4-BE49-F238E27FC236}">
                          <a16:creationId xmlns:a16="http://schemas.microsoft.com/office/drawing/2014/main" id="{547884C0-5362-F596-0486-45C3E143200C}"/>
                        </a:ext>
                      </a:extLst>
                    </p:cNvPr>
                    <p:cNvSpPr>
                      <a:spLocks/>
                    </p:cNvSpPr>
                    <p:nvPr/>
                  </p:nvSpPr>
                  <p:spPr bwMode="hidden">
                    <a:xfrm rot="19495919" flipH="1">
                      <a:off x="644" y="2196"/>
                      <a:ext cx="1813" cy="348"/>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796" name="Freeform 38">
                      <a:extLst>
                        <a:ext uri="{FF2B5EF4-FFF2-40B4-BE49-F238E27FC236}">
                          <a16:creationId xmlns:a16="http://schemas.microsoft.com/office/drawing/2014/main" id="{7F96A246-60ED-3171-C44A-5995AF757686}"/>
                        </a:ext>
                      </a:extLst>
                    </p:cNvPr>
                    <p:cNvSpPr>
                      <a:spLocks/>
                    </p:cNvSpPr>
                    <p:nvPr/>
                  </p:nvSpPr>
                  <p:spPr bwMode="hidden">
                    <a:xfrm rot="19495919" flipH="1">
                      <a:off x="-5" y="2984"/>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42" name="Group 39">
                    <a:extLst>
                      <a:ext uri="{FF2B5EF4-FFF2-40B4-BE49-F238E27FC236}">
                        <a16:creationId xmlns:a16="http://schemas.microsoft.com/office/drawing/2014/main" id="{3A59EA11-8DB1-6BE6-426E-9A18069ACA9E}"/>
                      </a:ext>
                    </a:extLst>
                  </p:cNvPr>
                  <p:cNvGrpSpPr>
                    <a:grpSpLocks/>
                  </p:cNvGrpSpPr>
                  <p:nvPr/>
                </p:nvGrpSpPr>
                <p:grpSpPr bwMode="auto">
                  <a:xfrm>
                    <a:off x="22" y="1981"/>
                    <a:ext cx="2477" cy="1064"/>
                    <a:chOff x="-52" y="2009"/>
                    <a:chExt cx="2477" cy="1064"/>
                  </a:xfrm>
                </p:grpSpPr>
                <p:sp>
                  <p:nvSpPr>
                    <p:cNvPr id="751793" name="Freeform 40">
                      <a:extLst>
                        <a:ext uri="{FF2B5EF4-FFF2-40B4-BE49-F238E27FC236}">
                          <a16:creationId xmlns:a16="http://schemas.microsoft.com/office/drawing/2014/main" id="{3839B5A9-1AC0-A8FB-AABF-8E6EB0C9C3DC}"/>
                        </a:ext>
                      </a:extLst>
                    </p:cNvPr>
                    <p:cNvSpPr>
                      <a:spLocks/>
                    </p:cNvSpPr>
                    <p:nvPr/>
                  </p:nvSpPr>
                  <p:spPr bwMode="hidden">
                    <a:xfrm rot="20017085" flipH="1">
                      <a:off x="689" y="2009"/>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794" name="Freeform 41">
                      <a:extLst>
                        <a:ext uri="{FF2B5EF4-FFF2-40B4-BE49-F238E27FC236}">
                          <a16:creationId xmlns:a16="http://schemas.microsoft.com/office/drawing/2014/main" id="{490D4B21-F1F9-B212-D28E-378551CC8E8F}"/>
                        </a:ext>
                      </a:extLst>
                    </p:cNvPr>
                    <p:cNvSpPr>
                      <a:spLocks/>
                    </p:cNvSpPr>
                    <p:nvPr/>
                  </p:nvSpPr>
                  <p:spPr bwMode="hidden">
                    <a:xfrm rot="20017085" flipH="1">
                      <a:off x="-52" y="2596"/>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43" name="Group 42">
                    <a:extLst>
                      <a:ext uri="{FF2B5EF4-FFF2-40B4-BE49-F238E27FC236}">
                        <a16:creationId xmlns:a16="http://schemas.microsoft.com/office/drawing/2014/main" id="{B75BC8EC-1787-B59B-0973-018B3E9D3710}"/>
                      </a:ext>
                    </a:extLst>
                  </p:cNvPr>
                  <p:cNvGrpSpPr>
                    <a:grpSpLocks/>
                  </p:cNvGrpSpPr>
                  <p:nvPr/>
                </p:nvGrpSpPr>
                <p:grpSpPr bwMode="auto">
                  <a:xfrm>
                    <a:off x="0" y="1785"/>
                    <a:ext cx="2472" cy="927"/>
                    <a:chOff x="-74" y="1813"/>
                    <a:chExt cx="2472" cy="927"/>
                  </a:xfrm>
                </p:grpSpPr>
                <p:sp>
                  <p:nvSpPr>
                    <p:cNvPr id="751791" name="Freeform 43">
                      <a:extLst>
                        <a:ext uri="{FF2B5EF4-FFF2-40B4-BE49-F238E27FC236}">
                          <a16:creationId xmlns:a16="http://schemas.microsoft.com/office/drawing/2014/main" id="{56AA4F09-841E-210B-093F-6D754D3050AE}"/>
                        </a:ext>
                      </a:extLst>
                    </p:cNvPr>
                    <p:cNvSpPr>
                      <a:spLocks/>
                    </p:cNvSpPr>
                    <p:nvPr/>
                  </p:nvSpPr>
                  <p:spPr bwMode="hidden">
                    <a:xfrm rot="20519637" flipH="1">
                      <a:off x="721" y="1814"/>
                      <a:ext cx="1677" cy="33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792" name="Freeform 44">
                      <a:extLst>
                        <a:ext uri="{FF2B5EF4-FFF2-40B4-BE49-F238E27FC236}">
                          <a16:creationId xmlns:a16="http://schemas.microsoft.com/office/drawing/2014/main" id="{3324C29E-B063-9CF9-7826-588B41152CE8}"/>
                        </a:ext>
                      </a:extLst>
                    </p:cNvPr>
                    <p:cNvSpPr>
                      <a:spLocks/>
                    </p:cNvSpPr>
                    <p:nvPr/>
                  </p:nvSpPr>
                  <p:spPr bwMode="hidden">
                    <a:xfrm rot="20519637" flipH="1">
                      <a:off x="-74" y="2214"/>
                      <a:ext cx="901" cy="52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44" name="Group 45">
                    <a:extLst>
                      <a:ext uri="{FF2B5EF4-FFF2-40B4-BE49-F238E27FC236}">
                        <a16:creationId xmlns:a16="http://schemas.microsoft.com/office/drawing/2014/main" id="{AC6F2C37-14CF-3F4B-2F5B-83083E9BC4B0}"/>
                      </a:ext>
                    </a:extLst>
                  </p:cNvPr>
                  <p:cNvGrpSpPr>
                    <a:grpSpLocks/>
                  </p:cNvGrpSpPr>
                  <p:nvPr/>
                </p:nvGrpSpPr>
                <p:grpSpPr bwMode="auto">
                  <a:xfrm>
                    <a:off x="96" y="1563"/>
                    <a:ext cx="2342" cy="657"/>
                    <a:chOff x="22" y="1591"/>
                    <a:chExt cx="2342" cy="657"/>
                  </a:xfrm>
                </p:grpSpPr>
                <p:sp>
                  <p:nvSpPr>
                    <p:cNvPr id="751789" name="Freeform 46">
                      <a:extLst>
                        <a:ext uri="{FF2B5EF4-FFF2-40B4-BE49-F238E27FC236}">
                          <a16:creationId xmlns:a16="http://schemas.microsoft.com/office/drawing/2014/main" id="{A7EA49D6-6854-EC2D-8AB6-2627DC3DAE87}"/>
                        </a:ext>
                      </a:extLst>
                    </p:cNvPr>
                    <p:cNvSpPr>
                      <a:spLocks/>
                    </p:cNvSpPr>
                    <p:nvPr/>
                  </p:nvSpPr>
                  <p:spPr bwMode="hidden">
                    <a:xfrm rot="21136207" flipH="1">
                      <a:off x="819" y="1591"/>
                      <a:ext cx="154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790" name="Freeform 47">
                      <a:extLst>
                        <a:ext uri="{FF2B5EF4-FFF2-40B4-BE49-F238E27FC236}">
                          <a16:creationId xmlns:a16="http://schemas.microsoft.com/office/drawing/2014/main" id="{C8C41CF0-CB79-3BB9-E55C-EB0F4867F8F0}"/>
                        </a:ext>
                      </a:extLst>
                    </p:cNvPr>
                    <p:cNvSpPr>
                      <a:spLocks/>
                    </p:cNvSpPr>
                    <p:nvPr/>
                  </p:nvSpPr>
                  <p:spPr bwMode="hidden">
                    <a:xfrm rot="21136207" flipH="1">
                      <a:off x="23" y="1758"/>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45" name="Group 48">
                    <a:extLst>
                      <a:ext uri="{FF2B5EF4-FFF2-40B4-BE49-F238E27FC236}">
                        <a16:creationId xmlns:a16="http://schemas.microsoft.com/office/drawing/2014/main" id="{6852E6AB-D54A-E266-44AB-E1806C9E21E1}"/>
                      </a:ext>
                    </a:extLst>
                  </p:cNvPr>
                  <p:cNvGrpSpPr>
                    <a:grpSpLocks/>
                  </p:cNvGrpSpPr>
                  <p:nvPr/>
                </p:nvGrpSpPr>
                <p:grpSpPr bwMode="auto">
                  <a:xfrm>
                    <a:off x="263" y="1418"/>
                    <a:ext cx="2150" cy="343"/>
                    <a:chOff x="189" y="1446"/>
                    <a:chExt cx="2150" cy="343"/>
                  </a:xfrm>
                </p:grpSpPr>
                <p:sp>
                  <p:nvSpPr>
                    <p:cNvPr id="751787" name="Freeform 49">
                      <a:extLst>
                        <a:ext uri="{FF2B5EF4-FFF2-40B4-BE49-F238E27FC236}">
                          <a16:creationId xmlns:a16="http://schemas.microsoft.com/office/drawing/2014/main" id="{E9AA0D00-6761-0185-78EA-B3A66FE4E237}"/>
                        </a:ext>
                      </a:extLst>
                    </p:cNvPr>
                    <p:cNvSpPr>
                      <a:spLocks/>
                    </p:cNvSpPr>
                    <p:nvPr/>
                  </p:nvSpPr>
                  <p:spPr bwMode="hidden">
                    <a:xfrm rot="84182" flipH="1">
                      <a:off x="935" y="1466"/>
                      <a:ext cx="1404" cy="21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788" name="Freeform 50">
                      <a:extLst>
                        <a:ext uri="{FF2B5EF4-FFF2-40B4-BE49-F238E27FC236}">
                          <a16:creationId xmlns:a16="http://schemas.microsoft.com/office/drawing/2014/main" id="{A6E8C88B-5C5B-29B6-55DA-912828F940D3}"/>
                        </a:ext>
                      </a:extLst>
                    </p:cNvPr>
                    <p:cNvSpPr>
                      <a:spLocks/>
                    </p:cNvSpPr>
                    <p:nvPr/>
                  </p:nvSpPr>
                  <p:spPr bwMode="hidden">
                    <a:xfrm rot="84182" flipH="1">
                      <a:off x="189" y="1445"/>
                      <a:ext cx="754" cy="344"/>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46" name="Group 51">
                    <a:extLst>
                      <a:ext uri="{FF2B5EF4-FFF2-40B4-BE49-F238E27FC236}">
                        <a16:creationId xmlns:a16="http://schemas.microsoft.com/office/drawing/2014/main" id="{46F094C6-E4E5-C9DF-0059-110241405AEC}"/>
                      </a:ext>
                    </a:extLst>
                  </p:cNvPr>
                  <p:cNvGrpSpPr>
                    <a:grpSpLocks/>
                  </p:cNvGrpSpPr>
                  <p:nvPr/>
                </p:nvGrpSpPr>
                <p:grpSpPr bwMode="auto">
                  <a:xfrm>
                    <a:off x="579" y="1066"/>
                    <a:ext cx="1879" cy="427"/>
                    <a:chOff x="505" y="1094"/>
                    <a:chExt cx="1879" cy="427"/>
                  </a:xfrm>
                </p:grpSpPr>
                <p:sp>
                  <p:nvSpPr>
                    <p:cNvPr id="751785" name="Freeform 52">
                      <a:extLst>
                        <a:ext uri="{FF2B5EF4-FFF2-40B4-BE49-F238E27FC236}">
                          <a16:creationId xmlns:a16="http://schemas.microsoft.com/office/drawing/2014/main" id="{7051B728-9F3A-7E9F-E6CD-C00DA2EE46DE}"/>
                        </a:ext>
                      </a:extLst>
                    </p:cNvPr>
                    <p:cNvSpPr>
                      <a:spLocks/>
                    </p:cNvSpPr>
                    <p:nvPr/>
                  </p:nvSpPr>
                  <p:spPr bwMode="hidden">
                    <a:xfrm rot="802576" flipH="1">
                      <a:off x="1151" y="1306"/>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786" name="Freeform 53">
                      <a:extLst>
                        <a:ext uri="{FF2B5EF4-FFF2-40B4-BE49-F238E27FC236}">
                          <a16:creationId xmlns:a16="http://schemas.microsoft.com/office/drawing/2014/main" id="{BA20B8B5-2559-174F-69BA-C18D4D5DA725}"/>
                        </a:ext>
                      </a:extLst>
                    </p:cNvPr>
                    <p:cNvSpPr>
                      <a:spLocks/>
                    </p:cNvSpPr>
                    <p:nvPr/>
                  </p:nvSpPr>
                  <p:spPr bwMode="hidden">
                    <a:xfrm rot="802576" flipH="1">
                      <a:off x="505" y="1094"/>
                      <a:ext cx="662"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47" name="Group 54">
                    <a:extLst>
                      <a:ext uri="{FF2B5EF4-FFF2-40B4-BE49-F238E27FC236}">
                        <a16:creationId xmlns:a16="http://schemas.microsoft.com/office/drawing/2014/main" id="{63087E58-EF6A-A238-A2A6-B9D68521987D}"/>
                      </a:ext>
                    </a:extLst>
                  </p:cNvPr>
                  <p:cNvGrpSpPr>
                    <a:grpSpLocks/>
                  </p:cNvGrpSpPr>
                  <p:nvPr/>
                </p:nvGrpSpPr>
                <p:grpSpPr bwMode="auto">
                  <a:xfrm>
                    <a:off x="690" y="871"/>
                    <a:ext cx="1850" cy="554"/>
                    <a:chOff x="616" y="899"/>
                    <a:chExt cx="1850" cy="554"/>
                  </a:xfrm>
                </p:grpSpPr>
                <p:sp>
                  <p:nvSpPr>
                    <p:cNvPr id="751783" name="Freeform 55">
                      <a:extLst>
                        <a:ext uri="{FF2B5EF4-FFF2-40B4-BE49-F238E27FC236}">
                          <a16:creationId xmlns:a16="http://schemas.microsoft.com/office/drawing/2014/main" id="{B626E5D4-79BE-9D4C-07B7-71520F517D93}"/>
                        </a:ext>
                      </a:extLst>
                    </p:cNvPr>
                    <p:cNvSpPr>
                      <a:spLocks/>
                    </p:cNvSpPr>
                    <p:nvPr/>
                  </p:nvSpPr>
                  <p:spPr bwMode="hidden">
                    <a:xfrm rot="1277471" flipH="1">
                      <a:off x="1232" y="1238"/>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784" name="Freeform 56">
                      <a:extLst>
                        <a:ext uri="{FF2B5EF4-FFF2-40B4-BE49-F238E27FC236}">
                          <a16:creationId xmlns:a16="http://schemas.microsoft.com/office/drawing/2014/main" id="{B2284A7D-8B9E-B6F9-F897-BC7C6B3E820F}"/>
                        </a:ext>
                      </a:extLst>
                    </p:cNvPr>
                    <p:cNvSpPr>
                      <a:spLocks/>
                    </p:cNvSpPr>
                    <p:nvPr/>
                  </p:nvSpPr>
                  <p:spPr bwMode="hidden">
                    <a:xfrm rot="1277471" flipH="1">
                      <a:off x="616" y="900"/>
                      <a:ext cx="662"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48" name="Group 57">
                    <a:extLst>
                      <a:ext uri="{FF2B5EF4-FFF2-40B4-BE49-F238E27FC236}">
                        <a16:creationId xmlns:a16="http://schemas.microsoft.com/office/drawing/2014/main" id="{4E04A9DD-8429-5F3F-4CCF-7ABD30534980}"/>
                      </a:ext>
                    </a:extLst>
                  </p:cNvPr>
                  <p:cNvGrpSpPr>
                    <a:grpSpLocks/>
                  </p:cNvGrpSpPr>
                  <p:nvPr/>
                </p:nvGrpSpPr>
                <p:grpSpPr bwMode="auto">
                  <a:xfrm>
                    <a:off x="911" y="589"/>
                    <a:ext cx="1767" cy="743"/>
                    <a:chOff x="911" y="589"/>
                    <a:chExt cx="1767" cy="743"/>
                  </a:xfrm>
                </p:grpSpPr>
                <p:sp>
                  <p:nvSpPr>
                    <p:cNvPr id="751781" name="Freeform 58">
                      <a:extLst>
                        <a:ext uri="{FF2B5EF4-FFF2-40B4-BE49-F238E27FC236}">
                          <a16:creationId xmlns:a16="http://schemas.microsoft.com/office/drawing/2014/main" id="{BD1D48AE-61FD-B0DD-C8E9-880A246146FA}"/>
                        </a:ext>
                      </a:extLst>
                    </p:cNvPr>
                    <p:cNvSpPr>
                      <a:spLocks/>
                    </p:cNvSpPr>
                    <p:nvPr/>
                  </p:nvSpPr>
                  <p:spPr bwMode="hidden">
                    <a:xfrm rot="2028410" flipH="1">
                      <a:off x="1445" y="1117"/>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782" name="Freeform 59">
                      <a:extLst>
                        <a:ext uri="{FF2B5EF4-FFF2-40B4-BE49-F238E27FC236}">
                          <a16:creationId xmlns:a16="http://schemas.microsoft.com/office/drawing/2014/main" id="{51064FF9-8FC2-AD63-811E-8523FEB64AE9}"/>
                        </a:ext>
                      </a:extLst>
                    </p:cNvPr>
                    <p:cNvSpPr>
                      <a:spLocks/>
                    </p:cNvSpPr>
                    <p:nvPr/>
                  </p:nvSpPr>
                  <p:spPr bwMode="hidden">
                    <a:xfrm rot="2028410" flipH="1">
                      <a:off x="911" y="590"/>
                      <a:ext cx="662"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49" name="Group 60">
                    <a:extLst>
                      <a:ext uri="{FF2B5EF4-FFF2-40B4-BE49-F238E27FC236}">
                        <a16:creationId xmlns:a16="http://schemas.microsoft.com/office/drawing/2014/main" id="{12F54EF2-44B1-8FAC-E660-F0CE88A92482}"/>
                      </a:ext>
                    </a:extLst>
                  </p:cNvPr>
                  <p:cNvGrpSpPr>
                    <a:grpSpLocks/>
                  </p:cNvGrpSpPr>
                  <p:nvPr/>
                </p:nvGrpSpPr>
                <p:grpSpPr bwMode="auto">
                  <a:xfrm>
                    <a:off x="1120" y="300"/>
                    <a:ext cx="1693" cy="892"/>
                    <a:chOff x="1120" y="300"/>
                    <a:chExt cx="1693" cy="892"/>
                  </a:xfrm>
                </p:grpSpPr>
                <p:sp>
                  <p:nvSpPr>
                    <p:cNvPr id="751779" name="Freeform 61">
                      <a:extLst>
                        <a:ext uri="{FF2B5EF4-FFF2-40B4-BE49-F238E27FC236}">
                          <a16:creationId xmlns:a16="http://schemas.microsoft.com/office/drawing/2014/main" id="{5831908B-E862-8E2D-5F0D-08D8570A9310}"/>
                        </a:ext>
                      </a:extLst>
                    </p:cNvPr>
                    <p:cNvSpPr>
                      <a:spLocks/>
                    </p:cNvSpPr>
                    <p:nvPr/>
                  </p:nvSpPr>
                  <p:spPr bwMode="hidden">
                    <a:xfrm rot="2664424" flipH="1">
                      <a:off x="1562" y="977"/>
                      <a:ext cx="125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780" name="Freeform 62">
                      <a:extLst>
                        <a:ext uri="{FF2B5EF4-FFF2-40B4-BE49-F238E27FC236}">
                          <a16:creationId xmlns:a16="http://schemas.microsoft.com/office/drawing/2014/main" id="{B48C67D0-7E69-7BA6-AF76-481F442E54D2}"/>
                        </a:ext>
                      </a:extLst>
                    </p:cNvPr>
                    <p:cNvSpPr>
                      <a:spLocks/>
                    </p:cNvSpPr>
                    <p:nvPr/>
                  </p:nvSpPr>
                  <p:spPr bwMode="hidden">
                    <a:xfrm rot="2664424" flipH="1">
                      <a:off x="1120" y="300"/>
                      <a:ext cx="672"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50" name="Group 63">
                    <a:extLst>
                      <a:ext uri="{FF2B5EF4-FFF2-40B4-BE49-F238E27FC236}">
                        <a16:creationId xmlns:a16="http://schemas.microsoft.com/office/drawing/2014/main" id="{DC63F706-0B3B-1F85-BD0E-D57165431A39}"/>
                      </a:ext>
                    </a:extLst>
                  </p:cNvPr>
                  <p:cNvGrpSpPr>
                    <a:grpSpLocks/>
                  </p:cNvGrpSpPr>
                  <p:nvPr/>
                </p:nvGrpSpPr>
                <p:grpSpPr bwMode="auto">
                  <a:xfrm>
                    <a:off x="1707" y="76"/>
                    <a:ext cx="778" cy="1512"/>
                    <a:chOff x="1633" y="104"/>
                    <a:chExt cx="778" cy="1512"/>
                  </a:xfrm>
                </p:grpSpPr>
                <p:sp>
                  <p:nvSpPr>
                    <p:cNvPr id="751777" name="Freeform 64">
                      <a:extLst>
                        <a:ext uri="{FF2B5EF4-FFF2-40B4-BE49-F238E27FC236}">
                          <a16:creationId xmlns:a16="http://schemas.microsoft.com/office/drawing/2014/main" id="{465646E9-7E35-BD4A-5141-68093274412E}"/>
                        </a:ext>
                      </a:extLst>
                    </p:cNvPr>
                    <p:cNvSpPr>
                      <a:spLocks/>
                    </p:cNvSpPr>
                    <p:nvPr/>
                  </p:nvSpPr>
                  <p:spPr bwMode="hidden">
                    <a:xfrm rot="3473776" flipH="1">
                      <a:off x="1753" y="959"/>
                      <a:ext cx="110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778" name="Freeform 65">
                      <a:extLst>
                        <a:ext uri="{FF2B5EF4-FFF2-40B4-BE49-F238E27FC236}">
                          <a16:creationId xmlns:a16="http://schemas.microsoft.com/office/drawing/2014/main" id="{C05FAE58-5F3C-471F-EB4C-78AC452FF26B}"/>
                        </a:ext>
                      </a:extLst>
                    </p:cNvPr>
                    <p:cNvSpPr>
                      <a:spLocks/>
                    </p:cNvSpPr>
                    <p:nvPr/>
                  </p:nvSpPr>
                  <p:spPr bwMode="hidden">
                    <a:xfrm rot="3473776" flipH="1">
                      <a:off x="1506" y="230"/>
                      <a:ext cx="591"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51" name="Group 66">
                    <a:extLst>
                      <a:ext uri="{FF2B5EF4-FFF2-40B4-BE49-F238E27FC236}">
                        <a16:creationId xmlns:a16="http://schemas.microsoft.com/office/drawing/2014/main" id="{BA58EDDF-B7ED-B157-D105-3C20398ACF84}"/>
                      </a:ext>
                    </a:extLst>
                  </p:cNvPr>
                  <p:cNvGrpSpPr>
                    <a:grpSpLocks/>
                  </p:cNvGrpSpPr>
                  <p:nvPr/>
                </p:nvGrpSpPr>
                <p:grpSpPr bwMode="auto">
                  <a:xfrm>
                    <a:off x="2009" y="0"/>
                    <a:ext cx="634" cy="1534"/>
                    <a:chOff x="1935" y="28"/>
                    <a:chExt cx="634" cy="1534"/>
                  </a:xfrm>
                </p:grpSpPr>
                <p:sp>
                  <p:nvSpPr>
                    <p:cNvPr id="751775" name="Freeform 67">
                      <a:extLst>
                        <a:ext uri="{FF2B5EF4-FFF2-40B4-BE49-F238E27FC236}">
                          <a16:creationId xmlns:a16="http://schemas.microsoft.com/office/drawing/2014/main" id="{A207A3DD-DCC9-4AAD-34AD-5C4624F2A388}"/>
                        </a:ext>
                      </a:extLst>
                    </p:cNvPr>
                    <p:cNvSpPr>
                      <a:spLocks/>
                    </p:cNvSpPr>
                    <p:nvPr/>
                  </p:nvSpPr>
                  <p:spPr bwMode="hidden">
                    <a:xfrm rot="4126480" flipH="1">
                      <a:off x="1932" y="925"/>
                      <a:ext cx="106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776" name="Freeform 68">
                      <a:extLst>
                        <a:ext uri="{FF2B5EF4-FFF2-40B4-BE49-F238E27FC236}">
                          <a16:creationId xmlns:a16="http://schemas.microsoft.com/office/drawing/2014/main" id="{1747A415-77F3-D101-83BB-D40FDCCCE847}"/>
                        </a:ext>
                      </a:extLst>
                    </p:cNvPr>
                    <p:cNvSpPr>
                      <a:spLocks/>
                    </p:cNvSpPr>
                    <p:nvPr/>
                  </p:nvSpPr>
                  <p:spPr bwMode="hidden">
                    <a:xfrm rot="4126480" flipH="1">
                      <a:off x="1819" y="144"/>
                      <a:ext cx="570"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52" name="Group 69">
                    <a:extLst>
                      <a:ext uri="{FF2B5EF4-FFF2-40B4-BE49-F238E27FC236}">
                        <a16:creationId xmlns:a16="http://schemas.microsoft.com/office/drawing/2014/main" id="{A5A90CD4-9A7A-EC17-5C84-714E9D9C587B}"/>
                      </a:ext>
                    </a:extLst>
                  </p:cNvPr>
                  <p:cNvGrpSpPr>
                    <a:grpSpLocks/>
                  </p:cNvGrpSpPr>
                  <p:nvPr/>
                </p:nvGrpSpPr>
                <p:grpSpPr bwMode="auto">
                  <a:xfrm>
                    <a:off x="2896" y="644"/>
                    <a:ext cx="1845" cy="566"/>
                    <a:chOff x="2822" y="672"/>
                    <a:chExt cx="1845" cy="566"/>
                  </a:xfrm>
                </p:grpSpPr>
                <p:sp>
                  <p:nvSpPr>
                    <p:cNvPr id="751773" name="Freeform 70">
                      <a:extLst>
                        <a:ext uri="{FF2B5EF4-FFF2-40B4-BE49-F238E27FC236}">
                          <a16:creationId xmlns:a16="http://schemas.microsoft.com/office/drawing/2014/main" id="{6F7DAFA6-4DE4-7071-8AE5-88C03C823406}"/>
                        </a:ext>
                      </a:extLst>
                    </p:cNvPr>
                    <p:cNvSpPr>
                      <a:spLocks/>
                    </p:cNvSpPr>
                    <p:nvPr/>
                  </p:nvSpPr>
                  <p:spPr bwMode="hidden">
                    <a:xfrm rot="-1325434">
                      <a:off x="2822" y="1023"/>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774" name="Freeform 71">
                      <a:extLst>
                        <a:ext uri="{FF2B5EF4-FFF2-40B4-BE49-F238E27FC236}">
                          <a16:creationId xmlns:a16="http://schemas.microsoft.com/office/drawing/2014/main" id="{D5A0C7AB-6248-11B8-1A06-B68751FF7CB4}"/>
                        </a:ext>
                      </a:extLst>
                    </p:cNvPr>
                    <p:cNvSpPr>
                      <a:spLocks/>
                    </p:cNvSpPr>
                    <p:nvPr/>
                  </p:nvSpPr>
                  <p:spPr bwMode="hidden">
                    <a:xfrm rot="-1325434">
                      <a:off x="4005" y="672"/>
                      <a:ext cx="663"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53" name="Group 72">
                    <a:extLst>
                      <a:ext uri="{FF2B5EF4-FFF2-40B4-BE49-F238E27FC236}">
                        <a16:creationId xmlns:a16="http://schemas.microsoft.com/office/drawing/2014/main" id="{B4023562-C5C2-593C-4814-7664544AB5BF}"/>
                      </a:ext>
                    </a:extLst>
                  </p:cNvPr>
                  <p:cNvGrpSpPr>
                    <a:grpSpLocks/>
                  </p:cNvGrpSpPr>
                  <p:nvPr/>
                </p:nvGrpSpPr>
                <p:grpSpPr bwMode="auto">
                  <a:xfrm>
                    <a:off x="2757" y="417"/>
                    <a:ext cx="1781" cy="717"/>
                    <a:chOff x="2683" y="445"/>
                    <a:chExt cx="1781" cy="717"/>
                  </a:xfrm>
                </p:grpSpPr>
                <p:sp>
                  <p:nvSpPr>
                    <p:cNvPr id="751771" name="Freeform 73">
                      <a:extLst>
                        <a:ext uri="{FF2B5EF4-FFF2-40B4-BE49-F238E27FC236}">
                          <a16:creationId xmlns:a16="http://schemas.microsoft.com/office/drawing/2014/main" id="{B58B864A-B836-34BA-CAD1-5A79ADAF199F}"/>
                        </a:ext>
                      </a:extLst>
                    </p:cNvPr>
                    <p:cNvSpPr>
                      <a:spLocks/>
                    </p:cNvSpPr>
                    <p:nvPr/>
                  </p:nvSpPr>
                  <p:spPr bwMode="hidden">
                    <a:xfrm rot="-1921064">
                      <a:off x="2683" y="947"/>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772" name="Freeform 74">
                      <a:extLst>
                        <a:ext uri="{FF2B5EF4-FFF2-40B4-BE49-F238E27FC236}">
                          <a16:creationId xmlns:a16="http://schemas.microsoft.com/office/drawing/2014/main" id="{87B0F4EE-86B4-FA72-9F9C-57E80FE4990F}"/>
                        </a:ext>
                      </a:extLst>
                    </p:cNvPr>
                    <p:cNvSpPr>
                      <a:spLocks/>
                    </p:cNvSpPr>
                    <p:nvPr/>
                  </p:nvSpPr>
                  <p:spPr bwMode="hidden">
                    <a:xfrm rot="-1921064">
                      <a:off x="3803" y="445"/>
                      <a:ext cx="662"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sp>
                <p:nvSpPr>
                  <p:cNvPr id="54" name="Freeform 75">
                    <a:extLst>
                      <a:ext uri="{FF2B5EF4-FFF2-40B4-BE49-F238E27FC236}">
                        <a16:creationId xmlns:a16="http://schemas.microsoft.com/office/drawing/2014/main" id="{A5742F8F-7DEE-343D-9ABE-0BCF45E47F49}"/>
                      </a:ext>
                    </a:extLst>
                  </p:cNvPr>
                  <p:cNvSpPr>
                    <a:spLocks/>
                  </p:cNvSpPr>
                  <p:nvPr/>
                </p:nvSpPr>
                <p:spPr bwMode="hidden">
                  <a:xfrm rot="4578755" flipH="1">
                    <a:off x="2176" y="949"/>
                    <a:ext cx="1026" cy="14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a:noFill/>
                    <a:round/>
                    <a:headEnd/>
                    <a:tailEnd/>
                  </a:ln>
                  <a:effectLst/>
                </p:spPr>
                <p:txBody>
                  <a:bodyPr wrap="none" anchor="ctr"/>
                  <a:lstStyle/>
                  <a:p>
                    <a:pPr>
                      <a:defRPr/>
                    </a:pPr>
                    <a:endParaRPr lang="el-GR"/>
                  </a:p>
                </p:txBody>
              </p:sp>
              <p:sp>
                <p:nvSpPr>
                  <p:cNvPr id="55" name="Freeform 76">
                    <a:extLst>
                      <a:ext uri="{FF2B5EF4-FFF2-40B4-BE49-F238E27FC236}">
                        <a16:creationId xmlns:a16="http://schemas.microsoft.com/office/drawing/2014/main" id="{A4572192-8DCE-D9F1-8461-22C1F8D6F660}"/>
                      </a:ext>
                    </a:extLst>
                  </p:cNvPr>
                  <p:cNvSpPr>
                    <a:spLocks/>
                  </p:cNvSpPr>
                  <p:nvPr/>
                </p:nvSpPr>
                <p:spPr bwMode="hidden">
                  <a:xfrm rot="4578755" flipH="1">
                    <a:off x="2199" y="196"/>
                    <a:ext cx="552" cy="22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nvGrpSpPr>
                  <p:cNvPr id="56" name="Group 77">
                    <a:extLst>
                      <a:ext uri="{FF2B5EF4-FFF2-40B4-BE49-F238E27FC236}">
                        <a16:creationId xmlns:a16="http://schemas.microsoft.com/office/drawing/2014/main" id="{99BCCAF9-7FB7-042C-D697-A4A5FDFF356D}"/>
                      </a:ext>
                    </a:extLst>
                  </p:cNvPr>
                  <p:cNvGrpSpPr>
                    <a:grpSpLocks/>
                  </p:cNvGrpSpPr>
                  <p:nvPr/>
                </p:nvGrpSpPr>
                <p:grpSpPr bwMode="auto">
                  <a:xfrm>
                    <a:off x="2874" y="13"/>
                    <a:ext cx="640" cy="1520"/>
                    <a:chOff x="2800" y="41"/>
                    <a:chExt cx="640" cy="1520"/>
                  </a:xfrm>
                </p:grpSpPr>
                <p:sp>
                  <p:nvSpPr>
                    <p:cNvPr id="751769" name="Freeform 78">
                      <a:extLst>
                        <a:ext uri="{FF2B5EF4-FFF2-40B4-BE49-F238E27FC236}">
                          <a16:creationId xmlns:a16="http://schemas.microsoft.com/office/drawing/2014/main" id="{3DF94A23-2C77-7DFE-E790-F0CF99455E54}"/>
                        </a:ext>
                      </a:extLst>
                    </p:cNvPr>
                    <p:cNvSpPr>
                      <a:spLocks/>
                    </p:cNvSpPr>
                    <p:nvPr/>
                  </p:nvSpPr>
                  <p:spPr bwMode="hidden">
                    <a:xfrm rot="-3857755">
                      <a:off x="2361" y="938"/>
                      <a:ext cx="1062" cy="1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770" name="Freeform 79">
                      <a:extLst>
                        <a:ext uri="{FF2B5EF4-FFF2-40B4-BE49-F238E27FC236}">
                          <a16:creationId xmlns:a16="http://schemas.microsoft.com/office/drawing/2014/main" id="{3F2E574E-2969-4D3F-773F-90B55B77BC72}"/>
                        </a:ext>
                      </a:extLst>
                    </p:cNvPr>
                    <p:cNvSpPr>
                      <a:spLocks/>
                    </p:cNvSpPr>
                    <p:nvPr/>
                  </p:nvSpPr>
                  <p:spPr bwMode="hidden">
                    <a:xfrm rot="-3857755">
                      <a:off x="3010" y="182"/>
                      <a:ext cx="570" cy="28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57" name="Group 80">
                    <a:extLst>
                      <a:ext uri="{FF2B5EF4-FFF2-40B4-BE49-F238E27FC236}">
                        <a16:creationId xmlns:a16="http://schemas.microsoft.com/office/drawing/2014/main" id="{854CFBA3-3A64-1D61-E8CC-992FD4CD2123}"/>
                      </a:ext>
                    </a:extLst>
                  </p:cNvPr>
                  <p:cNvGrpSpPr>
                    <a:grpSpLocks/>
                  </p:cNvGrpSpPr>
                  <p:nvPr/>
                </p:nvGrpSpPr>
                <p:grpSpPr bwMode="auto">
                  <a:xfrm>
                    <a:off x="3008" y="135"/>
                    <a:ext cx="1017" cy="1464"/>
                    <a:chOff x="2934" y="163"/>
                    <a:chExt cx="1017" cy="1464"/>
                  </a:xfrm>
                </p:grpSpPr>
                <p:sp>
                  <p:nvSpPr>
                    <p:cNvPr id="751767" name="Freeform 81">
                      <a:extLst>
                        <a:ext uri="{FF2B5EF4-FFF2-40B4-BE49-F238E27FC236}">
                          <a16:creationId xmlns:a16="http://schemas.microsoft.com/office/drawing/2014/main" id="{41ACC4E6-515B-2424-D2F6-4A78B2EBCA39}"/>
                        </a:ext>
                      </a:extLst>
                    </p:cNvPr>
                    <p:cNvSpPr>
                      <a:spLocks/>
                    </p:cNvSpPr>
                    <p:nvPr/>
                  </p:nvSpPr>
                  <p:spPr bwMode="hidden">
                    <a:xfrm rot="-2777260">
                      <a:off x="2492" y="914"/>
                      <a:ext cx="1155" cy="27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768" name="Freeform 82">
                      <a:extLst>
                        <a:ext uri="{FF2B5EF4-FFF2-40B4-BE49-F238E27FC236}">
                          <a16:creationId xmlns:a16="http://schemas.microsoft.com/office/drawing/2014/main" id="{80E63DEC-64D2-098C-3C18-11344BAF5FB4}"/>
                        </a:ext>
                      </a:extLst>
                    </p:cNvPr>
                    <p:cNvSpPr>
                      <a:spLocks/>
                    </p:cNvSpPr>
                    <p:nvPr/>
                  </p:nvSpPr>
                  <p:spPr bwMode="hidden">
                    <a:xfrm rot="-2777260">
                      <a:off x="3429" y="262"/>
                      <a:ext cx="621" cy="42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58" name="Group 83">
                    <a:extLst>
                      <a:ext uri="{FF2B5EF4-FFF2-40B4-BE49-F238E27FC236}">
                        <a16:creationId xmlns:a16="http://schemas.microsoft.com/office/drawing/2014/main" id="{420E803F-3B99-BF66-AE33-A699EAE4E0FA}"/>
                      </a:ext>
                    </a:extLst>
                  </p:cNvPr>
                  <p:cNvGrpSpPr>
                    <a:grpSpLocks/>
                  </p:cNvGrpSpPr>
                  <p:nvPr/>
                </p:nvGrpSpPr>
                <p:grpSpPr bwMode="auto">
                  <a:xfrm>
                    <a:off x="2804" y="4"/>
                    <a:ext cx="243" cy="1448"/>
                    <a:chOff x="2730" y="32"/>
                    <a:chExt cx="243" cy="1448"/>
                  </a:xfrm>
                </p:grpSpPr>
                <p:sp>
                  <p:nvSpPr>
                    <p:cNvPr id="751765" name="Freeform 84">
                      <a:extLst>
                        <a:ext uri="{FF2B5EF4-FFF2-40B4-BE49-F238E27FC236}">
                          <a16:creationId xmlns:a16="http://schemas.microsoft.com/office/drawing/2014/main" id="{F3B70047-8A6E-8748-82C7-6C7654BB68A7}"/>
                        </a:ext>
                      </a:extLst>
                    </p:cNvPr>
                    <p:cNvSpPr>
                      <a:spLocks/>
                    </p:cNvSpPr>
                    <p:nvPr/>
                  </p:nvSpPr>
                  <p:spPr bwMode="hidden">
                    <a:xfrm rot="-4903748">
                      <a:off x="2297" y="960"/>
                      <a:ext cx="954" cy="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766" name="Freeform 85">
                      <a:extLst>
                        <a:ext uri="{FF2B5EF4-FFF2-40B4-BE49-F238E27FC236}">
                          <a16:creationId xmlns:a16="http://schemas.microsoft.com/office/drawing/2014/main" id="{550722C7-814A-E9C5-8EBD-81D666910829}"/>
                        </a:ext>
                      </a:extLst>
                    </p:cNvPr>
                    <p:cNvSpPr>
                      <a:spLocks/>
                    </p:cNvSpPr>
                    <p:nvPr/>
                  </p:nvSpPr>
                  <p:spPr bwMode="hidden">
                    <a:xfrm rot="-4903748">
                      <a:off x="2649" y="221"/>
                      <a:ext cx="512" cy="134"/>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59" name="Group 86">
                    <a:extLst>
                      <a:ext uri="{FF2B5EF4-FFF2-40B4-BE49-F238E27FC236}">
                        <a16:creationId xmlns:a16="http://schemas.microsoft.com/office/drawing/2014/main" id="{6FC5C060-9E42-D5A7-BBAC-CBE33F438FC3}"/>
                      </a:ext>
                    </a:extLst>
                  </p:cNvPr>
                  <p:cNvGrpSpPr>
                    <a:grpSpLocks/>
                  </p:cNvGrpSpPr>
                  <p:nvPr/>
                </p:nvGrpSpPr>
                <p:grpSpPr bwMode="auto">
                  <a:xfrm>
                    <a:off x="1017" y="1741"/>
                    <a:ext cx="1085" cy="2450"/>
                    <a:chOff x="943" y="1769"/>
                    <a:chExt cx="1085" cy="2450"/>
                  </a:xfrm>
                </p:grpSpPr>
                <p:sp>
                  <p:nvSpPr>
                    <p:cNvPr id="751763" name="Freeform 87">
                      <a:extLst>
                        <a:ext uri="{FF2B5EF4-FFF2-40B4-BE49-F238E27FC236}">
                          <a16:creationId xmlns:a16="http://schemas.microsoft.com/office/drawing/2014/main" id="{136D4EEF-3653-06C5-8F34-812FD6B6F15A}"/>
                        </a:ext>
                      </a:extLst>
                    </p:cNvPr>
                    <p:cNvSpPr>
                      <a:spLocks/>
                    </p:cNvSpPr>
                    <p:nvPr/>
                  </p:nvSpPr>
                  <p:spPr bwMode="hidden">
                    <a:xfrm rot="18335692" flipH="1">
                      <a:off x="1010" y="2475"/>
                      <a:ext cx="1724" cy="31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764" name="Freeform 88">
                      <a:extLst>
                        <a:ext uri="{FF2B5EF4-FFF2-40B4-BE49-F238E27FC236}">
                          <a16:creationId xmlns:a16="http://schemas.microsoft.com/office/drawing/2014/main" id="{B2ACEC6F-E9D6-377A-5A52-92F5DDD0A6DE}"/>
                        </a:ext>
                      </a:extLst>
                    </p:cNvPr>
                    <p:cNvSpPr>
                      <a:spLocks/>
                    </p:cNvSpPr>
                    <p:nvPr/>
                  </p:nvSpPr>
                  <p:spPr bwMode="hidden">
                    <a:xfrm rot="18335692" flipH="1">
                      <a:off x="726" y="3511"/>
                      <a:ext cx="924"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60" name="Group 89">
                    <a:extLst>
                      <a:ext uri="{FF2B5EF4-FFF2-40B4-BE49-F238E27FC236}">
                        <a16:creationId xmlns:a16="http://schemas.microsoft.com/office/drawing/2014/main" id="{0A656DC9-38D6-C712-3734-DA513DDDE46A}"/>
                      </a:ext>
                    </a:extLst>
                  </p:cNvPr>
                  <p:cNvGrpSpPr>
                    <a:grpSpLocks/>
                  </p:cNvGrpSpPr>
                  <p:nvPr/>
                </p:nvGrpSpPr>
                <p:grpSpPr bwMode="auto">
                  <a:xfrm>
                    <a:off x="1529" y="1908"/>
                    <a:ext cx="766" cy="2373"/>
                    <a:chOff x="1455" y="1936"/>
                    <a:chExt cx="766" cy="2373"/>
                  </a:xfrm>
                </p:grpSpPr>
                <p:sp>
                  <p:nvSpPr>
                    <p:cNvPr id="751761" name="Freeform 90">
                      <a:extLst>
                        <a:ext uri="{FF2B5EF4-FFF2-40B4-BE49-F238E27FC236}">
                          <a16:creationId xmlns:a16="http://schemas.microsoft.com/office/drawing/2014/main" id="{5602F7BA-0D7D-F8FB-402D-08B683930F56}"/>
                        </a:ext>
                      </a:extLst>
                    </p:cNvPr>
                    <p:cNvSpPr>
                      <a:spLocks/>
                    </p:cNvSpPr>
                    <p:nvPr/>
                  </p:nvSpPr>
                  <p:spPr bwMode="hidden">
                    <a:xfrm rot="17542885" flipH="1">
                      <a:off x="1268" y="2578"/>
                      <a:ext cx="1595" cy="31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762" name="Freeform 91">
                      <a:extLst>
                        <a:ext uri="{FF2B5EF4-FFF2-40B4-BE49-F238E27FC236}">
                          <a16:creationId xmlns:a16="http://schemas.microsoft.com/office/drawing/2014/main" id="{30AA7DDE-23A5-83D4-2C2D-B4C4A3BE6B2A}"/>
                        </a:ext>
                      </a:extLst>
                    </p:cNvPr>
                    <p:cNvSpPr>
                      <a:spLocks/>
                    </p:cNvSpPr>
                    <p:nvPr/>
                  </p:nvSpPr>
                  <p:spPr bwMode="hidden">
                    <a:xfrm rot="17542885" flipH="1">
                      <a:off x="1272" y="3635"/>
                      <a:ext cx="856"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61" name="Group 92">
                    <a:extLst>
                      <a:ext uri="{FF2B5EF4-FFF2-40B4-BE49-F238E27FC236}">
                        <a16:creationId xmlns:a16="http://schemas.microsoft.com/office/drawing/2014/main" id="{6E54F2DD-8AFE-90EE-BEEA-0145CEA02918}"/>
                      </a:ext>
                    </a:extLst>
                  </p:cNvPr>
                  <p:cNvGrpSpPr>
                    <a:grpSpLocks/>
                  </p:cNvGrpSpPr>
                  <p:nvPr/>
                </p:nvGrpSpPr>
                <p:grpSpPr bwMode="auto">
                  <a:xfrm rot="88588">
                    <a:off x="2061" y="1962"/>
                    <a:ext cx="459" cy="2329"/>
                    <a:chOff x="1956" y="1990"/>
                    <a:chExt cx="492" cy="2604"/>
                  </a:xfrm>
                </p:grpSpPr>
                <p:sp>
                  <p:nvSpPr>
                    <p:cNvPr id="751759" name="Freeform 93">
                      <a:extLst>
                        <a:ext uri="{FF2B5EF4-FFF2-40B4-BE49-F238E27FC236}">
                          <a16:creationId xmlns:a16="http://schemas.microsoft.com/office/drawing/2014/main" id="{E42C8AA0-6875-C48F-0119-80BEF81518EC}"/>
                        </a:ext>
                      </a:extLst>
                    </p:cNvPr>
                    <p:cNvSpPr>
                      <a:spLocks/>
                    </p:cNvSpPr>
                    <p:nvPr/>
                  </p:nvSpPr>
                  <p:spPr bwMode="hidden">
                    <a:xfrm rot="16782062" flipH="1">
                      <a:off x="1441" y="2694"/>
                      <a:ext cx="1711" cy="30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1760" name="Freeform 94">
                      <a:extLst>
                        <a:ext uri="{FF2B5EF4-FFF2-40B4-BE49-F238E27FC236}">
                          <a16:creationId xmlns:a16="http://schemas.microsoft.com/office/drawing/2014/main" id="{DE72824C-3352-AC10-16D3-E80A222D8F5C}"/>
                        </a:ext>
                      </a:extLst>
                    </p:cNvPr>
                    <p:cNvSpPr>
                      <a:spLocks/>
                    </p:cNvSpPr>
                    <p:nvPr/>
                  </p:nvSpPr>
                  <p:spPr bwMode="hidden">
                    <a:xfrm rot="16782062" flipH="1">
                      <a:off x="1732" y="3897"/>
                      <a:ext cx="918" cy="47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62" name="Group 95">
                    <a:extLst>
                      <a:ext uri="{FF2B5EF4-FFF2-40B4-BE49-F238E27FC236}">
                        <a16:creationId xmlns:a16="http://schemas.microsoft.com/office/drawing/2014/main" id="{EACD19A7-B9C0-23C7-4E7C-EAC14F53C772}"/>
                      </a:ext>
                    </a:extLst>
                  </p:cNvPr>
                  <p:cNvGrpSpPr>
                    <a:grpSpLocks/>
                  </p:cNvGrpSpPr>
                  <p:nvPr/>
                </p:nvGrpSpPr>
                <p:grpSpPr bwMode="auto">
                  <a:xfrm>
                    <a:off x="3408" y="1689"/>
                    <a:ext cx="1125" cy="2426"/>
                    <a:chOff x="3334" y="1717"/>
                    <a:chExt cx="1125" cy="2426"/>
                  </a:xfrm>
                </p:grpSpPr>
                <p:sp>
                  <p:nvSpPr>
                    <p:cNvPr id="751757" name="Freeform 96">
                      <a:extLst>
                        <a:ext uri="{FF2B5EF4-FFF2-40B4-BE49-F238E27FC236}">
                          <a16:creationId xmlns:a16="http://schemas.microsoft.com/office/drawing/2014/main" id="{2C44656D-D6DA-219E-8483-0AA18C793C7F}"/>
                        </a:ext>
                      </a:extLst>
                    </p:cNvPr>
                    <p:cNvSpPr>
                      <a:spLocks/>
                    </p:cNvSpPr>
                    <p:nvPr/>
                  </p:nvSpPr>
                  <p:spPr bwMode="hidden">
                    <a:xfrm rot="3144576">
                      <a:off x="2628" y="2423"/>
                      <a:ext cx="1724" cy="31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l-GR"/>
                    </a:p>
                  </p:txBody>
                </p:sp>
                <p:sp>
                  <p:nvSpPr>
                    <p:cNvPr id="751758" name="Freeform 97">
                      <a:extLst>
                        <a:ext uri="{FF2B5EF4-FFF2-40B4-BE49-F238E27FC236}">
                          <a16:creationId xmlns:a16="http://schemas.microsoft.com/office/drawing/2014/main" id="{55F96758-87B2-5485-2EBF-1782D9E160A6}"/>
                        </a:ext>
                      </a:extLst>
                    </p:cNvPr>
                    <p:cNvSpPr>
                      <a:spLocks/>
                    </p:cNvSpPr>
                    <p:nvPr/>
                  </p:nvSpPr>
                  <p:spPr bwMode="hidden">
                    <a:xfrm rot="3144576">
                      <a:off x="3752" y="3435"/>
                      <a:ext cx="924"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63" name="Group 98">
                    <a:extLst>
                      <a:ext uri="{FF2B5EF4-FFF2-40B4-BE49-F238E27FC236}">
                        <a16:creationId xmlns:a16="http://schemas.microsoft.com/office/drawing/2014/main" id="{65713AF7-53D9-E15A-B204-56D33D027797}"/>
                      </a:ext>
                    </a:extLst>
                  </p:cNvPr>
                  <p:cNvGrpSpPr>
                    <a:grpSpLocks/>
                  </p:cNvGrpSpPr>
                  <p:nvPr/>
                </p:nvGrpSpPr>
                <p:grpSpPr bwMode="auto">
                  <a:xfrm>
                    <a:off x="3255" y="1838"/>
                    <a:ext cx="883" cy="2426"/>
                    <a:chOff x="3181" y="1866"/>
                    <a:chExt cx="883" cy="2426"/>
                  </a:xfrm>
                </p:grpSpPr>
                <p:sp>
                  <p:nvSpPr>
                    <p:cNvPr id="751755" name="Freeform 99">
                      <a:extLst>
                        <a:ext uri="{FF2B5EF4-FFF2-40B4-BE49-F238E27FC236}">
                          <a16:creationId xmlns:a16="http://schemas.microsoft.com/office/drawing/2014/main" id="{ACF3E8CF-E938-5882-A103-30C9AA063086}"/>
                        </a:ext>
                      </a:extLst>
                    </p:cNvPr>
                    <p:cNvSpPr>
                      <a:spLocks/>
                    </p:cNvSpPr>
                    <p:nvPr/>
                  </p:nvSpPr>
                  <p:spPr bwMode="hidden">
                    <a:xfrm rot="3745735">
                      <a:off x="2506" y="2542"/>
                      <a:ext cx="1649" cy="29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l-GR"/>
                    </a:p>
                  </p:txBody>
                </p:sp>
                <p:sp>
                  <p:nvSpPr>
                    <p:cNvPr id="751756" name="Freeform 100">
                      <a:extLst>
                        <a:ext uri="{FF2B5EF4-FFF2-40B4-BE49-F238E27FC236}">
                          <a16:creationId xmlns:a16="http://schemas.microsoft.com/office/drawing/2014/main" id="{EA895521-0849-5D26-1D9B-15FFD90B3EA5}"/>
                        </a:ext>
                      </a:extLst>
                    </p:cNvPr>
                    <p:cNvSpPr>
                      <a:spLocks/>
                    </p:cNvSpPr>
                    <p:nvPr/>
                  </p:nvSpPr>
                  <p:spPr bwMode="hidden">
                    <a:xfrm rot="3745735">
                      <a:off x="3387" y="3615"/>
                      <a:ext cx="884" cy="46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751744" name="Group 101">
                    <a:extLst>
                      <a:ext uri="{FF2B5EF4-FFF2-40B4-BE49-F238E27FC236}">
                        <a16:creationId xmlns:a16="http://schemas.microsoft.com/office/drawing/2014/main" id="{42A10449-7547-765F-66B4-76E777EA9AA6}"/>
                      </a:ext>
                    </a:extLst>
                  </p:cNvPr>
                  <p:cNvGrpSpPr>
                    <a:grpSpLocks/>
                  </p:cNvGrpSpPr>
                  <p:nvPr/>
                </p:nvGrpSpPr>
                <p:grpSpPr bwMode="auto">
                  <a:xfrm>
                    <a:off x="3080" y="1955"/>
                    <a:ext cx="619" cy="2386"/>
                    <a:chOff x="3006" y="1983"/>
                    <a:chExt cx="619" cy="2386"/>
                  </a:xfrm>
                </p:grpSpPr>
                <p:sp>
                  <p:nvSpPr>
                    <p:cNvPr id="751753" name="Freeform 102">
                      <a:extLst>
                        <a:ext uri="{FF2B5EF4-FFF2-40B4-BE49-F238E27FC236}">
                          <a16:creationId xmlns:a16="http://schemas.microsoft.com/office/drawing/2014/main" id="{1332D41D-2AD0-2B37-8414-C80221644C4A}"/>
                        </a:ext>
                      </a:extLst>
                    </p:cNvPr>
                    <p:cNvSpPr>
                      <a:spLocks/>
                    </p:cNvSpPr>
                    <p:nvPr/>
                  </p:nvSpPr>
                  <p:spPr bwMode="hidden">
                    <a:xfrm rot="4286818">
                      <a:off x="2329" y="2661"/>
                      <a:ext cx="1600"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l-GR"/>
                    </a:p>
                  </p:txBody>
                </p:sp>
                <p:sp>
                  <p:nvSpPr>
                    <p:cNvPr id="751754" name="Freeform 103">
                      <a:extLst>
                        <a:ext uri="{FF2B5EF4-FFF2-40B4-BE49-F238E27FC236}">
                          <a16:creationId xmlns:a16="http://schemas.microsoft.com/office/drawing/2014/main" id="{636D71CF-F8AE-1D9F-187A-FE40BBBD9115}"/>
                        </a:ext>
                      </a:extLst>
                    </p:cNvPr>
                    <p:cNvSpPr>
                      <a:spLocks/>
                    </p:cNvSpPr>
                    <p:nvPr/>
                  </p:nvSpPr>
                  <p:spPr bwMode="hidden">
                    <a:xfrm rot="4286818">
                      <a:off x="3003" y="3747"/>
                      <a:ext cx="859"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a:defRPr/>
                      </a:pPr>
                      <a:endParaRPr lang="el-GR"/>
                    </a:p>
                  </p:txBody>
                </p:sp>
              </p:grpSp>
              <p:grpSp>
                <p:nvGrpSpPr>
                  <p:cNvPr id="751745" name="Group 104">
                    <a:extLst>
                      <a:ext uri="{FF2B5EF4-FFF2-40B4-BE49-F238E27FC236}">
                        <a16:creationId xmlns:a16="http://schemas.microsoft.com/office/drawing/2014/main" id="{5382A6A4-7E61-F015-2AD6-1F1D2E76C90D}"/>
                      </a:ext>
                    </a:extLst>
                  </p:cNvPr>
                  <p:cNvGrpSpPr>
                    <a:grpSpLocks/>
                  </p:cNvGrpSpPr>
                  <p:nvPr/>
                </p:nvGrpSpPr>
                <p:grpSpPr bwMode="auto">
                  <a:xfrm>
                    <a:off x="2893" y="2073"/>
                    <a:ext cx="405" cy="2219"/>
                    <a:chOff x="2819" y="2101"/>
                    <a:chExt cx="405" cy="2219"/>
                  </a:xfrm>
                </p:grpSpPr>
                <p:sp>
                  <p:nvSpPr>
                    <p:cNvPr id="751749" name="Freeform 105">
                      <a:extLst>
                        <a:ext uri="{FF2B5EF4-FFF2-40B4-BE49-F238E27FC236}">
                          <a16:creationId xmlns:a16="http://schemas.microsoft.com/office/drawing/2014/main" id="{3246E634-25D0-1990-6901-4DE3043F909D}"/>
                        </a:ext>
                      </a:extLst>
                    </p:cNvPr>
                    <p:cNvSpPr>
                      <a:spLocks/>
                    </p:cNvSpPr>
                    <p:nvPr/>
                  </p:nvSpPr>
                  <p:spPr bwMode="hidden">
                    <a:xfrm rot="4898956">
                      <a:off x="2206" y="2713"/>
                      <a:ext cx="1471"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l-GR"/>
                    </a:p>
                  </p:txBody>
                </p:sp>
                <p:sp>
                  <p:nvSpPr>
                    <p:cNvPr id="751750" name="Freeform 106">
                      <a:extLst>
                        <a:ext uri="{FF2B5EF4-FFF2-40B4-BE49-F238E27FC236}">
                          <a16:creationId xmlns:a16="http://schemas.microsoft.com/office/drawing/2014/main" id="{8A5DD275-113D-C510-428F-182BAD5BEFD5}"/>
                        </a:ext>
                      </a:extLst>
                    </p:cNvPr>
                    <p:cNvSpPr>
                      <a:spLocks/>
                    </p:cNvSpPr>
                    <p:nvPr/>
                  </p:nvSpPr>
                  <p:spPr bwMode="hidden">
                    <a:xfrm rot="4898956">
                      <a:off x="2636" y="3732"/>
                      <a:ext cx="790" cy="38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a:defRPr/>
                      </a:pPr>
                      <a:endParaRPr lang="el-GR"/>
                    </a:p>
                  </p:txBody>
                </p:sp>
              </p:grpSp>
              <p:grpSp>
                <p:nvGrpSpPr>
                  <p:cNvPr id="751746" name="Group 107">
                    <a:extLst>
                      <a:ext uri="{FF2B5EF4-FFF2-40B4-BE49-F238E27FC236}">
                        <a16:creationId xmlns:a16="http://schemas.microsoft.com/office/drawing/2014/main" id="{CCEE802D-B47D-FBF5-6845-EFFFA6269DA6}"/>
                      </a:ext>
                    </a:extLst>
                  </p:cNvPr>
                  <p:cNvGrpSpPr>
                    <a:grpSpLocks/>
                  </p:cNvGrpSpPr>
                  <p:nvPr/>
                </p:nvGrpSpPr>
                <p:grpSpPr bwMode="auto">
                  <a:xfrm>
                    <a:off x="2372" y="2107"/>
                    <a:ext cx="426" cy="2185"/>
                    <a:chOff x="2287" y="2135"/>
                    <a:chExt cx="426" cy="2185"/>
                  </a:xfrm>
                </p:grpSpPr>
                <p:sp>
                  <p:nvSpPr>
                    <p:cNvPr id="751747" name="Freeform 108">
                      <a:extLst>
                        <a:ext uri="{FF2B5EF4-FFF2-40B4-BE49-F238E27FC236}">
                          <a16:creationId xmlns:a16="http://schemas.microsoft.com/office/drawing/2014/main" id="{1B840FF1-A6F9-E754-DD6C-BBE2C1A71D21}"/>
                        </a:ext>
                      </a:extLst>
                    </p:cNvPr>
                    <p:cNvSpPr>
                      <a:spLocks/>
                    </p:cNvSpPr>
                    <p:nvPr/>
                  </p:nvSpPr>
                  <p:spPr bwMode="hidden">
                    <a:xfrm rot="5755659">
                      <a:off x="1901" y="2760"/>
                      <a:ext cx="1437" cy="188"/>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w="9525">
                      <a:noFill/>
                      <a:round/>
                      <a:headEnd/>
                      <a:tailEnd/>
                    </a:ln>
                    <a:effectLst/>
                  </p:spPr>
                  <p:txBody>
                    <a:bodyPr wrap="none" anchor="ctr"/>
                    <a:lstStyle/>
                    <a:p>
                      <a:pPr>
                        <a:defRPr/>
                      </a:pPr>
                      <a:endParaRPr lang="el-GR"/>
                    </a:p>
                  </p:txBody>
                </p:sp>
                <p:sp>
                  <p:nvSpPr>
                    <p:cNvPr id="751748" name="Freeform 109">
                      <a:extLst>
                        <a:ext uri="{FF2B5EF4-FFF2-40B4-BE49-F238E27FC236}">
                          <a16:creationId xmlns:a16="http://schemas.microsoft.com/office/drawing/2014/main" id="{C893CE5A-E3DC-53E9-3668-319FF694E82A}"/>
                        </a:ext>
                      </a:extLst>
                    </p:cNvPr>
                    <p:cNvSpPr>
                      <a:spLocks/>
                    </p:cNvSpPr>
                    <p:nvPr/>
                  </p:nvSpPr>
                  <p:spPr bwMode="hidden">
                    <a:xfrm rot="5755659">
                      <a:off x="2049" y="3787"/>
                      <a:ext cx="771" cy="29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a:defRPr/>
                      </a:pPr>
                      <a:endParaRPr lang="el-GR"/>
                    </a:p>
                  </p:txBody>
                </p:sp>
              </p:grpSp>
            </p:grpSp>
          </p:grpSp>
          <p:grpSp>
            <p:nvGrpSpPr>
              <p:cNvPr id="21" name="Group 110">
                <a:extLst>
                  <a:ext uri="{FF2B5EF4-FFF2-40B4-BE49-F238E27FC236}">
                    <a16:creationId xmlns:a16="http://schemas.microsoft.com/office/drawing/2014/main" id="{44779DCA-F020-E255-6B65-EF551A14EF77}"/>
                  </a:ext>
                </a:extLst>
              </p:cNvPr>
              <p:cNvGrpSpPr>
                <a:grpSpLocks/>
              </p:cNvGrpSpPr>
              <p:nvPr/>
            </p:nvGrpSpPr>
            <p:grpSpPr bwMode="auto">
              <a:xfrm>
                <a:off x="74" y="313"/>
                <a:ext cx="5459" cy="3667"/>
                <a:chOff x="74" y="313"/>
                <a:chExt cx="5459" cy="3667"/>
              </a:xfrm>
            </p:grpSpPr>
            <p:grpSp>
              <p:nvGrpSpPr>
                <p:cNvPr id="22" name="Group 111">
                  <a:extLst>
                    <a:ext uri="{FF2B5EF4-FFF2-40B4-BE49-F238E27FC236}">
                      <a16:creationId xmlns:a16="http://schemas.microsoft.com/office/drawing/2014/main" id="{E2FC7032-B1D8-50CB-C09C-1F2D2817E212}"/>
                    </a:ext>
                  </a:extLst>
                </p:cNvPr>
                <p:cNvGrpSpPr>
                  <a:grpSpLocks/>
                </p:cNvGrpSpPr>
                <p:nvPr/>
              </p:nvGrpSpPr>
              <p:grpSpPr bwMode="auto">
                <a:xfrm>
                  <a:off x="74" y="313"/>
                  <a:ext cx="5459" cy="3667"/>
                  <a:chOff x="74" y="313"/>
                  <a:chExt cx="5459" cy="3667"/>
                </a:xfrm>
              </p:grpSpPr>
              <p:sp>
                <p:nvSpPr>
                  <p:cNvPr id="24" name="Arc 112">
                    <a:extLst>
                      <a:ext uri="{FF2B5EF4-FFF2-40B4-BE49-F238E27FC236}">
                        <a16:creationId xmlns:a16="http://schemas.microsoft.com/office/drawing/2014/main" id="{87D98632-33EA-3ECF-9748-B137EA135713}"/>
                      </a:ext>
                    </a:extLst>
                  </p:cNvPr>
                  <p:cNvSpPr>
                    <a:spLocks/>
                  </p:cNvSpPr>
                  <p:nvPr/>
                </p:nvSpPr>
                <p:spPr bwMode="hidden">
                  <a:xfrm flipV="1">
                    <a:off x="2965" y="456"/>
                    <a:ext cx="2568" cy="2047"/>
                  </a:xfrm>
                  <a:custGeom>
                    <a:avLst/>
                    <a:gdLst>
                      <a:gd name="G0" fmla="+- 17826 0 0"/>
                      <a:gd name="G1" fmla="+- 0 0 0"/>
                      <a:gd name="G2" fmla="+- 21600 0 0"/>
                      <a:gd name="T0" fmla="*/ 36729 w 36729"/>
                      <a:gd name="T1" fmla="*/ 10451 h 21600"/>
                      <a:gd name="T2" fmla="*/ 0 w 36729"/>
                      <a:gd name="T3" fmla="*/ 12197 h 21600"/>
                      <a:gd name="T4" fmla="*/ 17826 w 36729"/>
                      <a:gd name="T5" fmla="*/ 0 h 21600"/>
                    </a:gdLst>
                    <a:ahLst/>
                    <a:cxnLst>
                      <a:cxn ang="0">
                        <a:pos x="T0" y="T1"/>
                      </a:cxn>
                      <a:cxn ang="0">
                        <a:pos x="T2" y="T3"/>
                      </a:cxn>
                      <a:cxn ang="0">
                        <a:pos x="T4" y="T5"/>
                      </a:cxn>
                    </a:cxnLst>
                    <a:rect l="0" t="0" r="r" b="b"/>
                    <a:pathLst>
                      <a:path w="36729" h="21600" fill="none" extrusionOk="0">
                        <a:moveTo>
                          <a:pt x="36729" y="10451"/>
                        </a:moveTo>
                        <a:cubicBezTo>
                          <a:pt x="32926" y="17330"/>
                          <a:pt x="25686" y="21599"/>
                          <a:pt x="17826" y="21600"/>
                        </a:cubicBezTo>
                        <a:cubicBezTo>
                          <a:pt x="10696" y="21600"/>
                          <a:pt x="4025" y="18081"/>
                          <a:pt x="-1" y="12197"/>
                        </a:cubicBezTo>
                      </a:path>
                      <a:path w="36729" h="21600" stroke="0" extrusionOk="0">
                        <a:moveTo>
                          <a:pt x="36729" y="10451"/>
                        </a:moveTo>
                        <a:cubicBezTo>
                          <a:pt x="32926" y="17330"/>
                          <a:pt x="25686" y="21599"/>
                          <a:pt x="17826" y="21600"/>
                        </a:cubicBezTo>
                        <a:cubicBezTo>
                          <a:pt x="10696" y="21600"/>
                          <a:pt x="4025" y="18081"/>
                          <a:pt x="-1" y="12197"/>
                        </a:cubicBezTo>
                        <a:lnTo>
                          <a:pt x="17826" y="0"/>
                        </a:lnTo>
                        <a:close/>
                      </a:path>
                    </a:pathLst>
                  </a:custGeom>
                  <a:noFill/>
                  <a:ln w="9525">
                    <a:solidFill>
                      <a:schemeClr val="accent1"/>
                    </a:solidFill>
                    <a:round/>
                    <a:headEnd/>
                    <a:tailEnd/>
                  </a:ln>
                  <a:effectLst/>
                </p:spPr>
                <p:txBody>
                  <a:bodyPr wrap="none" anchor="ctr"/>
                  <a:lstStyle/>
                  <a:p>
                    <a:pPr>
                      <a:defRPr/>
                    </a:pPr>
                    <a:endParaRPr lang="el-GR"/>
                  </a:p>
                </p:txBody>
              </p:sp>
              <p:sp>
                <p:nvSpPr>
                  <p:cNvPr id="25" name="Arc 113">
                    <a:extLst>
                      <a:ext uri="{FF2B5EF4-FFF2-40B4-BE49-F238E27FC236}">
                        <a16:creationId xmlns:a16="http://schemas.microsoft.com/office/drawing/2014/main" id="{9BE95159-80AF-51B0-2DD8-790C262878E9}"/>
                      </a:ext>
                    </a:extLst>
                  </p:cNvPr>
                  <p:cNvSpPr>
                    <a:spLocks/>
                  </p:cNvSpPr>
                  <p:nvPr/>
                </p:nvSpPr>
                <p:spPr bwMode="hidden">
                  <a:xfrm flipH="1">
                    <a:off x="387" y="1601"/>
                    <a:ext cx="2017" cy="2379"/>
                  </a:xfrm>
                  <a:custGeom>
                    <a:avLst/>
                    <a:gdLst>
                      <a:gd name="G0" fmla="+- 8873 0 0"/>
                      <a:gd name="G1" fmla="+- 21600 0 0"/>
                      <a:gd name="G2" fmla="+- 21600 0 0"/>
                      <a:gd name="T0" fmla="*/ 0 w 30473"/>
                      <a:gd name="T1" fmla="*/ 1907 h 22305"/>
                      <a:gd name="T2" fmla="*/ 30462 w 30473"/>
                      <a:gd name="T3" fmla="*/ 22305 h 22305"/>
                      <a:gd name="T4" fmla="*/ 8873 w 30473"/>
                      <a:gd name="T5" fmla="*/ 21600 h 22305"/>
                    </a:gdLst>
                    <a:ahLst/>
                    <a:cxnLst>
                      <a:cxn ang="0">
                        <a:pos x="T0" y="T1"/>
                      </a:cxn>
                      <a:cxn ang="0">
                        <a:pos x="T2" y="T3"/>
                      </a:cxn>
                      <a:cxn ang="0">
                        <a:pos x="T4" y="T5"/>
                      </a:cxn>
                    </a:cxnLst>
                    <a:rect l="0" t="0" r="r" b="b"/>
                    <a:pathLst>
                      <a:path w="30473" h="22305" fill="none" extrusionOk="0">
                        <a:moveTo>
                          <a:pt x="-1" y="1906"/>
                        </a:moveTo>
                        <a:cubicBezTo>
                          <a:pt x="2789" y="649"/>
                          <a:pt x="5813" y="-1"/>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1"/>
                          <a:pt x="8873" y="0"/>
                        </a:cubicBezTo>
                        <a:cubicBezTo>
                          <a:pt x="20802" y="0"/>
                          <a:pt x="30473" y="9670"/>
                          <a:pt x="30473" y="21600"/>
                        </a:cubicBezTo>
                        <a:cubicBezTo>
                          <a:pt x="30473" y="21835"/>
                          <a:pt x="30469" y="22070"/>
                          <a:pt x="30461" y="22304"/>
                        </a:cubicBezTo>
                        <a:lnTo>
                          <a:pt x="8873" y="21600"/>
                        </a:lnTo>
                        <a:close/>
                      </a:path>
                    </a:pathLst>
                  </a:custGeom>
                  <a:noFill/>
                  <a:ln w="9525">
                    <a:solidFill>
                      <a:schemeClr val="folHlink"/>
                    </a:solidFill>
                    <a:round/>
                    <a:headEnd/>
                    <a:tailEnd/>
                  </a:ln>
                  <a:effectLst/>
                </p:spPr>
                <p:txBody>
                  <a:bodyPr wrap="none" anchor="ctr"/>
                  <a:lstStyle/>
                  <a:p>
                    <a:pPr>
                      <a:defRPr/>
                    </a:pPr>
                    <a:endParaRPr lang="el-GR"/>
                  </a:p>
                </p:txBody>
              </p:sp>
              <p:sp>
                <p:nvSpPr>
                  <p:cNvPr id="26" name="Arc 114">
                    <a:extLst>
                      <a:ext uri="{FF2B5EF4-FFF2-40B4-BE49-F238E27FC236}">
                        <a16:creationId xmlns:a16="http://schemas.microsoft.com/office/drawing/2014/main" id="{93845307-52D0-D7D4-DFBF-50B31B7AAECC}"/>
                      </a:ext>
                    </a:extLst>
                  </p:cNvPr>
                  <p:cNvSpPr>
                    <a:spLocks/>
                  </p:cNvSpPr>
                  <p:nvPr/>
                </p:nvSpPr>
                <p:spPr bwMode="hidden">
                  <a:xfrm>
                    <a:off x="3028" y="1181"/>
                    <a:ext cx="1426" cy="2380"/>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a:defRPr/>
                    </a:pPr>
                    <a:endParaRPr lang="el-GR"/>
                  </a:p>
                </p:txBody>
              </p:sp>
              <p:sp>
                <p:nvSpPr>
                  <p:cNvPr id="27" name="Arc 115">
                    <a:extLst>
                      <a:ext uri="{FF2B5EF4-FFF2-40B4-BE49-F238E27FC236}">
                        <a16:creationId xmlns:a16="http://schemas.microsoft.com/office/drawing/2014/main" id="{25BBFDDF-E1B5-25D8-C39E-D7850735AB58}"/>
                      </a:ext>
                    </a:extLst>
                  </p:cNvPr>
                  <p:cNvSpPr>
                    <a:spLocks/>
                  </p:cNvSpPr>
                  <p:nvPr/>
                </p:nvSpPr>
                <p:spPr bwMode="hidden">
                  <a:xfrm flipH="1">
                    <a:off x="73" y="812"/>
                    <a:ext cx="2541" cy="2380"/>
                  </a:xfrm>
                  <a:custGeom>
                    <a:avLst/>
                    <a:gdLst>
                      <a:gd name="G0" fmla="+- 15230 0 0"/>
                      <a:gd name="G1" fmla="+- 21600 0 0"/>
                      <a:gd name="G2" fmla="+- 21600 0 0"/>
                      <a:gd name="T0" fmla="*/ 0 w 36830"/>
                      <a:gd name="T1" fmla="*/ 6283 h 22305"/>
                      <a:gd name="T2" fmla="*/ 36819 w 36830"/>
                      <a:gd name="T3" fmla="*/ 22305 h 22305"/>
                      <a:gd name="T4" fmla="*/ 15230 w 36830"/>
                      <a:gd name="T5" fmla="*/ 21600 h 22305"/>
                    </a:gdLst>
                    <a:ahLst/>
                    <a:cxnLst>
                      <a:cxn ang="0">
                        <a:pos x="T0" y="T1"/>
                      </a:cxn>
                      <a:cxn ang="0">
                        <a:pos x="T2" y="T3"/>
                      </a:cxn>
                      <a:cxn ang="0">
                        <a:pos x="T4" y="T5"/>
                      </a:cxn>
                    </a:cxnLst>
                    <a:rect l="0" t="0" r="r" b="b"/>
                    <a:pathLst>
                      <a:path w="36830" h="22305" fill="none" extrusionOk="0">
                        <a:moveTo>
                          <a:pt x="0" y="6283"/>
                        </a:moveTo>
                        <a:cubicBezTo>
                          <a:pt x="4047" y="2258"/>
                          <a:pt x="9522" y="-1"/>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1"/>
                          <a:pt x="15230" y="0"/>
                        </a:cubicBezTo>
                        <a:cubicBezTo>
                          <a:pt x="27159" y="0"/>
                          <a:pt x="36830" y="9670"/>
                          <a:pt x="36830" y="21600"/>
                        </a:cubicBezTo>
                        <a:cubicBezTo>
                          <a:pt x="36830" y="21835"/>
                          <a:pt x="36826" y="22070"/>
                          <a:pt x="36818" y="22304"/>
                        </a:cubicBezTo>
                        <a:lnTo>
                          <a:pt x="15230" y="21600"/>
                        </a:lnTo>
                        <a:close/>
                      </a:path>
                    </a:pathLst>
                  </a:custGeom>
                  <a:noFill/>
                  <a:ln w="9525">
                    <a:solidFill>
                      <a:schemeClr val="folHlink"/>
                    </a:solidFill>
                    <a:round/>
                    <a:headEnd/>
                    <a:tailEnd/>
                  </a:ln>
                  <a:effectLst/>
                </p:spPr>
                <p:txBody>
                  <a:bodyPr wrap="none" anchor="ctr"/>
                  <a:lstStyle/>
                  <a:p>
                    <a:pPr>
                      <a:defRPr/>
                    </a:pPr>
                    <a:endParaRPr lang="el-GR"/>
                  </a:p>
                </p:txBody>
              </p:sp>
              <p:sp>
                <p:nvSpPr>
                  <p:cNvPr id="28" name="Arc 116">
                    <a:extLst>
                      <a:ext uri="{FF2B5EF4-FFF2-40B4-BE49-F238E27FC236}">
                        <a16:creationId xmlns:a16="http://schemas.microsoft.com/office/drawing/2014/main" id="{DFDABF7C-95CE-12E7-CF36-91463A57C998}"/>
                      </a:ext>
                    </a:extLst>
                  </p:cNvPr>
                  <p:cNvSpPr>
                    <a:spLocks/>
                  </p:cNvSpPr>
                  <p:nvPr/>
                </p:nvSpPr>
                <p:spPr bwMode="hidden">
                  <a:xfrm flipH="1">
                    <a:off x="789" y="313"/>
                    <a:ext cx="1851" cy="2304"/>
                  </a:xfrm>
                  <a:custGeom>
                    <a:avLst/>
                    <a:gdLst>
                      <a:gd name="G0" fmla="+- 18231 0 0"/>
                      <a:gd name="G1" fmla="+- 21600 0 0"/>
                      <a:gd name="G2" fmla="+- 21600 0 0"/>
                      <a:gd name="T0" fmla="*/ 0 w 31881"/>
                      <a:gd name="T1" fmla="*/ 10016 h 21600"/>
                      <a:gd name="T2" fmla="*/ 31881 w 31881"/>
                      <a:gd name="T3" fmla="*/ 4860 h 21600"/>
                      <a:gd name="T4" fmla="*/ 18231 w 31881"/>
                      <a:gd name="T5" fmla="*/ 21600 h 21600"/>
                    </a:gdLst>
                    <a:ahLst/>
                    <a:cxnLst>
                      <a:cxn ang="0">
                        <a:pos x="T0" y="T1"/>
                      </a:cxn>
                      <a:cxn ang="0">
                        <a:pos x="T2" y="T3"/>
                      </a:cxn>
                      <a:cxn ang="0">
                        <a:pos x="T4" y="T5"/>
                      </a:cxn>
                    </a:cxnLst>
                    <a:rect l="0" t="0" r="r" b="b"/>
                    <a:pathLst>
                      <a:path w="31881" h="21600" fill="none" extrusionOk="0">
                        <a:moveTo>
                          <a:pt x="-1" y="10015"/>
                        </a:moveTo>
                        <a:cubicBezTo>
                          <a:pt x="3963" y="3778"/>
                          <a:pt x="10840" y="-1"/>
                          <a:pt x="18231" y="0"/>
                        </a:cubicBezTo>
                        <a:cubicBezTo>
                          <a:pt x="23204" y="0"/>
                          <a:pt x="28026" y="1716"/>
                          <a:pt x="31881" y="4859"/>
                        </a:cubicBezTo>
                      </a:path>
                      <a:path w="31881" h="21600" stroke="0" extrusionOk="0">
                        <a:moveTo>
                          <a:pt x="-1" y="10015"/>
                        </a:moveTo>
                        <a:cubicBezTo>
                          <a:pt x="3963" y="3778"/>
                          <a:pt x="10840" y="-1"/>
                          <a:pt x="18231" y="0"/>
                        </a:cubicBezTo>
                        <a:cubicBezTo>
                          <a:pt x="23204" y="0"/>
                          <a:pt x="28026" y="1716"/>
                          <a:pt x="31881" y="4859"/>
                        </a:cubicBezTo>
                        <a:lnTo>
                          <a:pt x="18231" y="21600"/>
                        </a:lnTo>
                        <a:close/>
                      </a:path>
                    </a:pathLst>
                  </a:custGeom>
                  <a:noFill/>
                  <a:ln w="9525">
                    <a:solidFill>
                      <a:schemeClr val="accent1"/>
                    </a:solidFill>
                    <a:round/>
                    <a:headEnd/>
                    <a:tailEnd/>
                  </a:ln>
                  <a:effectLst/>
                </p:spPr>
                <p:txBody>
                  <a:bodyPr wrap="none" anchor="ctr"/>
                  <a:lstStyle/>
                  <a:p>
                    <a:pPr>
                      <a:defRPr/>
                    </a:pPr>
                    <a:endParaRPr lang="el-GR"/>
                  </a:p>
                </p:txBody>
              </p:sp>
              <p:sp>
                <p:nvSpPr>
                  <p:cNvPr id="29" name="Arc 117">
                    <a:extLst>
                      <a:ext uri="{FF2B5EF4-FFF2-40B4-BE49-F238E27FC236}">
                        <a16:creationId xmlns:a16="http://schemas.microsoft.com/office/drawing/2014/main" id="{A2D8C188-4A69-6E10-D5A3-EFB99772213C}"/>
                      </a:ext>
                    </a:extLst>
                  </p:cNvPr>
                  <p:cNvSpPr>
                    <a:spLocks/>
                  </p:cNvSpPr>
                  <p:nvPr/>
                </p:nvSpPr>
                <p:spPr bwMode="hidden">
                  <a:xfrm>
                    <a:off x="2763" y="1281"/>
                    <a:ext cx="763" cy="2304"/>
                  </a:xfrm>
                  <a:custGeom>
                    <a:avLst/>
                    <a:gdLst>
                      <a:gd name="G0" fmla="+- 13212 0 0"/>
                      <a:gd name="G1" fmla="+- 21600 0 0"/>
                      <a:gd name="G2" fmla="+- 21600 0 0"/>
                      <a:gd name="T0" fmla="*/ 0 w 31146"/>
                      <a:gd name="T1" fmla="*/ 4512 h 21600"/>
                      <a:gd name="T2" fmla="*/ 31146 w 31146"/>
                      <a:gd name="T3" fmla="*/ 9561 h 21600"/>
                      <a:gd name="T4" fmla="*/ 13212 w 31146"/>
                      <a:gd name="T5" fmla="*/ 21600 h 21600"/>
                    </a:gdLst>
                    <a:ahLst/>
                    <a:cxnLst>
                      <a:cxn ang="0">
                        <a:pos x="T0" y="T1"/>
                      </a:cxn>
                      <a:cxn ang="0">
                        <a:pos x="T2" y="T3"/>
                      </a:cxn>
                      <a:cxn ang="0">
                        <a:pos x="T4" y="T5"/>
                      </a:cxn>
                    </a:cxnLst>
                    <a:rect l="0" t="0" r="r" b="b"/>
                    <a:pathLst>
                      <a:path w="31146" h="21600" fill="none" extrusionOk="0">
                        <a:moveTo>
                          <a:pt x="-1" y="4511"/>
                        </a:moveTo>
                        <a:cubicBezTo>
                          <a:pt x="3783" y="1586"/>
                          <a:pt x="8429" y="-1"/>
                          <a:pt x="13212" y="0"/>
                        </a:cubicBezTo>
                        <a:cubicBezTo>
                          <a:pt x="20409" y="0"/>
                          <a:pt x="27134" y="3585"/>
                          <a:pt x="31145" y="9561"/>
                        </a:cubicBezTo>
                      </a:path>
                      <a:path w="31146" h="21600" stroke="0" extrusionOk="0">
                        <a:moveTo>
                          <a:pt x="-1" y="4511"/>
                        </a:moveTo>
                        <a:cubicBezTo>
                          <a:pt x="3783" y="1586"/>
                          <a:pt x="8429" y="-1"/>
                          <a:pt x="13212" y="0"/>
                        </a:cubicBezTo>
                        <a:cubicBezTo>
                          <a:pt x="20409" y="0"/>
                          <a:pt x="27134" y="3585"/>
                          <a:pt x="31145" y="9561"/>
                        </a:cubicBezTo>
                        <a:lnTo>
                          <a:pt x="13212" y="21600"/>
                        </a:lnTo>
                        <a:close/>
                      </a:path>
                    </a:pathLst>
                  </a:custGeom>
                  <a:noFill/>
                  <a:ln w="9525">
                    <a:solidFill>
                      <a:schemeClr val="accent2"/>
                    </a:solidFill>
                    <a:round/>
                    <a:headEnd/>
                    <a:tailEnd/>
                  </a:ln>
                  <a:effectLst/>
                </p:spPr>
                <p:txBody>
                  <a:bodyPr wrap="none" anchor="ctr"/>
                  <a:lstStyle/>
                  <a:p>
                    <a:pPr>
                      <a:defRPr/>
                    </a:pPr>
                    <a:endParaRPr lang="el-GR"/>
                  </a:p>
                </p:txBody>
              </p:sp>
              <p:sp>
                <p:nvSpPr>
                  <p:cNvPr id="30" name="Freeform 118">
                    <a:extLst>
                      <a:ext uri="{FF2B5EF4-FFF2-40B4-BE49-F238E27FC236}">
                        <a16:creationId xmlns:a16="http://schemas.microsoft.com/office/drawing/2014/main" id="{D990CD35-3A71-2C52-B8C2-1C9932EA1E0F}"/>
                      </a:ext>
                    </a:extLst>
                  </p:cNvPr>
                  <p:cNvSpPr>
                    <a:spLocks/>
                  </p:cNvSpPr>
                  <p:nvPr/>
                </p:nvSpPr>
                <p:spPr bwMode="hidden">
                  <a:xfrm flipH="1">
                    <a:off x="1799" y="438"/>
                    <a:ext cx="418"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l-GR"/>
                  </a:p>
                </p:txBody>
              </p:sp>
            </p:grpSp>
            <p:sp>
              <p:nvSpPr>
                <p:cNvPr id="23" name="Freeform 119">
                  <a:extLst>
                    <a:ext uri="{FF2B5EF4-FFF2-40B4-BE49-F238E27FC236}">
                      <a16:creationId xmlns:a16="http://schemas.microsoft.com/office/drawing/2014/main" id="{314A5D90-3D17-A8CC-7388-CC942DA9FE48}"/>
                    </a:ext>
                  </a:extLst>
                </p:cNvPr>
                <p:cNvSpPr>
                  <a:spLocks/>
                </p:cNvSpPr>
                <p:nvPr/>
              </p:nvSpPr>
              <p:spPr bwMode="hidden">
                <a:xfrm rot="20253369">
                  <a:off x="3279" y="1529"/>
                  <a:ext cx="443" cy="83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a:defRPr/>
                  </a:pPr>
                  <a:endParaRPr lang="el-GR"/>
                </a:p>
              </p:txBody>
            </p:sp>
          </p:grpSp>
        </p:grpSp>
        <p:grpSp>
          <p:nvGrpSpPr>
            <p:cNvPr id="5" name="Group 120">
              <a:extLst>
                <a:ext uri="{FF2B5EF4-FFF2-40B4-BE49-F238E27FC236}">
                  <a16:creationId xmlns:a16="http://schemas.microsoft.com/office/drawing/2014/main" id="{2213C99C-801F-0ECD-8538-9AC6CAEADCF8}"/>
                </a:ext>
              </a:extLst>
            </p:cNvPr>
            <p:cNvGrpSpPr>
              <a:grpSpLocks/>
            </p:cNvGrpSpPr>
            <p:nvPr/>
          </p:nvGrpSpPr>
          <p:grpSpPr bwMode="auto">
            <a:xfrm>
              <a:off x="1476" y="450"/>
              <a:ext cx="4040" cy="2966"/>
              <a:chOff x="210" y="337"/>
              <a:chExt cx="5198" cy="3818"/>
            </a:xfrm>
          </p:grpSpPr>
          <p:sp>
            <p:nvSpPr>
              <p:cNvPr id="6" name="Freeform 121">
                <a:extLst>
                  <a:ext uri="{FF2B5EF4-FFF2-40B4-BE49-F238E27FC236}">
                    <a16:creationId xmlns:a16="http://schemas.microsoft.com/office/drawing/2014/main" id="{1E5239E8-BF24-61C8-6245-8F81980C1CFB}"/>
                  </a:ext>
                </a:extLst>
              </p:cNvPr>
              <p:cNvSpPr>
                <a:spLocks/>
              </p:cNvSpPr>
              <p:nvPr/>
            </p:nvSpPr>
            <p:spPr bwMode="hidden">
              <a:xfrm flipH="1">
                <a:off x="1934" y="2382"/>
                <a:ext cx="485" cy="147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a:defRPr/>
                </a:pPr>
                <a:endParaRPr lang="el-GR"/>
              </a:p>
            </p:txBody>
          </p:sp>
          <p:sp>
            <p:nvSpPr>
              <p:cNvPr id="7" name="Arc 122">
                <a:extLst>
                  <a:ext uri="{FF2B5EF4-FFF2-40B4-BE49-F238E27FC236}">
                    <a16:creationId xmlns:a16="http://schemas.microsoft.com/office/drawing/2014/main" id="{621907A9-62CC-A570-E6E4-93916F4D6730}"/>
                  </a:ext>
                </a:extLst>
              </p:cNvPr>
              <p:cNvSpPr>
                <a:spLocks/>
              </p:cNvSpPr>
              <p:nvPr/>
            </p:nvSpPr>
            <p:spPr bwMode="hidden">
              <a:xfrm flipH="1">
                <a:off x="1054" y="1851"/>
                <a:ext cx="2122" cy="2304"/>
              </a:xfrm>
              <a:custGeom>
                <a:avLst/>
                <a:gdLst>
                  <a:gd name="G0" fmla="+- 0 0 0"/>
                  <a:gd name="G1" fmla="+- 20897 0 0"/>
                  <a:gd name="G2" fmla="+- 21600 0 0"/>
                  <a:gd name="T0" fmla="*/ 5467 w 21600"/>
                  <a:gd name="T1" fmla="*/ 0 h 21602"/>
                  <a:gd name="T2" fmla="*/ 21589 w 21600"/>
                  <a:gd name="T3" fmla="*/ 21602 h 21602"/>
                  <a:gd name="T4" fmla="*/ 0 w 21600"/>
                  <a:gd name="T5" fmla="*/ 20897 h 21602"/>
                </a:gdLst>
                <a:ahLst/>
                <a:cxnLst>
                  <a:cxn ang="0">
                    <a:pos x="T0" y="T1"/>
                  </a:cxn>
                  <a:cxn ang="0">
                    <a:pos x="T2" y="T3"/>
                  </a:cxn>
                  <a:cxn ang="0">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close/>
                  </a:path>
                </a:pathLst>
              </a:custGeom>
              <a:noFill/>
              <a:ln w="9525">
                <a:solidFill>
                  <a:schemeClr val="folHlink"/>
                </a:solidFill>
                <a:round/>
                <a:headEnd/>
                <a:tailEnd/>
              </a:ln>
              <a:effectLst/>
            </p:spPr>
            <p:txBody>
              <a:bodyPr wrap="none" anchor="ctr"/>
              <a:lstStyle/>
              <a:p>
                <a:pPr>
                  <a:defRPr/>
                </a:pPr>
                <a:endParaRPr lang="el-GR"/>
              </a:p>
            </p:txBody>
          </p:sp>
          <p:sp>
            <p:nvSpPr>
              <p:cNvPr id="8" name="Arc 123">
                <a:extLst>
                  <a:ext uri="{FF2B5EF4-FFF2-40B4-BE49-F238E27FC236}">
                    <a16:creationId xmlns:a16="http://schemas.microsoft.com/office/drawing/2014/main" id="{A560DED2-382F-23CE-104C-66B126555543}"/>
                  </a:ext>
                </a:extLst>
              </p:cNvPr>
              <p:cNvSpPr>
                <a:spLocks/>
              </p:cNvSpPr>
              <p:nvPr/>
            </p:nvSpPr>
            <p:spPr bwMode="hidden">
              <a:xfrm flipH="1">
                <a:off x="1266" y="1480"/>
                <a:ext cx="1244" cy="2379"/>
              </a:xfrm>
              <a:custGeom>
                <a:avLst/>
                <a:gdLst>
                  <a:gd name="G0" fmla="+- 7340 0 0"/>
                  <a:gd name="G1" fmla="+- 21600 0 0"/>
                  <a:gd name="G2" fmla="+- 21600 0 0"/>
                  <a:gd name="T0" fmla="*/ 0 w 28940"/>
                  <a:gd name="T1" fmla="*/ 1285 h 22305"/>
                  <a:gd name="T2" fmla="*/ 28929 w 28940"/>
                  <a:gd name="T3" fmla="*/ 22305 h 22305"/>
                  <a:gd name="T4" fmla="*/ 7340 w 28940"/>
                  <a:gd name="T5" fmla="*/ 21600 h 22305"/>
                </a:gdLst>
                <a:ahLst/>
                <a:cxnLst>
                  <a:cxn ang="0">
                    <a:pos x="T0" y="T1"/>
                  </a:cxn>
                  <a:cxn ang="0">
                    <a:pos x="T2" y="T3"/>
                  </a:cxn>
                  <a:cxn ang="0">
                    <a:pos x="T4" y="T5"/>
                  </a:cxn>
                </a:cxnLst>
                <a:rect l="0" t="0" r="r" b="b"/>
                <a:pathLst>
                  <a:path w="28940" h="22305" fill="none" extrusionOk="0">
                    <a:moveTo>
                      <a:pt x="0" y="1285"/>
                    </a:moveTo>
                    <a:cubicBezTo>
                      <a:pt x="2353" y="434"/>
                      <a:pt x="4837" y="-1"/>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1"/>
                      <a:pt x="7340" y="0"/>
                    </a:cubicBezTo>
                    <a:cubicBezTo>
                      <a:pt x="19269" y="0"/>
                      <a:pt x="28940" y="9670"/>
                      <a:pt x="28940" y="21600"/>
                    </a:cubicBezTo>
                    <a:cubicBezTo>
                      <a:pt x="28940" y="21835"/>
                      <a:pt x="28936" y="22070"/>
                      <a:pt x="28928" y="22304"/>
                    </a:cubicBezTo>
                    <a:lnTo>
                      <a:pt x="7340" y="21600"/>
                    </a:lnTo>
                    <a:close/>
                  </a:path>
                </a:pathLst>
              </a:custGeom>
              <a:noFill/>
              <a:ln w="9525">
                <a:solidFill>
                  <a:schemeClr val="accent1"/>
                </a:solidFill>
                <a:round/>
                <a:headEnd/>
                <a:tailEnd/>
              </a:ln>
              <a:effectLst/>
            </p:spPr>
            <p:txBody>
              <a:bodyPr wrap="none" anchor="ctr"/>
              <a:lstStyle/>
              <a:p>
                <a:pPr>
                  <a:defRPr/>
                </a:pPr>
                <a:endParaRPr lang="el-GR"/>
              </a:p>
            </p:txBody>
          </p:sp>
          <p:sp>
            <p:nvSpPr>
              <p:cNvPr id="9" name="Arc 124">
                <a:extLst>
                  <a:ext uri="{FF2B5EF4-FFF2-40B4-BE49-F238E27FC236}">
                    <a16:creationId xmlns:a16="http://schemas.microsoft.com/office/drawing/2014/main" id="{86908112-A4EB-153C-4F13-D34685F6BA45}"/>
                  </a:ext>
                </a:extLst>
              </p:cNvPr>
              <p:cNvSpPr>
                <a:spLocks/>
              </p:cNvSpPr>
              <p:nvPr/>
            </p:nvSpPr>
            <p:spPr bwMode="hidden">
              <a:xfrm flipH="1">
                <a:off x="210" y="1169"/>
                <a:ext cx="2376" cy="2379"/>
              </a:xfrm>
              <a:custGeom>
                <a:avLst/>
                <a:gdLst>
                  <a:gd name="G0" fmla="+- 12855 0 0"/>
                  <a:gd name="G1" fmla="+- 21600 0 0"/>
                  <a:gd name="G2" fmla="+- 21600 0 0"/>
                  <a:gd name="T0" fmla="*/ 0 w 34455"/>
                  <a:gd name="T1" fmla="*/ 4241 h 22305"/>
                  <a:gd name="T2" fmla="*/ 34444 w 34455"/>
                  <a:gd name="T3" fmla="*/ 22305 h 22305"/>
                  <a:gd name="T4" fmla="*/ 12855 w 34455"/>
                  <a:gd name="T5" fmla="*/ 21600 h 22305"/>
                </a:gdLst>
                <a:ahLst/>
                <a:cxnLst>
                  <a:cxn ang="0">
                    <a:pos x="T0" y="T1"/>
                  </a:cxn>
                  <a:cxn ang="0">
                    <a:pos x="T2" y="T3"/>
                  </a:cxn>
                  <a:cxn ang="0">
                    <a:pos x="T4" y="T5"/>
                  </a:cxn>
                </a:cxnLst>
                <a:rect l="0" t="0" r="r" b="b"/>
                <a:pathLst>
                  <a:path w="34455" h="22305" fill="none" extrusionOk="0">
                    <a:moveTo>
                      <a:pt x="0" y="4241"/>
                    </a:moveTo>
                    <a:cubicBezTo>
                      <a:pt x="3720" y="1486"/>
                      <a:pt x="8226" y="-1"/>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1"/>
                      <a:pt x="12855" y="0"/>
                    </a:cubicBezTo>
                    <a:cubicBezTo>
                      <a:pt x="24784" y="0"/>
                      <a:pt x="34455" y="9670"/>
                      <a:pt x="34455" y="21600"/>
                    </a:cubicBezTo>
                    <a:cubicBezTo>
                      <a:pt x="34455" y="21835"/>
                      <a:pt x="34451" y="22070"/>
                      <a:pt x="34443" y="22304"/>
                    </a:cubicBezTo>
                    <a:lnTo>
                      <a:pt x="12855" y="21600"/>
                    </a:lnTo>
                    <a:close/>
                  </a:path>
                </a:pathLst>
              </a:custGeom>
              <a:noFill/>
              <a:ln w="9525">
                <a:solidFill>
                  <a:schemeClr val="folHlink"/>
                </a:solidFill>
                <a:round/>
                <a:headEnd/>
                <a:tailEnd/>
              </a:ln>
              <a:effectLst/>
            </p:spPr>
            <p:txBody>
              <a:bodyPr wrap="none" anchor="ctr"/>
              <a:lstStyle/>
              <a:p>
                <a:pPr>
                  <a:defRPr/>
                </a:pPr>
                <a:endParaRPr lang="el-GR"/>
              </a:p>
            </p:txBody>
          </p:sp>
          <p:sp>
            <p:nvSpPr>
              <p:cNvPr id="10" name="Arc 125">
                <a:extLst>
                  <a:ext uri="{FF2B5EF4-FFF2-40B4-BE49-F238E27FC236}">
                    <a16:creationId xmlns:a16="http://schemas.microsoft.com/office/drawing/2014/main" id="{B16C8267-6940-5D1E-30C3-0039D3435AD1}"/>
                  </a:ext>
                </a:extLst>
              </p:cNvPr>
              <p:cNvSpPr>
                <a:spLocks/>
              </p:cNvSpPr>
              <p:nvPr/>
            </p:nvSpPr>
            <p:spPr bwMode="hidden">
              <a:xfrm>
                <a:off x="2840" y="1503"/>
                <a:ext cx="381"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a:defRPr/>
                </a:pPr>
                <a:endParaRPr lang="el-GR"/>
              </a:p>
            </p:txBody>
          </p:sp>
          <p:sp>
            <p:nvSpPr>
              <p:cNvPr id="11" name="Arc 126">
                <a:extLst>
                  <a:ext uri="{FF2B5EF4-FFF2-40B4-BE49-F238E27FC236}">
                    <a16:creationId xmlns:a16="http://schemas.microsoft.com/office/drawing/2014/main" id="{97980E00-42A2-C6B6-63C7-70D0FD9D9231}"/>
                  </a:ext>
                </a:extLst>
              </p:cNvPr>
              <p:cNvSpPr>
                <a:spLocks/>
              </p:cNvSpPr>
              <p:nvPr/>
            </p:nvSpPr>
            <p:spPr bwMode="hidden">
              <a:xfrm>
                <a:off x="2940" y="1492"/>
                <a:ext cx="1004"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folHlink"/>
                </a:solidFill>
                <a:round/>
                <a:headEnd/>
                <a:tailEnd/>
              </a:ln>
              <a:effectLst/>
            </p:spPr>
            <p:txBody>
              <a:bodyPr wrap="none" anchor="ctr"/>
              <a:lstStyle/>
              <a:p>
                <a:pPr>
                  <a:defRPr/>
                </a:pPr>
                <a:endParaRPr lang="el-GR"/>
              </a:p>
            </p:txBody>
          </p:sp>
          <p:sp>
            <p:nvSpPr>
              <p:cNvPr id="12" name="Freeform 127">
                <a:extLst>
                  <a:ext uri="{FF2B5EF4-FFF2-40B4-BE49-F238E27FC236}">
                    <a16:creationId xmlns:a16="http://schemas.microsoft.com/office/drawing/2014/main" id="{1763531F-3DDD-5E8C-3EB0-AAEC8B38A121}"/>
                  </a:ext>
                </a:extLst>
              </p:cNvPr>
              <p:cNvSpPr>
                <a:spLocks/>
              </p:cNvSpPr>
              <p:nvPr/>
            </p:nvSpPr>
            <p:spPr bwMode="hidden">
              <a:xfrm>
                <a:off x="3300" y="2635"/>
                <a:ext cx="485" cy="147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a:defRPr/>
                </a:pPr>
                <a:endParaRPr lang="el-GR"/>
              </a:p>
            </p:txBody>
          </p:sp>
          <p:sp>
            <p:nvSpPr>
              <p:cNvPr id="13" name="Freeform 128">
                <a:extLst>
                  <a:ext uri="{FF2B5EF4-FFF2-40B4-BE49-F238E27FC236}">
                    <a16:creationId xmlns:a16="http://schemas.microsoft.com/office/drawing/2014/main" id="{3735F837-B81C-E3B8-9C40-69CEAFE5A762}"/>
                  </a:ext>
                </a:extLst>
              </p:cNvPr>
              <p:cNvSpPr>
                <a:spLocks/>
              </p:cNvSpPr>
              <p:nvPr/>
            </p:nvSpPr>
            <p:spPr bwMode="hidden">
              <a:xfrm rot="19660755" flipV="1">
                <a:off x="2547" y="2149"/>
                <a:ext cx="441" cy="83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a:defRPr/>
                </a:pPr>
                <a:endParaRPr lang="el-GR"/>
              </a:p>
            </p:txBody>
          </p:sp>
          <p:sp>
            <p:nvSpPr>
              <p:cNvPr id="14" name="Freeform 129">
                <a:extLst>
                  <a:ext uri="{FF2B5EF4-FFF2-40B4-BE49-F238E27FC236}">
                    <a16:creationId xmlns:a16="http://schemas.microsoft.com/office/drawing/2014/main" id="{3028707C-5435-75C1-A588-426550D3BDDF}"/>
                  </a:ext>
                </a:extLst>
              </p:cNvPr>
              <p:cNvSpPr>
                <a:spLocks/>
              </p:cNvSpPr>
              <p:nvPr/>
            </p:nvSpPr>
            <p:spPr bwMode="hidden">
              <a:xfrm flipH="1">
                <a:off x="489" y="2503"/>
                <a:ext cx="1085"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l-GR"/>
              </a:p>
            </p:txBody>
          </p:sp>
          <p:sp>
            <p:nvSpPr>
              <p:cNvPr id="15" name="Freeform 130">
                <a:extLst>
                  <a:ext uri="{FF2B5EF4-FFF2-40B4-BE49-F238E27FC236}">
                    <a16:creationId xmlns:a16="http://schemas.microsoft.com/office/drawing/2014/main" id="{A94D6816-58DC-0F49-6429-5269BBF06B51}"/>
                  </a:ext>
                </a:extLst>
              </p:cNvPr>
              <p:cNvSpPr>
                <a:spLocks/>
              </p:cNvSpPr>
              <p:nvPr/>
            </p:nvSpPr>
            <p:spPr bwMode="hidden">
              <a:xfrm flipH="1">
                <a:off x="1000" y="893"/>
                <a:ext cx="696"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l-GR"/>
              </a:p>
            </p:txBody>
          </p:sp>
          <p:sp>
            <p:nvSpPr>
              <p:cNvPr id="16" name="Freeform 131">
                <a:extLst>
                  <a:ext uri="{FF2B5EF4-FFF2-40B4-BE49-F238E27FC236}">
                    <a16:creationId xmlns:a16="http://schemas.microsoft.com/office/drawing/2014/main" id="{20E51F6A-1430-CD18-D777-B8ED84FAE144}"/>
                  </a:ext>
                </a:extLst>
              </p:cNvPr>
              <p:cNvSpPr>
                <a:spLocks/>
              </p:cNvSpPr>
              <p:nvPr/>
            </p:nvSpPr>
            <p:spPr bwMode="hidden">
              <a:xfrm>
                <a:off x="4401" y="2279"/>
                <a:ext cx="1007" cy="1601"/>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a:defRPr/>
                </a:pPr>
                <a:endParaRPr lang="el-GR"/>
              </a:p>
            </p:txBody>
          </p:sp>
          <p:sp>
            <p:nvSpPr>
              <p:cNvPr id="17" name="Freeform 132">
                <a:extLst>
                  <a:ext uri="{FF2B5EF4-FFF2-40B4-BE49-F238E27FC236}">
                    <a16:creationId xmlns:a16="http://schemas.microsoft.com/office/drawing/2014/main" id="{4BAB0947-22F4-A090-D3F2-4C7D1AF03171}"/>
                  </a:ext>
                </a:extLst>
              </p:cNvPr>
              <p:cNvSpPr>
                <a:spLocks/>
              </p:cNvSpPr>
              <p:nvPr/>
            </p:nvSpPr>
            <p:spPr bwMode="hidden">
              <a:xfrm>
                <a:off x="3878" y="1470"/>
                <a:ext cx="1518" cy="106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l-GR"/>
              </a:p>
            </p:txBody>
          </p:sp>
          <p:sp>
            <p:nvSpPr>
              <p:cNvPr id="18" name="Freeform 133">
                <a:extLst>
                  <a:ext uri="{FF2B5EF4-FFF2-40B4-BE49-F238E27FC236}">
                    <a16:creationId xmlns:a16="http://schemas.microsoft.com/office/drawing/2014/main" id="{F351A9CD-0DF0-560B-4735-095EECAF770E}"/>
                  </a:ext>
                </a:extLst>
              </p:cNvPr>
              <p:cNvSpPr>
                <a:spLocks/>
              </p:cNvSpPr>
              <p:nvPr/>
            </p:nvSpPr>
            <p:spPr bwMode="hidden">
              <a:xfrm>
                <a:off x="3934" y="337"/>
                <a:ext cx="664" cy="143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l-GR"/>
              </a:p>
            </p:txBody>
          </p:sp>
          <p:sp>
            <p:nvSpPr>
              <p:cNvPr id="19" name="Freeform 134">
                <a:extLst>
                  <a:ext uri="{FF2B5EF4-FFF2-40B4-BE49-F238E27FC236}">
                    <a16:creationId xmlns:a16="http://schemas.microsoft.com/office/drawing/2014/main" id="{F52DCFA8-78A7-5AFF-B853-F39862AA543A}"/>
                  </a:ext>
                </a:extLst>
              </p:cNvPr>
              <p:cNvSpPr>
                <a:spLocks/>
              </p:cNvSpPr>
              <p:nvPr/>
            </p:nvSpPr>
            <p:spPr bwMode="hidden">
              <a:xfrm rot="1346631" flipH="1">
                <a:off x="1702" y="1506"/>
                <a:ext cx="441" cy="83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a:defRPr/>
                </a:pPr>
                <a:endParaRPr lang="el-GR"/>
              </a:p>
            </p:txBody>
          </p:sp>
        </p:grpSp>
      </p:grpSp>
      <p:sp>
        <p:nvSpPr>
          <p:cNvPr id="751751" name="Rectangle 135"/>
          <p:cNvSpPr>
            <a:spLocks noGrp="1" noChangeArrowheads="1"/>
          </p:cNvSpPr>
          <p:nvPr>
            <p:ph type="ctrTitle" sz="quarter"/>
          </p:nvPr>
        </p:nvSpPr>
        <p:spPr>
          <a:xfrm>
            <a:off x="685800" y="1827213"/>
            <a:ext cx="7772400" cy="1627187"/>
          </a:xfrm>
        </p:spPr>
        <p:txBody>
          <a:bodyPr/>
          <a:lstStyle>
            <a:lvl1pPr>
              <a:defRPr/>
            </a:lvl1pPr>
          </a:lstStyle>
          <a:p>
            <a:r>
              <a:rPr lang="el-GR"/>
              <a:t>Κάντε κλικ για να επεξεργαστείτε τον τίτλο</a:t>
            </a:r>
          </a:p>
        </p:txBody>
      </p:sp>
      <p:sp>
        <p:nvSpPr>
          <p:cNvPr id="751752" name="Rectangle 136"/>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l-GR"/>
              <a:t>Κάντε κλικ για να επεξεργαστείτε τον υπότιτλο του υποδείγματος</a:t>
            </a:r>
          </a:p>
        </p:txBody>
      </p:sp>
      <p:sp>
        <p:nvSpPr>
          <p:cNvPr id="751817" name="Rectangle 137">
            <a:extLst>
              <a:ext uri="{FF2B5EF4-FFF2-40B4-BE49-F238E27FC236}">
                <a16:creationId xmlns:a16="http://schemas.microsoft.com/office/drawing/2014/main" id="{56082D5B-5415-FEA0-B798-DAB36EE8730D}"/>
              </a:ext>
            </a:extLst>
          </p:cNvPr>
          <p:cNvSpPr>
            <a:spLocks noGrp="1" noChangeArrowheads="1"/>
          </p:cNvSpPr>
          <p:nvPr>
            <p:ph type="dt" sz="quarter" idx="10"/>
          </p:nvPr>
        </p:nvSpPr>
        <p:spPr/>
        <p:txBody>
          <a:bodyPr/>
          <a:lstStyle>
            <a:lvl1pPr>
              <a:defRPr smtClean="0"/>
            </a:lvl1pPr>
          </a:lstStyle>
          <a:p>
            <a:pPr>
              <a:defRPr/>
            </a:pPr>
            <a:endParaRPr lang="el-GR"/>
          </a:p>
        </p:txBody>
      </p:sp>
      <p:sp>
        <p:nvSpPr>
          <p:cNvPr id="751818" name="Rectangle 138">
            <a:extLst>
              <a:ext uri="{FF2B5EF4-FFF2-40B4-BE49-F238E27FC236}">
                <a16:creationId xmlns:a16="http://schemas.microsoft.com/office/drawing/2014/main" id="{466E359A-2F18-B6BF-6660-25F085F06146}"/>
              </a:ext>
            </a:extLst>
          </p:cNvPr>
          <p:cNvSpPr>
            <a:spLocks noGrp="1" noChangeArrowheads="1"/>
          </p:cNvSpPr>
          <p:nvPr>
            <p:ph type="ftr" sz="quarter" idx="11"/>
          </p:nvPr>
        </p:nvSpPr>
        <p:spPr/>
        <p:txBody>
          <a:bodyPr/>
          <a:lstStyle>
            <a:lvl1pPr>
              <a:defRPr smtClean="0"/>
            </a:lvl1pPr>
          </a:lstStyle>
          <a:p>
            <a:pPr>
              <a:defRPr/>
            </a:pPr>
            <a:endParaRPr lang="el-GR"/>
          </a:p>
        </p:txBody>
      </p:sp>
      <p:sp>
        <p:nvSpPr>
          <p:cNvPr id="751819" name="Rectangle 139">
            <a:extLst>
              <a:ext uri="{FF2B5EF4-FFF2-40B4-BE49-F238E27FC236}">
                <a16:creationId xmlns:a16="http://schemas.microsoft.com/office/drawing/2014/main" id="{6D2F32FF-88DB-BBBD-D28B-F7B2B15BBEF8}"/>
              </a:ext>
            </a:extLst>
          </p:cNvPr>
          <p:cNvSpPr>
            <a:spLocks noGrp="1" noChangeArrowheads="1"/>
          </p:cNvSpPr>
          <p:nvPr>
            <p:ph type="sldNum" sz="quarter" idx="12"/>
          </p:nvPr>
        </p:nvSpPr>
        <p:spPr/>
        <p:txBody>
          <a:bodyPr/>
          <a:lstStyle>
            <a:lvl1pPr>
              <a:defRPr/>
            </a:lvl1pPr>
          </a:lstStyle>
          <a:p>
            <a:fld id="{F851BF5C-954A-5A43-BC82-6195E39EBF98}" type="slidenum">
              <a:rPr lang="el-GR" altLang="en-GR"/>
              <a:pPr/>
              <a:t>‹#›</a:t>
            </a:fld>
            <a:endParaRPr lang="el-GR" altLang="en-GR"/>
          </a:p>
        </p:txBody>
      </p:sp>
    </p:spTree>
    <p:extLst>
      <p:ext uri="{BB962C8B-B14F-4D97-AF65-F5344CB8AC3E}">
        <p14:creationId xmlns:p14="http://schemas.microsoft.com/office/powerpoint/2010/main" val="266468360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139">
            <a:extLst>
              <a:ext uri="{FF2B5EF4-FFF2-40B4-BE49-F238E27FC236}">
                <a16:creationId xmlns:a16="http://schemas.microsoft.com/office/drawing/2014/main" id="{82D2A803-E9EF-D98A-35E6-3888ADFAAD6F}"/>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140">
            <a:extLst>
              <a:ext uri="{FF2B5EF4-FFF2-40B4-BE49-F238E27FC236}">
                <a16:creationId xmlns:a16="http://schemas.microsoft.com/office/drawing/2014/main" id="{C48D7536-8B71-6B97-CEDD-27CFD2A9ADE1}"/>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141">
            <a:extLst>
              <a:ext uri="{FF2B5EF4-FFF2-40B4-BE49-F238E27FC236}">
                <a16:creationId xmlns:a16="http://schemas.microsoft.com/office/drawing/2014/main" id="{12789B1D-6376-1454-04F9-C6A3898BF57D}"/>
              </a:ext>
            </a:extLst>
          </p:cNvPr>
          <p:cNvSpPr>
            <a:spLocks noGrp="1" noChangeArrowheads="1"/>
          </p:cNvSpPr>
          <p:nvPr>
            <p:ph type="sldNum" sz="quarter" idx="12"/>
          </p:nvPr>
        </p:nvSpPr>
        <p:spPr>
          <a:ln/>
        </p:spPr>
        <p:txBody>
          <a:bodyPr/>
          <a:lstStyle>
            <a:lvl1pPr>
              <a:defRPr/>
            </a:lvl1pPr>
          </a:lstStyle>
          <a:p>
            <a:fld id="{C5B9C47D-63C1-AA4A-863B-870483A54827}" type="slidenum">
              <a:rPr lang="el-GR" altLang="en-GR"/>
              <a:pPr/>
              <a:t>‹#›</a:t>
            </a:fld>
            <a:endParaRPr lang="el-GR" altLang="en-GR"/>
          </a:p>
        </p:txBody>
      </p:sp>
    </p:spTree>
    <p:extLst>
      <p:ext uri="{BB962C8B-B14F-4D97-AF65-F5344CB8AC3E}">
        <p14:creationId xmlns:p14="http://schemas.microsoft.com/office/powerpoint/2010/main" val="108321292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
        <p:nvSpPr>
          <p:cNvPr id="4" name="Rectangle 139">
            <a:extLst>
              <a:ext uri="{FF2B5EF4-FFF2-40B4-BE49-F238E27FC236}">
                <a16:creationId xmlns:a16="http://schemas.microsoft.com/office/drawing/2014/main" id="{ECC3E8C7-813C-C993-0596-31023B134761}"/>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140">
            <a:extLst>
              <a:ext uri="{FF2B5EF4-FFF2-40B4-BE49-F238E27FC236}">
                <a16:creationId xmlns:a16="http://schemas.microsoft.com/office/drawing/2014/main" id="{C4B45E44-3EC9-314A-9A82-D853970B06FE}"/>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141">
            <a:extLst>
              <a:ext uri="{FF2B5EF4-FFF2-40B4-BE49-F238E27FC236}">
                <a16:creationId xmlns:a16="http://schemas.microsoft.com/office/drawing/2014/main" id="{CD9D6BA5-1FDC-4640-3A87-E4A05B072727}"/>
              </a:ext>
            </a:extLst>
          </p:cNvPr>
          <p:cNvSpPr>
            <a:spLocks noGrp="1" noChangeArrowheads="1"/>
          </p:cNvSpPr>
          <p:nvPr>
            <p:ph type="sldNum" sz="quarter" idx="12"/>
          </p:nvPr>
        </p:nvSpPr>
        <p:spPr>
          <a:ln/>
        </p:spPr>
        <p:txBody>
          <a:bodyPr/>
          <a:lstStyle>
            <a:lvl1pPr>
              <a:defRPr/>
            </a:lvl1pPr>
          </a:lstStyle>
          <a:p>
            <a:fld id="{C5D30E65-53B5-3F4C-A00A-5B2B072D79ED}" type="slidenum">
              <a:rPr lang="el-GR" altLang="en-GR"/>
              <a:pPr/>
              <a:t>‹#›</a:t>
            </a:fld>
            <a:endParaRPr lang="el-GR" altLang="en-GR"/>
          </a:p>
        </p:txBody>
      </p:sp>
    </p:spTree>
    <p:extLst>
      <p:ext uri="{BB962C8B-B14F-4D97-AF65-F5344CB8AC3E}">
        <p14:creationId xmlns:p14="http://schemas.microsoft.com/office/powerpoint/2010/main" val="252802641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139">
            <a:extLst>
              <a:ext uri="{FF2B5EF4-FFF2-40B4-BE49-F238E27FC236}">
                <a16:creationId xmlns:a16="http://schemas.microsoft.com/office/drawing/2014/main" id="{6A43761F-561B-823A-8C5C-B3FCA5E6B58A}"/>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140">
            <a:extLst>
              <a:ext uri="{FF2B5EF4-FFF2-40B4-BE49-F238E27FC236}">
                <a16:creationId xmlns:a16="http://schemas.microsoft.com/office/drawing/2014/main" id="{1C45CA8B-7F17-D2D9-81E0-5E689EF4C096}"/>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141">
            <a:extLst>
              <a:ext uri="{FF2B5EF4-FFF2-40B4-BE49-F238E27FC236}">
                <a16:creationId xmlns:a16="http://schemas.microsoft.com/office/drawing/2014/main" id="{965EF8DC-FCD6-6AE8-7E2E-658E2C94DE82}"/>
              </a:ext>
            </a:extLst>
          </p:cNvPr>
          <p:cNvSpPr>
            <a:spLocks noGrp="1" noChangeArrowheads="1"/>
          </p:cNvSpPr>
          <p:nvPr>
            <p:ph type="sldNum" sz="quarter" idx="12"/>
          </p:nvPr>
        </p:nvSpPr>
        <p:spPr>
          <a:ln/>
        </p:spPr>
        <p:txBody>
          <a:bodyPr/>
          <a:lstStyle>
            <a:lvl1pPr>
              <a:defRPr/>
            </a:lvl1pPr>
          </a:lstStyle>
          <a:p>
            <a:fld id="{F41B32D8-3AC3-3943-B238-40B2B05FC232}" type="slidenum">
              <a:rPr lang="el-GR" altLang="en-GR"/>
              <a:pPr/>
              <a:t>‹#›</a:t>
            </a:fld>
            <a:endParaRPr lang="el-GR" altLang="en-GR"/>
          </a:p>
        </p:txBody>
      </p:sp>
    </p:spTree>
    <p:extLst>
      <p:ext uri="{BB962C8B-B14F-4D97-AF65-F5344CB8AC3E}">
        <p14:creationId xmlns:p14="http://schemas.microsoft.com/office/powerpoint/2010/main" val="376970842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Rectangle 139">
            <a:extLst>
              <a:ext uri="{FF2B5EF4-FFF2-40B4-BE49-F238E27FC236}">
                <a16:creationId xmlns:a16="http://schemas.microsoft.com/office/drawing/2014/main" id="{23899CCB-F0E1-2D2F-8AF8-A4B6016BECDC}"/>
              </a:ext>
            </a:extLst>
          </p:cNvPr>
          <p:cNvSpPr>
            <a:spLocks noGrp="1" noChangeArrowheads="1"/>
          </p:cNvSpPr>
          <p:nvPr>
            <p:ph type="dt" sz="half" idx="10"/>
          </p:nvPr>
        </p:nvSpPr>
        <p:spPr>
          <a:ln/>
        </p:spPr>
        <p:txBody>
          <a:bodyPr/>
          <a:lstStyle>
            <a:lvl1pPr>
              <a:defRPr/>
            </a:lvl1pPr>
          </a:lstStyle>
          <a:p>
            <a:pPr>
              <a:defRPr/>
            </a:pPr>
            <a:endParaRPr lang="el-GR"/>
          </a:p>
        </p:txBody>
      </p:sp>
      <p:sp>
        <p:nvSpPr>
          <p:cNvPr id="8" name="Rectangle 140">
            <a:extLst>
              <a:ext uri="{FF2B5EF4-FFF2-40B4-BE49-F238E27FC236}">
                <a16:creationId xmlns:a16="http://schemas.microsoft.com/office/drawing/2014/main" id="{2D8B08DA-DB77-25ED-A7F5-D21F7E063B48}"/>
              </a:ext>
            </a:extLst>
          </p:cNvPr>
          <p:cNvSpPr>
            <a:spLocks noGrp="1" noChangeArrowheads="1"/>
          </p:cNvSpPr>
          <p:nvPr>
            <p:ph type="ftr" sz="quarter" idx="11"/>
          </p:nvPr>
        </p:nvSpPr>
        <p:spPr>
          <a:ln/>
        </p:spPr>
        <p:txBody>
          <a:bodyPr/>
          <a:lstStyle>
            <a:lvl1pPr>
              <a:defRPr/>
            </a:lvl1pPr>
          </a:lstStyle>
          <a:p>
            <a:pPr>
              <a:defRPr/>
            </a:pPr>
            <a:endParaRPr lang="el-GR"/>
          </a:p>
        </p:txBody>
      </p:sp>
      <p:sp>
        <p:nvSpPr>
          <p:cNvPr id="9" name="Rectangle 141">
            <a:extLst>
              <a:ext uri="{FF2B5EF4-FFF2-40B4-BE49-F238E27FC236}">
                <a16:creationId xmlns:a16="http://schemas.microsoft.com/office/drawing/2014/main" id="{9133D621-6BAF-5618-94E7-EFDB6E00E2F0}"/>
              </a:ext>
            </a:extLst>
          </p:cNvPr>
          <p:cNvSpPr>
            <a:spLocks noGrp="1" noChangeArrowheads="1"/>
          </p:cNvSpPr>
          <p:nvPr>
            <p:ph type="sldNum" sz="quarter" idx="12"/>
          </p:nvPr>
        </p:nvSpPr>
        <p:spPr>
          <a:ln/>
        </p:spPr>
        <p:txBody>
          <a:bodyPr/>
          <a:lstStyle>
            <a:lvl1pPr>
              <a:defRPr/>
            </a:lvl1pPr>
          </a:lstStyle>
          <a:p>
            <a:fld id="{B08D80B7-DA65-5B44-B061-5A2409A3DA31}" type="slidenum">
              <a:rPr lang="el-GR" altLang="en-GR"/>
              <a:pPr/>
              <a:t>‹#›</a:t>
            </a:fld>
            <a:endParaRPr lang="el-GR" altLang="en-GR"/>
          </a:p>
        </p:txBody>
      </p:sp>
    </p:spTree>
    <p:extLst>
      <p:ext uri="{BB962C8B-B14F-4D97-AF65-F5344CB8AC3E}">
        <p14:creationId xmlns:p14="http://schemas.microsoft.com/office/powerpoint/2010/main" val="80857289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Rectangle 139">
            <a:extLst>
              <a:ext uri="{FF2B5EF4-FFF2-40B4-BE49-F238E27FC236}">
                <a16:creationId xmlns:a16="http://schemas.microsoft.com/office/drawing/2014/main" id="{015BFA82-D246-E97E-D13C-9E3B59345AB1}"/>
              </a:ext>
            </a:extLst>
          </p:cNvPr>
          <p:cNvSpPr>
            <a:spLocks noGrp="1" noChangeArrowheads="1"/>
          </p:cNvSpPr>
          <p:nvPr>
            <p:ph type="dt" sz="half" idx="10"/>
          </p:nvPr>
        </p:nvSpPr>
        <p:spPr>
          <a:ln/>
        </p:spPr>
        <p:txBody>
          <a:bodyPr/>
          <a:lstStyle>
            <a:lvl1pPr>
              <a:defRPr/>
            </a:lvl1pPr>
          </a:lstStyle>
          <a:p>
            <a:pPr>
              <a:defRPr/>
            </a:pPr>
            <a:endParaRPr lang="el-GR"/>
          </a:p>
        </p:txBody>
      </p:sp>
      <p:sp>
        <p:nvSpPr>
          <p:cNvPr id="4" name="Rectangle 140">
            <a:extLst>
              <a:ext uri="{FF2B5EF4-FFF2-40B4-BE49-F238E27FC236}">
                <a16:creationId xmlns:a16="http://schemas.microsoft.com/office/drawing/2014/main" id="{D31BA56B-BB5D-A9F6-F141-B239080FC1EA}"/>
              </a:ext>
            </a:extLst>
          </p:cNvPr>
          <p:cNvSpPr>
            <a:spLocks noGrp="1" noChangeArrowheads="1"/>
          </p:cNvSpPr>
          <p:nvPr>
            <p:ph type="ftr" sz="quarter" idx="11"/>
          </p:nvPr>
        </p:nvSpPr>
        <p:spPr>
          <a:ln/>
        </p:spPr>
        <p:txBody>
          <a:bodyPr/>
          <a:lstStyle>
            <a:lvl1pPr>
              <a:defRPr/>
            </a:lvl1pPr>
          </a:lstStyle>
          <a:p>
            <a:pPr>
              <a:defRPr/>
            </a:pPr>
            <a:endParaRPr lang="el-GR"/>
          </a:p>
        </p:txBody>
      </p:sp>
      <p:sp>
        <p:nvSpPr>
          <p:cNvPr id="5" name="Rectangle 141">
            <a:extLst>
              <a:ext uri="{FF2B5EF4-FFF2-40B4-BE49-F238E27FC236}">
                <a16:creationId xmlns:a16="http://schemas.microsoft.com/office/drawing/2014/main" id="{FA909BCD-F618-FD04-1925-BBC5CE2827CA}"/>
              </a:ext>
            </a:extLst>
          </p:cNvPr>
          <p:cNvSpPr>
            <a:spLocks noGrp="1" noChangeArrowheads="1"/>
          </p:cNvSpPr>
          <p:nvPr>
            <p:ph type="sldNum" sz="quarter" idx="12"/>
          </p:nvPr>
        </p:nvSpPr>
        <p:spPr>
          <a:ln/>
        </p:spPr>
        <p:txBody>
          <a:bodyPr/>
          <a:lstStyle>
            <a:lvl1pPr>
              <a:defRPr/>
            </a:lvl1pPr>
          </a:lstStyle>
          <a:p>
            <a:fld id="{09E7F761-0E5F-734B-AB2D-A32ECEAA5693}" type="slidenum">
              <a:rPr lang="el-GR" altLang="en-GR"/>
              <a:pPr/>
              <a:t>‹#›</a:t>
            </a:fld>
            <a:endParaRPr lang="el-GR" altLang="en-GR"/>
          </a:p>
        </p:txBody>
      </p:sp>
    </p:spTree>
    <p:extLst>
      <p:ext uri="{BB962C8B-B14F-4D97-AF65-F5344CB8AC3E}">
        <p14:creationId xmlns:p14="http://schemas.microsoft.com/office/powerpoint/2010/main" val="265620422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139">
            <a:extLst>
              <a:ext uri="{FF2B5EF4-FFF2-40B4-BE49-F238E27FC236}">
                <a16:creationId xmlns:a16="http://schemas.microsoft.com/office/drawing/2014/main" id="{1F00EFEF-DB4C-58E0-D935-0C91D4712E9C}"/>
              </a:ext>
            </a:extLst>
          </p:cNvPr>
          <p:cNvSpPr>
            <a:spLocks noGrp="1" noChangeArrowheads="1"/>
          </p:cNvSpPr>
          <p:nvPr>
            <p:ph type="dt" sz="half" idx="10"/>
          </p:nvPr>
        </p:nvSpPr>
        <p:spPr>
          <a:ln/>
        </p:spPr>
        <p:txBody>
          <a:bodyPr/>
          <a:lstStyle>
            <a:lvl1pPr>
              <a:defRPr/>
            </a:lvl1pPr>
          </a:lstStyle>
          <a:p>
            <a:pPr>
              <a:defRPr/>
            </a:pPr>
            <a:endParaRPr lang="el-GR"/>
          </a:p>
        </p:txBody>
      </p:sp>
      <p:sp>
        <p:nvSpPr>
          <p:cNvPr id="3" name="Rectangle 140">
            <a:extLst>
              <a:ext uri="{FF2B5EF4-FFF2-40B4-BE49-F238E27FC236}">
                <a16:creationId xmlns:a16="http://schemas.microsoft.com/office/drawing/2014/main" id="{941AC4B2-805C-0210-1428-28AA687A45DE}"/>
              </a:ext>
            </a:extLst>
          </p:cNvPr>
          <p:cNvSpPr>
            <a:spLocks noGrp="1" noChangeArrowheads="1"/>
          </p:cNvSpPr>
          <p:nvPr>
            <p:ph type="ftr" sz="quarter" idx="11"/>
          </p:nvPr>
        </p:nvSpPr>
        <p:spPr>
          <a:ln/>
        </p:spPr>
        <p:txBody>
          <a:bodyPr/>
          <a:lstStyle>
            <a:lvl1pPr>
              <a:defRPr/>
            </a:lvl1pPr>
          </a:lstStyle>
          <a:p>
            <a:pPr>
              <a:defRPr/>
            </a:pPr>
            <a:endParaRPr lang="el-GR"/>
          </a:p>
        </p:txBody>
      </p:sp>
      <p:sp>
        <p:nvSpPr>
          <p:cNvPr id="4" name="Rectangle 141">
            <a:extLst>
              <a:ext uri="{FF2B5EF4-FFF2-40B4-BE49-F238E27FC236}">
                <a16:creationId xmlns:a16="http://schemas.microsoft.com/office/drawing/2014/main" id="{9B8919E2-94C9-B09A-5C4A-8BDFB241DE6C}"/>
              </a:ext>
            </a:extLst>
          </p:cNvPr>
          <p:cNvSpPr>
            <a:spLocks noGrp="1" noChangeArrowheads="1"/>
          </p:cNvSpPr>
          <p:nvPr>
            <p:ph type="sldNum" sz="quarter" idx="12"/>
          </p:nvPr>
        </p:nvSpPr>
        <p:spPr>
          <a:ln/>
        </p:spPr>
        <p:txBody>
          <a:bodyPr/>
          <a:lstStyle>
            <a:lvl1pPr>
              <a:defRPr/>
            </a:lvl1pPr>
          </a:lstStyle>
          <a:p>
            <a:fld id="{FA6E522F-7379-7147-B021-B01B477FC76F}" type="slidenum">
              <a:rPr lang="el-GR" altLang="en-GR"/>
              <a:pPr/>
              <a:t>‹#›</a:t>
            </a:fld>
            <a:endParaRPr lang="el-GR" altLang="en-GR"/>
          </a:p>
        </p:txBody>
      </p:sp>
    </p:spTree>
    <p:extLst>
      <p:ext uri="{BB962C8B-B14F-4D97-AF65-F5344CB8AC3E}">
        <p14:creationId xmlns:p14="http://schemas.microsoft.com/office/powerpoint/2010/main" val="405895962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139">
            <a:extLst>
              <a:ext uri="{FF2B5EF4-FFF2-40B4-BE49-F238E27FC236}">
                <a16:creationId xmlns:a16="http://schemas.microsoft.com/office/drawing/2014/main" id="{E629C433-B142-8305-08C6-BC12429CE33B}"/>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140">
            <a:extLst>
              <a:ext uri="{FF2B5EF4-FFF2-40B4-BE49-F238E27FC236}">
                <a16:creationId xmlns:a16="http://schemas.microsoft.com/office/drawing/2014/main" id="{F26A2E91-3634-BE6A-67DE-240A3A419628}"/>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141">
            <a:extLst>
              <a:ext uri="{FF2B5EF4-FFF2-40B4-BE49-F238E27FC236}">
                <a16:creationId xmlns:a16="http://schemas.microsoft.com/office/drawing/2014/main" id="{25FD5A9F-D4E2-3D63-9EBF-9B4BF01FA2DF}"/>
              </a:ext>
            </a:extLst>
          </p:cNvPr>
          <p:cNvSpPr>
            <a:spLocks noGrp="1" noChangeArrowheads="1"/>
          </p:cNvSpPr>
          <p:nvPr>
            <p:ph type="sldNum" sz="quarter" idx="12"/>
          </p:nvPr>
        </p:nvSpPr>
        <p:spPr>
          <a:ln/>
        </p:spPr>
        <p:txBody>
          <a:bodyPr/>
          <a:lstStyle>
            <a:lvl1pPr>
              <a:defRPr/>
            </a:lvl1pPr>
          </a:lstStyle>
          <a:p>
            <a:fld id="{E1A8C5E6-76C8-8048-88AB-BEEFA15E2E61}" type="slidenum">
              <a:rPr lang="el-GR" altLang="en-GR"/>
              <a:pPr/>
              <a:t>‹#›</a:t>
            </a:fld>
            <a:endParaRPr lang="el-GR" altLang="en-GR"/>
          </a:p>
        </p:txBody>
      </p:sp>
    </p:spTree>
    <p:extLst>
      <p:ext uri="{BB962C8B-B14F-4D97-AF65-F5344CB8AC3E}">
        <p14:creationId xmlns:p14="http://schemas.microsoft.com/office/powerpoint/2010/main" val="126025846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139">
            <a:extLst>
              <a:ext uri="{FF2B5EF4-FFF2-40B4-BE49-F238E27FC236}">
                <a16:creationId xmlns:a16="http://schemas.microsoft.com/office/drawing/2014/main" id="{A865D6A6-2DF3-6D6B-8FFB-70BCA5882C96}"/>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140">
            <a:extLst>
              <a:ext uri="{FF2B5EF4-FFF2-40B4-BE49-F238E27FC236}">
                <a16:creationId xmlns:a16="http://schemas.microsoft.com/office/drawing/2014/main" id="{F3768CDA-BACA-CE3C-491F-9CA9731B3BA7}"/>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141">
            <a:extLst>
              <a:ext uri="{FF2B5EF4-FFF2-40B4-BE49-F238E27FC236}">
                <a16:creationId xmlns:a16="http://schemas.microsoft.com/office/drawing/2014/main" id="{39DCCE0D-7257-E3B2-D94C-646DCA4BDF6E}"/>
              </a:ext>
            </a:extLst>
          </p:cNvPr>
          <p:cNvSpPr>
            <a:spLocks noGrp="1" noChangeArrowheads="1"/>
          </p:cNvSpPr>
          <p:nvPr>
            <p:ph type="sldNum" sz="quarter" idx="12"/>
          </p:nvPr>
        </p:nvSpPr>
        <p:spPr>
          <a:ln/>
        </p:spPr>
        <p:txBody>
          <a:bodyPr/>
          <a:lstStyle>
            <a:lvl1pPr>
              <a:defRPr/>
            </a:lvl1pPr>
          </a:lstStyle>
          <a:p>
            <a:fld id="{8A0F2C56-1823-1C4E-A289-60A099C28E35}" type="slidenum">
              <a:rPr lang="el-GR" altLang="en-GR"/>
              <a:pPr/>
              <a:t>‹#›</a:t>
            </a:fld>
            <a:endParaRPr lang="el-GR" altLang="en-GR"/>
          </a:p>
        </p:txBody>
      </p:sp>
    </p:spTree>
    <p:extLst>
      <p:ext uri="{BB962C8B-B14F-4D97-AF65-F5344CB8AC3E}">
        <p14:creationId xmlns:p14="http://schemas.microsoft.com/office/powerpoint/2010/main" val="349569060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139">
            <a:extLst>
              <a:ext uri="{FF2B5EF4-FFF2-40B4-BE49-F238E27FC236}">
                <a16:creationId xmlns:a16="http://schemas.microsoft.com/office/drawing/2014/main" id="{8D28A622-411C-3391-DD0E-6318E4BF0AA6}"/>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140">
            <a:extLst>
              <a:ext uri="{FF2B5EF4-FFF2-40B4-BE49-F238E27FC236}">
                <a16:creationId xmlns:a16="http://schemas.microsoft.com/office/drawing/2014/main" id="{BB4CDCFB-E982-00B8-55D2-8CDC11C3C9E2}"/>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141">
            <a:extLst>
              <a:ext uri="{FF2B5EF4-FFF2-40B4-BE49-F238E27FC236}">
                <a16:creationId xmlns:a16="http://schemas.microsoft.com/office/drawing/2014/main" id="{DC81EA65-F453-C4FE-86B7-E76145E86D62}"/>
              </a:ext>
            </a:extLst>
          </p:cNvPr>
          <p:cNvSpPr>
            <a:spLocks noGrp="1" noChangeArrowheads="1"/>
          </p:cNvSpPr>
          <p:nvPr>
            <p:ph type="sldNum" sz="quarter" idx="12"/>
          </p:nvPr>
        </p:nvSpPr>
        <p:spPr>
          <a:ln/>
        </p:spPr>
        <p:txBody>
          <a:bodyPr/>
          <a:lstStyle>
            <a:lvl1pPr>
              <a:defRPr/>
            </a:lvl1pPr>
          </a:lstStyle>
          <a:p>
            <a:fld id="{6A6317C1-7455-FD4D-BCC7-2F9BFADA64C3}" type="slidenum">
              <a:rPr lang="el-GR" altLang="en-GR"/>
              <a:pPr/>
              <a:t>‹#›</a:t>
            </a:fld>
            <a:endParaRPr lang="el-GR" altLang="en-GR"/>
          </a:p>
        </p:txBody>
      </p:sp>
    </p:spTree>
    <p:extLst>
      <p:ext uri="{BB962C8B-B14F-4D97-AF65-F5344CB8AC3E}">
        <p14:creationId xmlns:p14="http://schemas.microsoft.com/office/powerpoint/2010/main" val="275102747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515100" y="301625"/>
            <a:ext cx="1943100" cy="579437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685800" y="301625"/>
            <a:ext cx="5676900" cy="579437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139">
            <a:extLst>
              <a:ext uri="{FF2B5EF4-FFF2-40B4-BE49-F238E27FC236}">
                <a16:creationId xmlns:a16="http://schemas.microsoft.com/office/drawing/2014/main" id="{89A87E15-3FA9-2076-8516-B1CAFA177C14}"/>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140">
            <a:extLst>
              <a:ext uri="{FF2B5EF4-FFF2-40B4-BE49-F238E27FC236}">
                <a16:creationId xmlns:a16="http://schemas.microsoft.com/office/drawing/2014/main" id="{E91AB36F-700E-719C-50B2-B6A44F9CE0AB}"/>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141">
            <a:extLst>
              <a:ext uri="{FF2B5EF4-FFF2-40B4-BE49-F238E27FC236}">
                <a16:creationId xmlns:a16="http://schemas.microsoft.com/office/drawing/2014/main" id="{47E34F09-BDC5-8DB7-DA48-82ACFFF1C750}"/>
              </a:ext>
            </a:extLst>
          </p:cNvPr>
          <p:cNvSpPr>
            <a:spLocks noGrp="1" noChangeArrowheads="1"/>
          </p:cNvSpPr>
          <p:nvPr>
            <p:ph type="sldNum" sz="quarter" idx="12"/>
          </p:nvPr>
        </p:nvSpPr>
        <p:spPr>
          <a:ln/>
        </p:spPr>
        <p:txBody>
          <a:bodyPr/>
          <a:lstStyle>
            <a:lvl1pPr>
              <a:defRPr/>
            </a:lvl1pPr>
          </a:lstStyle>
          <a:p>
            <a:fld id="{DF7D782F-89D6-E741-841D-207C36252B85}" type="slidenum">
              <a:rPr lang="el-GR" altLang="en-GR"/>
              <a:pPr/>
              <a:t>‹#›</a:t>
            </a:fld>
            <a:endParaRPr lang="el-GR" altLang="en-GR"/>
          </a:p>
        </p:txBody>
      </p:sp>
    </p:spTree>
    <p:extLst>
      <p:ext uri="{BB962C8B-B14F-4D97-AF65-F5344CB8AC3E}">
        <p14:creationId xmlns:p14="http://schemas.microsoft.com/office/powerpoint/2010/main" val="348984272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l-GR"/>
              <a:t>Κάντε κλικ για να επεξεργαστείτε τον υπότιτλο του υποδείγματος</a:t>
            </a:r>
          </a:p>
        </p:txBody>
      </p:sp>
      <p:sp>
        <p:nvSpPr>
          <p:cNvPr id="4" name="Rectangle 4">
            <a:extLst>
              <a:ext uri="{FF2B5EF4-FFF2-40B4-BE49-F238E27FC236}">
                <a16:creationId xmlns:a16="http://schemas.microsoft.com/office/drawing/2014/main" id="{BDF576D4-0B36-C13A-1D97-797BCBCC5F5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00FC160-7813-1CEE-A15D-3BBB959025F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C13D4F7-F888-DE22-923A-527C578B26B1}"/>
              </a:ext>
            </a:extLst>
          </p:cNvPr>
          <p:cNvSpPr>
            <a:spLocks noGrp="1" noChangeArrowheads="1"/>
          </p:cNvSpPr>
          <p:nvPr>
            <p:ph type="sldNum" sz="quarter" idx="12"/>
          </p:nvPr>
        </p:nvSpPr>
        <p:spPr>
          <a:ln/>
        </p:spPr>
        <p:txBody>
          <a:bodyPr/>
          <a:lstStyle>
            <a:lvl1pPr>
              <a:defRPr/>
            </a:lvl1pPr>
          </a:lstStyle>
          <a:p>
            <a:fld id="{0088FE65-124F-FA49-8F21-1BEE068DE030}" type="slidenum">
              <a:rPr lang="en-US" altLang="en-GR"/>
              <a:pPr/>
              <a:t>‹#›</a:t>
            </a:fld>
            <a:endParaRPr lang="en-US" altLang="en-GR"/>
          </a:p>
        </p:txBody>
      </p:sp>
    </p:spTree>
    <p:extLst>
      <p:ext uri="{BB962C8B-B14F-4D97-AF65-F5344CB8AC3E}">
        <p14:creationId xmlns:p14="http://schemas.microsoft.com/office/powerpoint/2010/main" val="2877362939"/>
      </p:ext>
    </p:extLst>
  </p:cSld>
  <p:clrMapOvr>
    <a:masterClrMapping/>
  </p:clrMapOvr>
  <p:transition>
    <p:random/>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
            <a:extLst>
              <a:ext uri="{FF2B5EF4-FFF2-40B4-BE49-F238E27FC236}">
                <a16:creationId xmlns:a16="http://schemas.microsoft.com/office/drawing/2014/main" id="{1A445FA2-EC0D-C527-995E-D716A0D209C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444F755-9BD8-0A84-36C6-2CAA6678297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7C6B168-C1CA-9FD2-2E88-4A7F44761137}"/>
              </a:ext>
            </a:extLst>
          </p:cNvPr>
          <p:cNvSpPr>
            <a:spLocks noGrp="1" noChangeArrowheads="1"/>
          </p:cNvSpPr>
          <p:nvPr>
            <p:ph type="sldNum" sz="quarter" idx="12"/>
          </p:nvPr>
        </p:nvSpPr>
        <p:spPr>
          <a:ln/>
        </p:spPr>
        <p:txBody>
          <a:bodyPr/>
          <a:lstStyle>
            <a:lvl1pPr>
              <a:defRPr/>
            </a:lvl1pPr>
          </a:lstStyle>
          <a:p>
            <a:fld id="{C7725848-CF45-4540-9CCA-3B9B4F1F1142}" type="slidenum">
              <a:rPr lang="en-US" altLang="en-GR"/>
              <a:pPr/>
              <a:t>‹#›</a:t>
            </a:fld>
            <a:endParaRPr lang="en-US" altLang="en-GR"/>
          </a:p>
        </p:txBody>
      </p:sp>
    </p:spTree>
    <p:extLst>
      <p:ext uri="{BB962C8B-B14F-4D97-AF65-F5344CB8AC3E}">
        <p14:creationId xmlns:p14="http://schemas.microsoft.com/office/powerpoint/2010/main" val="608827801"/>
      </p:ext>
    </p:extLst>
  </p:cSld>
  <p:clrMapOvr>
    <a:masterClrMapping/>
  </p:clrMapOvr>
  <p:transition>
    <p:random/>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
        <p:nvSpPr>
          <p:cNvPr id="4" name="Rectangle 4">
            <a:extLst>
              <a:ext uri="{FF2B5EF4-FFF2-40B4-BE49-F238E27FC236}">
                <a16:creationId xmlns:a16="http://schemas.microsoft.com/office/drawing/2014/main" id="{487B898E-A1E8-7547-A30E-5C616834ACB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766C6D4-9E94-8CA8-B223-B2B642F9CA3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430D491-4083-75CC-5EA0-339703602E18}"/>
              </a:ext>
            </a:extLst>
          </p:cNvPr>
          <p:cNvSpPr>
            <a:spLocks noGrp="1" noChangeArrowheads="1"/>
          </p:cNvSpPr>
          <p:nvPr>
            <p:ph type="sldNum" sz="quarter" idx="12"/>
          </p:nvPr>
        </p:nvSpPr>
        <p:spPr>
          <a:ln/>
        </p:spPr>
        <p:txBody>
          <a:bodyPr/>
          <a:lstStyle>
            <a:lvl1pPr>
              <a:defRPr/>
            </a:lvl1pPr>
          </a:lstStyle>
          <a:p>
            <a:fld id="{29FF66B0-000D-594C-A62A-C6EC39CDC197}" type="slidenum">
              <a:rPr lang="en-US" altLang="en-GR"/>
              <a:pPr/>
              <a:t>‹#›</a:t>
            </a:fld>
            <a:endParaRPr lang="en-US" altLang="en-GR"/>
          </a:p>
        </p:txBody>
      </p:sp>
    </p:spTree>
    <p:extLst>
      <p:ext uri="{BB962C8B-B14F-4D97-AF65-F5344CB8AC3E}">
        <p14:creationId xmlns:p14="http://schemas.microsoft.com/office/powerpoint/2010/main" val="3636862347"/>
      </p:ext>
    </p:extLst>
  </p:cSld>
  <p:clrMapOvr>
    <a:masterClrMapping/>
  </p:clrMapOvr>
  <p:transition>
    <p:random/>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687388" y="1981200"/>
            <a:ext cx="38084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981200"/>
            <a:ext cx="3808413"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4">
            <a:extLst>
              <a:ext uri="{FF2B5EF4-FFF2-40B4-BE49-F238E27FC236}">
                <a16:creationId xmlns:a16="http://schemas.microsoft.com/office/drawing/2014/main" id="{0768FC96-DA12-B02F-2A24-E60D740B280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82DF49C-BAEE-0ABD-E4A3-A140088ECA5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49E89AE-1A78-BBFA-2D68-CD0BB0799A4B}"/>
              </a:ext>
            </a:extLst>
          </p:cNvPr>
          <p:cNvSpPr>
            <a:spLocks noGrp="1" noChangeArrowheads="1"/>
          </p:cNvSpPr>
          <p:nvPr>
            <p:ph type="sldNum" sz="quarter" idx="12"/>
          </p:nvPr>
        </p:nvSpPr>
        <p:spPr>
          <a:ln/>
        </p:spPr>
        <p:txBody>
          <a:bodyPr/>
          <a:lstStyle>
            <a:lvl1pPr>
              <a:defRPr/>
            </a:lvl1pPr>
          </a:lstStyle>
          <a:p>
            <a:fld id="{74CBB1A1-EE45-E249-9C38-F681EC74B915}" type="slidenum">
              <a:rPr lang="en-US" altLang="en-GR"/>
              <a:pPr/>
              <a:t>‹#›</a:t>
            </a:fld>
            <a:endParaRPr lang="en-US" altLang="en-GR"/>
          </a:p>
        </p:txBody>
      </p:sp>
    </p:spTree>
    <p:extLst>
      <p:ext uri="{BB962C8B-B14F-4D97-AF65-F5344CB8AC3E}">
        <p14:creationId xmlns:p14="http://schemas.microsoft.com/office/powerpoint/2010/main" val="2474980984"/>
      </p:ext>
    </p:extLst>
  </p:cSld>
  <p:clrMapOvr>
    <a:masterClrMapping/>
  </p:clrMapOvr>
  <p:transition>
    <p:random/>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Rectangle 4">
            <a:extLst>
              <a:ext uri="{FF2B5EF4-FFF2-40B4-BE49-F238E27FC236}">
                <a16:creationId xmlns:a16="http://schemas.microsoft.com/office/drawing/2014/main" id="{F1F6C1AF-C2DF-0319-AC6A-D6A8483C457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67851163-2B9B-6134-A110-6FB668F807F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8169950-2B14-779E-8156-5789EDB09126}"/>
              </a:ext>
            </a:extLst>
          </p:cNvPr>
          <p:cNvSpPr>
            <a:spLocks noGrp="1" noChangeArrowheads="1"/>
          </p:cNvSpPr>
          <p:nvPr>
            <p:ph type="sldNum" sz="quarter" idx="12"/>
          </p:nvPr>
        </p:nvSpPr>
        <p:spPr>
          <a:ln/>
        </p:spPr>
        <p:txBody>
          <a:bodyPr/>
          <a:lstStyle>
            <a:lvl1pPr>
              <a:defRPr/>
            </a:lvl1pPr>
          </a:lstStyle>
          <a:p>
            <a:fld id="{573BA240-B6A4-E943-A1B8-7ACCCE82A77B}" type="slidenum">
              <a:rPr lang="en-US" altLang="en-GR"/>
              <a:pPr/>
              <a:t>‹#›</a:t>
            </a:fld>
            <a:endParaRPr lang="en-US" altLang="en-GR"/>
          </a:p>
        </p:txBody>
      </p:sp>
    </p:spTree>
    <p:extLst>
      <p:ext uri="{BB962C8B-B14F-4D97-AF65-F5344CB8AC3E}">
        <p14:creationId xmlns:p14="http://schemas.microsoft.com/office/powerpoint/2010/main" val="2483145349"/>
      </p:ext>
    </p:extLst>
  </p:cSld>
  <p:clrMapOvr>
    <a:masterClrMapping/>
  </p:clrMapOvr>
  <p:transition>
    <p:random/>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Rectangle 4">
            <a:extLst>
              <a:ext uri="{FF2B5EF4-FFF2-40B4-BE49-F238E27FC236}">
                <a16:creationId xmlns:a16="http://schemas.microsoft.com/office/drawing/2014/main" id="{BEB7F3EF-E967-D17C-0276-6DB950000E16}"/>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87DD02DB-536E-D4CB-7DFE-66537A2BD6F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B919F55D-3BB5-69DE-CF05-0D3734BE3B3F}"/>
              </a:ext>
            </a:extLst>
          </p:cNvPr>
          <p:cNvSpPr>
            <a:spLocks noGrp="1" noChangeArrowheads="1"/>
          </p:cNvSpPr>
          <p:nvPr>
            <p:ph type="sldNum" sz="quarter" idx="12"/>
          </p:nvPr>
        </p:nvSpPr>
        <p:spPr>
          <a:ln/>
        </p:spPr>
        <p:txBody>
          <a:bodyPr/>
          <a:lstStyle>
            <a:lvl1pPr>
              <a:defRPr/>
            </a:lvl1pPr>
          </a:lstStyle>
          <a:p>
            <a:fld id="{82220EAA-EB97-1840-878D-1CC5FA73194D}" type="slidenum">
              <a:rPr lang="en-US" altLang="en-GR"/>
              <a:pPr/>
              <a:t>‹#›</a:t>
            </a:fld>
            <a:endParaRPr lang="en-US" altLang="en-GR"/>
          </a:p>
        </p:txBody>
      </p:sp>
    </p:spTree>
    <p:extLst>
      <p:ext uri="{BB962C8B-B14F-4D97-AF65-F5344CB8AC3E}">
        <p14:creationId xmlns:p14="http://schemas.microsoft.com/office/powerpoint/2010/main" val="1283849220"/>
      </p:ext>
    </p:extLst>
  </p:cSld>
  <p:clrMapOvr>
    <a:masterClrMapping/>
  </p:clrMapOvr>
  <p:transition>
    <p:random/>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0B7BC63-A19C-0E82-9938-0AE49CD9AD2F}"/>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41654B5F-17BB-0CAC-C66E-5EE08FAAFDA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73CDCE47-E145-9854-AB18-5951D1B73219}"/>
              </a:ext>
            </a:extLst>
          </p:cNvPr>
          <p:cNvSpPr>
            <a:spLocks noGrp="1" noChangeArrowheads="1"/>
          </p:cNvSpPr>
          <p:nvPr>
            <p:ph type="sldNum" sz="quarter" idx="12"/>
          </p:nvPr>
        </p:nvSpPr>
        <p:spPr>
          <a:ln/>
        </p:spPr>
        <p:txBody>
          <a:bodyPr/>
          <a:lstStyle>
            <a:lvl1pPr>
              <a:defRPr/>
            </a:lvl1pPr>
          </a:lstStyle>
          <a:p>
            <a:fld id="{1BC8F261-25E7-B141-AD2D-465CE2FE58EA}" type="slidenum">
              <a:rPr lang="en-US" altLang="en-GR"/>
              <a:pPr/>
              <a:t>‹#›</a:t>
            </a:fld>
            <a:endParaRPr lang="en-US" altLang="en-GR"/>
          </a:p>
        </p:txBody>
      </p:sp>
    </p:spTree>
    <p:extLst>
      <p:ext uri="{BB962C8B-B14F-4D97-AF65-F5344CB8AC3E}">
        <p14:creationId xmlns:p14="http://schemas.microsoft.com/office/powerpoint/2010/main" val="1406397330"/>
      </p:ext>
    </p:extLst>
  </p:cSld>
  <p:clrMapOvr>
    <a:masterClrMapping/>
  </p:clrMapOvr>
  <p:transition>
    <p:random/>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4">
            <a:extLst>
              <a:ext uri="{FF2B5EF4-FFF2-40B4-BE49-F238E27FC236}">
                <a16:creationId xmlns:a16="http://schemas.microsoft.com/office/drawing/2014/main" id="{BA2A49DF-AD2C-4264-569A-70BFB26CD9C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9AC697D-8362-DEF6-42C9-00B89517C27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1EBAACC-5179-8DD1-48F4-87EE606393A8}"/>
              </a:ext>
            </a:extLst>
          </p:cNvPr>
          <p:cNvSpPr>
            <a:spLocks noGrp="1" noChangeArrowheads="1"/>
          </p:cNvSpPr>
          <p:nvPr>
            <p:ph type="sldNum" sz="quarter" idx="12"/>
          </p:nvPr>
        </p:nvSpPr>
        <p:spPr>
          <a:ln/>
        </p:spPr>
        <p:txBody>
          <a:bodyPr/>
          <a:lstStyle>
            <a:lvl1pPr>
              <a:defRPr/>
            </a:lvl1pPr>
          </a:lstStyle>
          <a:p>
            <a:fld id="{8C37CC37-7622-B447-BF41-19B0FE8D9C61}" type="slidenum">
              <a:rPr lang="en-US" altLang="en-GR"/>
              <a:pPr/>
              <a:t>‹#›</a:t>
            </a:fld>
            <a:endParaRPr lang="en-US" altLang="en-GR"/>
          </a:p>
        </p:txBody>
      </p:sp>
    </p:spTree>
    <p:extLst>
      <p:ext uri="{BB962C8B-B14F-4D97-AF65-F5344CB8AC3E}">
        <p14:creationId xmlns:p14="http://schemas.microsoft.com/office/powerpoint/2010/main" val="2653216899"/>
      </p:ext>
    </p:extLst>
  </p:cSld>
  <p:clrMapOvr>
    <a:masterClrMapping/>
  </p:clrMapOvr>
  <p:transition>
    <p:random/>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4">
            <a:extLst>
              <a:ext uri="{FF2B5EF4-FFF2-40B4-BE49-F238E27FC236}">
                <a16:creationId xmlns:a16="http://schemas.microsoft.com/office/drawing/2014/main" id="{70B0D28D-0AAB-5D43-61E6-9141F239948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343F376-1111-F447-E696-361FE570B1D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920D30A-C0E5-02D6-4857-B9EAAD8FF062}"/>
              </a:ext>
            </a:extLst>
          </p:cNvPr>
          <p:cNvSpPr>
            <a:spLocks noGrp="1" noChangeArrowheads="1"/>
          </p:cNvSpPr>
          <p:nvPr>
            <p:ph type="sldNum" sz="quarter" idx="12"/>
          </p:nvPr>
        </p:nvSpPr>
        <p:spPr>
          <a:ln/>
        </p:spPr>
        <p:txBody>
          <a:bodyPr/>
          <a:lstStyle>
            <a:lvl1pPr>
              <a:defRPr/>
            </a:lvl1pPr>
          </a:lstStyle>
          <a:p>
            <a:fld id="{3BBF2033-B1BF-5249-842A-16D626D3245F}" type="slidenum">
              <a:rPr lang="en-US" altLang="en-GR"/>
              <a:pPr/>
              <a:t>‹#›</a:t>
            </a:fld>
            <a:endParaRPr lang="en-US" altLang="en-GR"/>
          </a:p>
        </p:txBody>
      </p:sp>
    </p:spTree>
    <p:extLst>
      <p:ext uri="{BB962C8B-B14F-4D97-AF65-F5344CB8AC3E}">
        <p14:creationId xmlns:p14="http://schemas.microsoft.com/office/powerpoint/2010/main" val="218784211"/>
      </p:ext>
    </p:extLst>
  </p:cSld>
  <p:clrMapOvr>
    <a:masterClrMapping/>
  </p:clrMapOvr>
  <p:transition>
    <p:random/>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
            <a:extLst>
              <a:ext uri="{FF2B5EF4-FFF2-40B4-BE49-F238E27FC236}">
                <a16:creationId xmlns:a16="http://schemas.microsoft.com/office/drawing/2014/main" id="{796E25B9-4E5C-7ACF-F8A7-C51D27055B3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98C9749-5C89-7119-2B56-F561BF8061E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3489F0F-E7D6-73EA-8A27-400540477A57}"/>
              </a:ext>
            </a:extLst>
          </p:cNvPr>
          <p:cNvSpPr>
            <a:spLocks noGrp="1" noChangeArrowheads="1"/>
          </p:cNvSpPr>
          <p:nvPr>
            <p:ph type="sldNum" sz="quarter" idx="12"/>
          </p:nvPr>
        </p:nvSpPr>
        <p:spPr>
          <a:ln/>
        </p:spPr>
        <p:txBody>
          <a:bodyPr/>
          <a:lstStyle>
            <a:lvl1pPr>
              <a:defRPr/>
            </a:lvl1pPr>
          </a:lstStyle>
          <a:p>
            <a:fld id="{5E3BDA09-4C39-634C-891C-A7FFF473B778}" type="slidenum">
              <a:rPr lang="en-US" altLang="en-GR"/>
              <a:pPr/>
              <a:t>‹#›</a:t>
            </a:fld>
            <a:endParaRPr lang="en-US" altLang="en-GR"/>
          </a:p>
        </p:txBody>
      </p:sp>
    </p:spTree>
    <p:extLst>
      <p:ext uri="{BB962C8B-B14F-4D97-AF65-F5344CB8AC3E}">
        <p14:creationId xmlns:p14="http://schemas.microsoft.com/office/powerpoint/2010/main" val="316344545"/>
      </p:ext>
    </p:extLst>
  </p:cSld>
  <p:clrMapOvr>
    <a:masterClrMapping/>
  </p:clrMapOvr>
  <p:transition>
    <p:random/>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515100" y="609600"/>
            <a:ext cx="1941513" cy="5486400"/>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687388" y="609600"/>
            <a:ext cx="5675312" cy="5486400"/>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
            <a:extLst>
              <a:ext uri="{FF2B5EF4-FFF2-40B4-BE49-F238E27FC236}">
                <a16:creationId xmlns:a16="http://schemas.microsoft.com/office/drawing/2014/main" id="{73857643-4AEC-1BC8-4DC2-7869F82BAA2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0BBAE46-8947-E924-294A-ADAB889415F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CD1FAB8-0012-A232-712B-F8CD80F792DF}"/>
              </a:ext>
            </a:extLst>
          </p:cNvPr>
          <p:cNvSpPr>
            <a:spLocks noGrp="1" noChangeArrowheads="1"/>
          </p:cNvSpPr>
          <p:nvPr>
            <p:ph type="sldNum" sz="quarter" idx="12"/>
          </p:nvPr>
        </p:nvSpPr>
        <p:spPr>
          <a:ln/>
        </p:spPr>
        <p:txBody>
          <a:bodyPr/>
          <a:lstStyle>
            <a:lvl1pPr>
              <a:defRPr/>
            </a:lvl1pPr>
          </a:lstStyle>
          <a:p>
            <a:fld id="{A710748C-C7D6-EE4E-8B26-86E76DD74F76}" type="slidenum">
              <a:rPr lang="en-US" altLang="en-GR"/>
              <a:pPr/>
              <a:t>‹#›</a:t>
            </a:fld>
            <a:endParaRPr lang="en-US" altLang="en-GR"/>
          </a:p>
        </p:txBody>
      </p:sp>
    </p:spTree>
    <p:extLst>
      <p:ext uri="{BB962C8B-B14F-4D97-AF65-F5344CB8AC3E}">
        <p14:creationId xmlns:p14="http://schemas.microsoft.com/office/powerpoint/2010/main" val="1924494669"/>
      </p:ext>
    </p:extLst>
  </p:cSld>
  <p:clrMapOvr>
    <a:masterClrMapping/>
  </p:clrMapOvr>
  <p:transition>
    <p:random/>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886786" name="Rectangle 2"/>
          <p:cNvSpPr>
            <a:spLocks noGrp="1" noChangeArrowheads="1"/>
          </p:cNvSpPr>
          <p:nvPr>
            <p:ph type="ctrTitle"/>
          </p:nvPr>
        </p:nvSpPr>
        <p:spPr>
          <a:xfrm>
            <a:off x="685800" y="2286000"/>
            <a:ext cx="7772400" cy="1143000"/>
          </a:xfrm>
        </p:spPr>
        <p:txBody>
          <a:bodyPr/>
          <a:lstStyle>
            <a:lvl1pPr>
              <a:defRPr/>
            </a:lvl1pPr>
          </a:lstStyle>
          <a:p>
            <a:r>
              <a:rPr lang="en-US"/>
              <a:t>Click to edit Master title style</a:t>
            </a:r>
          </a:p>
        </p:txBody>
      </p:sp>
      <p:sp>
        <p:nvSpPr>
          <p:cNvPr id="886787" name="Rectangle 3"/>
          <p:cNvSpPr>
            <a:spLocks noGrp="1" noChangeArrowheads="1"/>
          </p:cNvSpPr>
          <p:nvPr>
            <p:ph type="subTitle" idx="1"/>
          </p:nvPr>
        </p:nvSpPr>
        <p:spPr>
          <a:xfrm>
            <a:off x="1371600" y="3844925"/>
            <a:ext cx="6400800" cy="1752600"/>
          </a:xfrm>
        </p:spPr>
        <p:txBody>
          <a:bodyPr/>
          <a:lstStyle>
            <a:lvl1pPr marL="0" indent="0" algn="ctr">
              <a:buFont typeface="Symbol" pitchFamily="18" charset="2"/>
              <a:buNone/>
              <a:defRPr/>
            </a:lvl1pPr>
          </a:lstStyle>
          <a:p>
            <a:r>
              <a:rPr lang="en-US"/>
              <a:t>Click to edit Master subtitle style</a:t>
            </a:r>
          </a:p>
        </p:txBody>
      </p:sp>
    </p:spTree>
    <p:extLst>
      <p:ext uri="{BB962C8B-B14F-4D97-AF65-F5344CB8AC3E}">
        <p14:creationId xmlns:p14="http://schemas.microsoft.com/office/powerpoint/2010/main" val="1562271651"/>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2284169820"/>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Tree>
    <p:extLst>
      <p:ext uri="{BB962C8B-B14F-4D97-AF65-F5344CB8AC3E}">
        <p14:creationId xmlns:p14="http://schemas.microsoft.com/office/powerpoint/2010/main" val="3038505901"/>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579438" y="1793875"/>
            <a:ext cx="3917950" cy="4489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9788" y="1793875"/>
            <a:ext cx="3917950" cy="4489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88892285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1554112908"/>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Tree>
    <p:extLst>
      <p:ext uri="{BB962C8B-B14F-4D97-AF65-F5344CB8AC3E}">
        <p14:creationId xmlns:p14="http://schemas.microsoft.com/office/powerpoint/2010/main" val="3389260933"/>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7164364"/>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Tree>
    <p:extLst>
      <p:ext uri="{BB962C8B-B14F-4D97-AF65-F5344CB8AC3E}">
        <p14:creationId xmlns:p14="http://schemas.microsoft.com/office/powerpoint/2010/main" val="957763633"/>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Tree>
    <p:extLst>
      <p:ext uri="{BB962C8B-B14F-4D97-AF65-F5344CB8AC3E}">
        <p14:creationId xmlns:p14="http://schemas.microsoft.com/office/powerpoint/2010/main" val="3694635430"/>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2291368259"/>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532563" y="242888"/>
            <a:ext cx="2035175" cy="6040437"/>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423863" y="242888"/>
            <a:ext cx="5956300" cy="6040437"/>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3760545727"/>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pic>
        <p:nvPicPr>
          <p:cNvPr id="2" name="Picture 2" descr="PJ726_Title Page">
            <a:extLst>
              <a:ext uri="{FF2B5EF4-FFF2-40B4-BE49-F238E27FC236}">
                <a16:creationId xmlns:a16="http://schemas.microsoft.com/office/drawing/2014/main" id="{AE635485-3426-E56A-D443-3D180A2790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invGray">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3">
            <a:extLst>
              <a:ext uri="{FF2B5EF4-FFF2-40B4-BE49-F238E27FC236}">
                <a16:creationId xmlns:a16="http://schemas.microsoft.com/office/drawing/2014/main" id="{4FD49C96-7D37-1385-EC74-D3A130963900}"/>
              </a:ext>
            </a:extLst>
          </p:cNvPr>
          <p:cNvSpPr>
            <a:spLocks noChangeArrowheads="1"/>
          </p:cNvSpPr>
          <p:nvPr/>
        </p:nvSpPr>
        <p:spPr bwMode="auto">
          <a:xfrm>
            <a:off x="0" y="0"/>
            <a:ext cx="9144000" cy="6858000"/>
          </a:xfrm>
          <a:prstGeom prst="rect">
            <a:avLst/>
          </a:prstGeom>
          <a:solidFill>
            <a:srgbClr val="333399">
              <a:alpha val="50195"/>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eaLnBrk="1" hangingPunct="1"/>
            <a:endParaRPr lang="el-GR" altLang="en-GR"/>
          </a:p>
        </p:txBody>
      </p:sp>
      <p:sp>
        <p:nvSpPr>
          <p:cNvPr id="4" name="Text Box 5">
            <a:extLst>
              <a:ext uri="{FF2B5EF4-FFF2-40B4-BE49-F238E27FC236}">
                <a16:creationId xmlns:a16="http://schemas.microsoft.com/office/drawing/2014/main" id="{3AF1EAA6-D816-D080-6BAA-845738444762}"/>
              </a:ext>
            </a:extLst>
          </p:cNvPr>
          <p:cNvSpPr txBox="1">
            <a:spLocks noChangeArrowheads="1"/>
          </p:cNvSpPr>
          <p:nvPr/>
        </p:nvSpPr>
        <p:spPr bwMode="auto">
          <a:xfrm>
            <a:off x="8866188" y="6689725"/>
            <a:ext cx="277812" cy="152400"/>
          </a:xfrm>
          <a:prstGeom prst="rect">
            <a:avLst/>
          </a:prstGeom>
          <a:noFill/>
          <a:ln>
            <a:noFill/>
          </a:ln>
          <a:effectLst/>
          <a:extLst>
            <a:ext uri="{909E8E84-426E-40DD-AFC4-6F175D3DCCD1}">
              <a14:hiddenFill xmlns:a14="http://schemas.microsoft.com/office/drawing/2010/main">
                <a:gradFill rotWithShape="0">
                  <a:gsLst>
                    <a:gs pos="0">
                      <a:srgbClr val="CC0000"/>
                    </a:gs>
                    <a:gs pos="100000">
                      <a:srgbClr val="000000"/>
                    </a:gs>
                  </a:gsLst>
                  <a:lin ang="0" scaled="1"/>
                </a:gra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algn="ctr">
              <a:spcBef>
                <a:spcPct val="50000"/>
              </a:spcBef>
            </a:pPr>
            <a:fld id="{DB5E1F63-90DE-BF46-BE77-835304E66325}" type="slidenum">
              <a:rPr lang="en-US" altLang="en-GR" sz="1000"/>
              <a:pPr algn="ctr">
                <a:spcBef>
                  <a:spcPct val="50000"/>
                </a:spcBef>
              </a:pPr>
              <a:t>‹#›</a:t>
            </a:fld>
            <a:endParaRPr lang="en-US" altLang="en-GR" sz="1000"/>
          </a:p>
        </p:txBody>
      </p:sp>
      <p:sp>
        <p:nvSpPr>
          <p:cNvPr id="14340" name="Rectangle 4"/>
          <p:cNvSpPr>
            <a:spLocks noGrp="1" noChangeArrowheads="1"/>
          </p:cNvSpPr>
          <p:nvPr>
            <p:ph type="ctrTitle"/>
          </p:nvPr>
        </p:nvSpPr>
        <p:spPr>
          <a:xfrm>
            <a:off x="652463" y="2965450"/>
            <a:ext cx="7839075" cy="492125"/>
          </a:xfrm>
        </p:spPr>
        <p:txBody>
          <a:bodyPr anchor="b"/>
          <a:lstStyle>
            <a:lvl1pPr algn="ctr">
              <a:defRPr sz="3800"/>
            </a:lvl1pPr>
          </a:lstStyle>
          <a:p>
            <a:pPr lvl="0"/>
            <a:r>
              <a:rPr lang="en-US" noProof="0"/>
              <a:t>Click to edit Master title style</a:t>
            </a:r>
          </a:p>
        </p:txBody>
      </p:sp>
    </p:spTree>
    <p:extLst>
      <p:ext uri="{BB962C8B-B14F-4D97-AF65-F5344CB8AC3E}">
        <p14:creationId xmlns:p14="http://schemas.microsoft.com/office/powerpoint/2010/main" val="154160795"/>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387264940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623888" y="1709738"/>
            <a:ext cx="7886700" cy="2852737"/>
          </a:xfrm>
        </p:spPr>
        <p:txBody>
          <a:bodyPr anchor="b"/>
          <a:lstStyle>
            <a:lvl1pPr>
              <a:defRPr sz="6000"/>
            </a:lvl1pPr>
          </a:lstStyle>
          <a:p>
            <a:r>
              <a:rPr lang="el-GR"/>
              <a:t>Στυλ κύριου τίτλου</a:t>
            </a:r>
          </a:p>
        </p:txBody>
      </p:sp>
      <p:sp>
        <p:nvSpPr>
          <p:cNvPr id="3" name="Θέση κειμένου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l-GR"/>
              <a:t>Στυλ υποδείγματος κειμένου</a:t>
            </a:r>
          </a:p>
        </p:txBody>
      </p:sp>
    </p:spTree>
    <p:extLst>
      <p:ext uri="{BB962C8B-B14F-4D97-AF65-F5344CB8AC3E}">
        <p14:creationId xmlns:p14="http://schemas.microsoft.com/office/powerpoint/2010/main" val="3331003833"/>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652463" y="1831975"/>
            <a:ext cx="3935412" cy="1606550"/>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740275" y="1831975"/>
            <a:ext cx="3935413" cy="1606550"/>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25484185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630238" y="365125"/>
            <a:ext cx="7886700" cy="1325563"/>
          </a:xfrm>
        </p:spPr>
        <p:txBody>
          <a:bodyPr/>
          <a:lstStyle/>
          <a:p>
            <a:r>
              <a:rPr lang="el-GR"/>
              <a:t>Στυλ κύριου τίτλου</a:t>
            </a:r>
          </a:p>
        </p:txBody>
      </p:sp>
      <p:sp>
        <p:nvSpPr>
          <p:cNvPr id="3" name="Θέση κειμένου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630238" y="2505075"/>
            <a:ext cx="3868737" cy="3684588"/>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29150" y="2505075"/>
            <a:ext cx="3887788" cy="3684588"/>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2761755365"/>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Tree>
    <p:extLst>
      <p:ext uri="{BB962C8B-B14F-4D97-AF65-F5344CB8AC3E}">
        <p14:creationId xmlns:p14="http://schemas.microsoft.com/office/powerpoint/2010/main" val="317309899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705460643"/>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630238" y="457200"/>
            <a:ext cx="2949575" cy="1600200"/>
          </a:xfrm>
        </p:spPr>
        <p:txBody>
          <a:bodyPr anchor="b"/>
          <a:lstStyle>
            <a:lvl1pPr>
              <a:defRPr sz="3200"/>
            </a:lvl1pPr>
          </a:lstStyle>
          <a:p>
            <a:r>
              <a:rPr lang="el-GR"/>
              <a:t>Στυλ κύριου τίτλου</a:t>
            </a:r>
          </a:p>
        </p:txBody>
      </p:sp>
      <p:sp>
        <p:nvSpPr>
          <p:cNvPr id="3" name="Θέση περιεχομένου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υποδείγματος κειμένου</a:t>
            </a:r>
          </a:p>
        </p:txBody>
      </p:sp>
    </p:spTree>
    <p:extLst>
      <p:ext uri="{BB962C8B-B14F-4D97-AF65-F5344CB8AC3E}">
        <p14:creationId xmlns:p14="http://schemas.microsoft.com/office/powerpoint/2010/main" val="2272665903"/>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630238" y="457200"/>
            <a:ext cx="2949575" cy="1600200"/>
          </a:xfrm>
        </p:spPr>
        <p:txBody>
          <a:bodyPr anchor="b"/>
          <a:lstStyle>
            <a:lvl1pPr>
              <a:defRPr sz="3200"/>
            </a:lvl1pPr>
          </a:lstStyle>
          <a:p>
            <a:r>
              <a:rPr lang="el-GR"/>
              <a:t>Στυλ κύριου τίτλου</a:t>
            </a:r>
          </a:p>
        </p:txBody>
      </p:sp>
      <p:sp>
        <p:nvSpPr>
          <p:cNvPr id="3" name="Θέση εικόνας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Θέση κειμένου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υποδείγματος κειμένου</a:t>
            </a:r>
          </a:p>
        </p:txBody>
      </p:sp>
    </p:spTree>
    <p:extLst>
      <p:ext uri="{BB962C8B-B14F-4D97-AF65-F5344CB8AC3E}">
        <p14:creationId xmlns:p14="http://schemas.microsoft.com/office/powerpoint/2010/main" val="1232227122"/>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3191274202"/>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700838" y="547688"/>
            <a:ext cx="2111375" cy="2890837"/>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365125" y="547688"/>
            <a:ext cx="6183313" cy="2890837"/>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249400111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2.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theme" Target="../theme/theme9.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3.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theme" Target="../theme/theme10.xml"/><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image" Target="../media/image1.png"/><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theme" Target="../theme/theme11.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0" Type="http://schemas.openxmlformats.org/officeDocument/2006/relationships/slideLayout" Target="../slideLayouts/slideLayout126.xml"/><Relationship Id="rId4" Type="http://schemas.openxmlformats.org/officeDocument/2006/relationships/slideLayout" Target="../slideLayouts/slideLayout120.xml"/><Relationship Id="rId9" Type="http://schemas.openxmlformats.org/officeDocument/2006/relationships/slideLayout" Target="../slideLayouts/slideLayout12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5.xml"/><Relationship Id="rId13" Type="http://schemas.openxmlformats.org/officeDocument/2006/relationships/image" Target="../media/image2.jpeg"/><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theme" Target="../theme/theme12.xml"/><Relationship Id="rId2" Type="http://schemas.openxmlformats.org/officeDocument/2006/relationships/slideLayout" Target="../slideLayouts/slideLayout129.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61B708D-E8C2-1C31-4AFC-1B189CA0D666}"/>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n-GR"/>
              <a:t>Κάντε κλικ για να επεξεργαστείτε τον τίτλο</a:t>
            </a:r>
          </a:p>
        </p:txBody>
      </p:sp>
      <p:sp>
        <p:nvSpPr>
          <p:cNvPr id="1027" name="Rectangle 3">
            <a:extLst>
              <a:ext uri="{FF2B5EF4-FFF2-40B4-BE49-F238E27FC236}">
                <a16:creationId xmlns:a16="http://schemas.microsoft.com/office/drawing/2014/main" id="{D1CA4096-0F71-F19D-481E-44AEB680D83B}"/>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n-GR"/>
              <a:t>Κάντε κλικ για να επεξεργαστείτε τα στυλ κειμένου του υποδείγματος</a:t>
            </a:r>
          </a:p>
          <a:p>
            <a:pPr lvl="1"/>
            <a:r>
              <a:rPr lang="el-GR" altLang="en-GR"/>
              <a:t>Δεύτερου επιπέδου</a:t>
            </a:r>
          </a:p>
          <a:p>
            <a:pPr lvl="2"/>
            <a:r>
              <a:rPr lang="el-GR" altLang="en-GR"/>
              <a:t>Τρίτου επιπέδου</a:t>
            </a:r>
          </a:p>
          <a:p>
            <a:pPr lvl="3"/>
            <a:r>
              <a:rPr lang="el-GR" altLang="en-GR"/>
              <a:t>Τέταρτου επιπέδου</a:t>
            </a:r>
          </a:p>
          <a:p>
            <a:pPr lvl="4"/>
            <a:r>
              <a:rPr lang="el-GR" altLang="en-GR"/>
              <a:t>Πέμπτου επιπέδου</a:t>
            </a:r>
          </a:p>
        </p:txBody>
      </p:sp>
      <p:sp>
        <p:nvSpPr>
          <p:cNvPr id="1028" name="Rectangle 4">
            <a:extLst>
              <a:ext uri="{FF2B5EF4-FFF2-40B4-BE49-F238E27FC236}">
                <a16:creationId xmlns:a16="http://schemas.microsoft.com/office/drawing/2014/main" id="{1354CC5E-33C8-F06A-C506-1DDDF8CC69AD}"/>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l-GR"/>
          </a:p>
        </p:txBody>
      </p:sp>
      <p:sp>
        <p:nvSpPr>
          <p:cNvPr id="1029" name="Rectangle 5">
            <a:extLst>
              <a:ext uri="{FF2B5EF4-FFF2-40B4-BE49-F238E27FC236}">
                <a16:creationId xmlns:a16="http://schemas.microsoft.com/office/drawing/2014/main" id="{5DC73D65-8383-F0A7-B507-51F2D1CA8D87}"/>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l-GR"/>
          </a:p>
        </p:txBody>
      </p:sp>
      <p:sp>
        <p:nvSpPr>
          <p:cNvPr id="1030" name="Rectangle 6">
            <a:extLst>
              <a:ext uri="{FF2B5EF4-FFF2-40B4-BE49-F238E27FC236}">
                <a16:creationId xmlns:a16="http://schemas.microsoft.com/office/drawing/2014/main" id="{BE894E1D-08FA-B306-D14A-15D1C1692441}"/>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61E132CE-EDC9-9644-93D5-2DAFC51F22AD}" type="slidenum">
              <a:rPr lang="el-GR" altLang="en-GR"/>
              <a:pPr/>
              <a:t>‹#›</a:t>
            </a:fld>
            <a:endParaRPr lang="el-GR" altLang="en-GR"/>
          </a:p>
        </p:txBody>
      </p:sp>
    </p:spTree>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 id="2147483878" r:id="rId7"/>
    <p:sldLayoutId id="2147483879" r:id="rId8"/>
    <p:sldLayoutId id="2147483880" r:id="rId9"/>
    <p:sldLayoutId id="2147483881" r:id="rId10"/>
    <p:sldLayoutId id="2147483882" r:id="rId11"/>
    <p:sldLayoutId id="2147483883" r:id="rId12"/>
    <p:sldLayoutId id="2147483884"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a:extLst>
              <a:ext uri="{FF2B5EF4-FFF2-40B4-BE49-F238E27FC236}">
                <a16:creationId xmlns:a16="http://schemas.microsoft.com/office/drawing/2014/main" id="{388F2038-9991-056F-F195-AE33C7C76680}"/>
              </a:ext>
            </a:extLst>
          </p:cNvPr>
          <p:cNvGrpSpPr>
            <a:grpSpLocks/>
          </p:cNvGrpSpPr>
          <p:nvPr/>
        </p:nvGrpSpPr>
        <p:grpSpPr bwMode="auto">
          <a:xfrm>
            <a:off x="6303963" y="0"/>
            <a:ext cx="2840037" cy="3254375"/>
            <a:chOff x="3115" y="0"/>
            <a:chExt cx="2170" cy="2486"/>
          </a:xfrm>
        </p:grpSpPr>
        <p:grpSp>
          <p:nvGrpSpPr>
            <p:cNvPr id="2056" name="Group 3">
              <a:extLst>
                <a:ext uri="{FF2B5EF4-FFF2-40B4-BE49-F238E27FC236}">
                  <a16:creationId xmlns:a16="http://schemas.microsoft.com/office/drawing/2014/main" id="{368B0DA5-5683-FE41-BCC7-04B756164C09}"/>
                </a:ext>
              </a:extLst>
            </p:cNvPr>
            <p:cNvGrpSpPr>
              <a:grpSpLocks/>
            </p:cNvGrpSpPr>
            <p:nvPr/>
          </p:nvGrpSpPr>
          <p:grpSpPr bwMode="auto">
            <a:xfrm>
              <a:off x="4080" y="1910"/>
              <a:ext cx="768" cy="576"/>
              <a:chOff x="0" y="0"/>
              <a:chExt cx="768" cy="576"/>
            </a:xfrm>
          </p:grpSpPr>
          <p:sp>
            <p:nvSpPr>
              <p:cNvPr id="3076" name="Oval 4">
                <a:extLst>
                  <a:ext uri="{FF2B5EF4-FFF2-40B4-BE49-F238E27FC236}">
                    <a16:creationId xmlns:a16="http://schemas.microsoft.com/office/drawing/2014/main" id="{DE9C590A-9F78-5F17-1264-9EFD776190DE}"/>
                  </a:ext>
                </a:extLst>
              </p:cNvPr>
              <p:cNvSpPr>
                <a:spLocks noChangeArrowheads="1"/>
              </p:cNvSpPr>
              <p:nvPr/>
            </p:nvSpPr>
            <p:spPr bwMode="hidden">
              <a:xfrm>
                <a:off x="1"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a:defRPr/>
                </a:pPr>
                <a:endParaRPr lang="el-GR"/>
              </a:p>
            </p:txBody>
          </p:sp>
          <p:sp>
            <p:nvSpPr>
              <p:cNvPr id="3077" name="Oval 5">
                <a:extLst>
                  <a:ext uri="{FF2B5EF4-FFF2-40B4-BE49-F238E27FC236}">
                    <a16:creationId xmlns:a16="http://schemas.microsoft.com/office/drawing/2014/main" id="{18DA0244-920D-84B9-3DE0-6085D7221878}"/>
                  </a:ext>
                </a:extLst>
              </p:cNvPr>
              <p:cNvSpPr>
                <a:spLocks noChangeArrowheads="1"/>
              </p:cNvSpPr>
              <p:nvPr/>
            </p:nvSpPr>
            <p:spPr bwMode="hidden">
              <a:xfrm>
                <a:off x="276" y="252"/>
                <a:ext cx="186"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a:defRPr/>
                </a:pPr>
                <a:endParaRPr lang="el-GR"/>
              </a:p>
            </p:txBody>
          </p:sp>
        </p:grpSp>
        <p:grpSp>
          <p:nvGrpSpPr>
            <p:cNvPr id="2057" name="Group 6">
              <a:extLst>
                <a:ext uri="{FF2B5EF4-FFF2-40B4-BE49-F238E27FC236}">
                  <a16:creationId xmlns:a16="http://schemas.microsoft.com/office/drawing/2014/main" id="{538CF352-B400-78C7-5DE1-3E2B71EB1FCB}"/>
                </a:ext>
              </a:extLst>
            </p:cNvPr>
            <p:cNvGrpSpPr>
              <a:grpSpLocks/>
            </p:cNvGrpSpPr>
            <p:nvPr/>
          </p:nvGrpSpPr>
          <p:grpSpPr bwMode="auto">
            <a:xfrm>
              <a:off x="4257" y="1103"/>
              <a:ext cx="768" cy="576"/>
              <a:chOff x="0" y="0"/>
              <a:chExt cx="768" cy="576"/>
            </a:xfrm>
          </p:grpSpPr>
          <p:sp>
            <p:nvSpPr>
              <p:cNvPr id="3079" name="Oval 7">
                <a:extLst>
                  <a:ext uri="{FF2B5EF4-FFF2-40B4-BE49-F238E27FC236}">
                    <a16:creationId xmlns:a16="http://schemas.microsoft.com/office/drawing/2014/main" id="{4BA46E1F-A815-4DDD-D66D-B41455F855D5}"/>
                  </a:ext>
                </a:extLst>
              </p:cNvPr>
              <p:cNvSpPr>
                <a:spLocks noChangeArrowheads="1"/>
              </p:cNvSpPr>
              <p:nvPr/>
            </p:nvSpPr>
            <p:spPr bwMode="hidden">
              <a:xfrm>
                <a:off x="-1" y="1"/>
                <a:ext cx="769"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a:defRPr/>
                </a:pPr>
                <a:endParaRPr lang="el-GR"/>
              </a:p>
            </p:txBody>
          </p:sp>
          <p:sp>
            <p:nvSpPr>
              <p:cNvPr id="3080" name="Oval 8">
                <a:extLst>
                  <a:ext uri="{FF2B5EF4-FFF2-40B4-BE49-F238E27FC236}">
                    <a16:creationId xmlns:a16="http://schemas.microsoft.com/office/drawing/2014/main" id="{CEACBBD5-E097-9A66-2CAE-DC3ED169410D}"/>
                  </a:ext>
                </a:extLst>
              </p:cNvPr>
              <p:cNvSpPr>
                <a:spLocks noChangeArrowheads="1"/>
              </p:cNvSpPr>
              <p:nvPr/>
            </p:nvSpPr>
            <p:spPr bwMode="hidden">
              <a:xfrm>
                <a:off x="276" y="253"/>
                <a:ext cx="186"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a:defRPr/>
                </a:pPr>
                <a:endParaRPr lang="el-GR"/>
              </a:p>
            </p:txBody>
          </p:sp>
        </p:grpSp>
        <p:grpSp>
          <p:nvGrpSpPr>
            <p:cNvPr id="2058" name="Group 9">
              <a:extLst>
                <a:ext uri="{FF2B5EF4-FFF2-40B4-BE49-F238E27FC236}">
                  <a16:creationId xmlns:a16="http://schemas.microsoft.com/office/drawing/2014/main" id="{FF57690F-FF02-94B9-C565-0133388219C3}"/>
                </a:ext>
              </a:extLst>
            </p:cNvPr>
            <p:cNvGrpSpPr>
              <a:grpSpLocks/>
            </p:cNvGrpSpPr>
            <p:nvPr/>
          </p:nvGrpSpPr>
          <p:grpSpPr bwMode="auto">
            <a:xfrm>
              <a:off x="3134" y="0"/>
              <a:ext cx="768" cy="576"/>
              <a:chOff x="0" y="0"/>
              <a:chExt cx="768" cy="576"/>
            </a:xfrm>
          </p:grpSpPr>
          <p:sp>
            <p:nvSpPr>
              <p:cNvPr id="3082" name="Oval 10">
                <a:extLst>
                  <a:ext uri="{FF2B5EF4-FFF2-40B4-BE49-F238E27FC236}">
                    <a16:creationId xmlns:a16="http://schemas.microsoft.com/office/drawing/2014/main" id="{2271916B-1340-A5B5-1E24-DE6CA4EA7F2A}"/>
                  </a:ext>
                </a:extLst>
              </p:cNvPr>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a:defRPr/>
                </a:pPr>
                <a:endParaRPr lang="el-GR"/>
              </a:p>
            </p:txBody>
          </p:sp>
          <p:sp>
            <p:nvSpPr>
              <p:cNvPr id="3083" name="Oval 11">
                <a:extLst>
                  <a:ext uri="{FF2B5EF4-FFF2-40B4-BE49-F238E27FC236}">
                    <a16:creationId xmlns:a16="http://schemas.microsoft.com/office/drawing/2014/main" id="{D13B1C26-6691-D594-88BF-69F2DEA96C30}"/>
                  </a:ext>
                </a:extLst>
              </p:cNvPr>
              <p:cNvSpPr>
                <a:spLocks noChangeArrowheads="1"/>
              </p:cNvSpPr>
              <p:nvPr/>
            </p:nvSpPr>
            <p:spPr bwMode="hidden">
              <a:xfrm>
                <a:off x="276" y="252"/>
                <a:ext cx="186"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a:defRPr/>
                </a:pPr>
                <a:endParaRPr lang="el-GR"/>
              </a:p>
            </p:txBody>
          </p:sp>
        </p:grpSp>
        <p:grpSp>
          <p:nvGrpSpPr>
            <p:cNvPr id="2059" name="Group 12">
              <a:extLst>
                <a:ext uri="{FF2B5EF4-FFF2-40B4-BE49-F238E27FC236}">
                  <a16:creationId xmlns:a16="http://schemas.microsoft.com/office/drawing/2014/main" id="{5D77B2AB-990B-20C0-C770-74D9D37B8BFB}"/>
                </a:ext>
              </a:extLst>
            </p:cNvPr>
            <p:cNvGrpSpPr>
              <a:grpSpLocks/>
            </p:cNvGrpSpPr>
            <p:nvPr/>
          </p:nvGrpSpPr>
          <p:grpSpPr bwMode="auto">
            <a:xfrm>
              <a:off x="3115" y="0"/>
              <a:ext cx="2170" cy="1702"/>
              <a:chOff x="3115" y="0"/>
              <a:chExt cx="2170" cy="1702"/>
            </a:xfrm>
          </p:grpSpPr>
          <p:grpSp>
            <p:nvGrpSpPr>
              <p:cNvPr id="2060" name="Group 13">
                <a:extLst>
                  <a:ext uri="{FF2B5EF4-FFF2-40B4-BE49-F238E27FC236}">
                    <a16:creationId xmlns:a16="http://schemas.microsoft.com/office/drawing/2014/main" id="{A0D2294A-896A-FD00-52D2-399CF2E99F0C}"/>
                  </a:ext>
                </a:extLst>
              </p:cNvPr>
              <p:cNvGrpSpPr>
                <a:grpSpLocks/>
              </p:cNvGrpSpPr>
              <p:nvPr/>
            </p:nvGrpSpPr>
            <p:grpSpPr bwMode="auto">
              <a:xfrm>
                <a:off x="3640" y="308"/>
                <a:ext cx="1145" cy="844"/>
                <a:chOff x="1265" y="814"/>
                <a:chExt cx="2919" cy="2151"/>
              </a:xfrm>
            </p:grpSpPr>
            <p:sp>
              <p:nvSpPr>
                <p:cNvPr id="3086" name="Oval 14">
                  <a:extLst>
                    <a:ext uri="{FF2B5EF4-FFF2-40B4-BE49-F238E27FC236}">
                      <a16:creationId xmlns:a16="http://schemas.microsoft.com/office/drawing/2014/main" id="{C2A70309-E1F5-4745-952E-7C0B96786910}"/>
                    </a:ext>
                  </a:extLst>
                </p:cNvPr>
                <p:cNvSpPr>
                  <a:spLocks noChangeArrowheads="1"/>
                </p:cNvSpPr>
                <p:nvPr/>
              </p:nvSpPr>
              <p:spPr bwMode="hidden">
                <a:xfrm>
                  <a:off x="1266" y="814"/>
                  <a:ext cx="2919" cy="2151"/>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a:defRPr/>
                  </a:pPr>
                  <a:endParaRPr lang="el-GR"/>
                </a:p>
              </p:txBody>
            </p:sp>
            <p:sp>
              <p:nvSpPr>
                <p:cNvPr id="3087" name="Oval 15">
                  <a:extLst>
                    <a:ext uri="{FF2B5EF4-FFF2-40B4-BE49-F238E27FC236}">
                      <a16:creationId xmlns:a16="http://schemas.microsoft.com/office/drawing/2014/main" id="{8E80218E-60C8-A71D-2BFC-340837458F67}"/>
                    </a:ext>
                  </a:extLst>
                </p:cNvPr>
                <p:cNvSpPr>
                  <a:spLocks noChangeArrowheads="1"/>
                </p:cNvSpPr>
                <p:nvPr/>
              </p:nvSpPr>
              <p:spPr bwMode="hidden">
                <a:xfrm>
                  <a:off x="2382" y="1602"/>
                  <a:ext cx="578" cy="405"/>
                </a:xfrm>
                <a:prstGeom prst="ellipse">
                  <a:avLst/>
                </a:prstGeom>
                <a:gradFill rotWithShape="0">
                  <a:gsLst>
                    <a:gs pos="0">
                      <a:schemeClr val="accent2"/>
                    </a:gs>
                    <a:gs pos="100000">
                      <a:schemeClr val="bg2"/>
                    </a:gs>
                  </a:gsLst>
                  <a:path path="shape">
                    <a:fillToRect l="50000" t="50000" r="50000" b="50000"/>
                  </a:path>
                </a:gradFill>
                <a:ln w="9525">
                  <a:noFill/>
                  <a:round/>
                  <a:headEnd/>
                  <a:tailEnd/>
                </a:ln>
                <a:effectLst/>
              </p:spPr>
              <p:txBody>
                <a:bodyPr wrap="none" anchor="ctr"/>
                <a:lstStyle/>
                <a:p>
                  <a:pPr>
                    <a:defRPr/>
                  </a:pPr>
                  <a:endParaRPr lang="el-GR"/>
                </a:p>
              </p:txBody>
            </p:sp>
          </p:grpSp>
          <p:grpSp>
            <p:nvGrpSpPr>
              <p:cNvPr id="2061" name="Group 16">
                <a:extLst>
                  <a:ext uri="{FF2B5EF4-FFF2-40B4-BE49-F238E27FC236}">
                    <a16:creationId xmlns:a16="http://schemas.microsoft.com/office/drawing/2014/main" id="{E09E14E5-7E28-958A-1839-27107AC3A846}"/>
                  </a:ext>
                </a:extLst>
              </p:cNvPr>
              <p:cNvGrpSpPr>
                <a:grpSpLocks/>
              </p:cNvGrpSpPr>
              <p:nvPr/>
            </p:nvGrpSpPr>
            <p:grpSpPr bwMode="auto">
              <a:xfrm>
                <a:off x="3115" y="0"/>
                <a:ext cx="2145" cy="1702"/>
                <a:chOff x="3115" y="0"/>
                <a:chExt cx="2145" cy="1702"/>
              </a:xfrm>
            </p:grpSpPr>
            <p:grpSp>
              <p:nvGrpSpPr>
                <p:cNvPr id="2084" name="Group 17">
                  <a:extLst>
                    <a:ext uri="{FF2B5EF4-FFF2-40B4-BE49-F238E27FC236}">
                      <a16:creationId xmlns:a16="http://schemas.microsoft.com/office/drawing/2014/main" id="{17D205D7-089B-5203-F01D-7DCA09CF0212}"/>
                    </a:ext>
                  </a:extLst>
                </p:cNvPr>
                <p:cNvGrpSpPr>
                  <a:grpSpLocks/>
                </p:cNvGrpSpPr>
                <p:nvPr/>
              </p:nvGrpSpPr>
              <p:grpSpPr bwMode="auto">
                <a:xfrm>
                  <a:off x="4505" y="589"/>
                  <a:ext cx="493" cy="912"/>
                  <a:chOff x="3471" y="1530"/>
                  <a:chExt cx="1258" cy="2327"/>
                </a:xfrm>
              </p:grpSpPr>
              <p:sp>
                <p:nvSpPr>
                  <p:cNvPr id="3090" name="Freeform 18">
                    <a:extLst>
                      <a:ext uri="{FF2B5EF4-FFF2-40B4-BE49-F238E27FC236}">
                        <a16:creationId xmlns:a16="http://schemas.microsoft.com/office/drawing/2014/main" id="{661D4B30-156A-4606-8466-F50A0DA1011B}"/>
                      </a:ext>
                    </a:extLst>
                  </p:cNvPr>
                  <p:cNvSpPr>
                    <a:spLocks/>
                  </p:cNvSpPr>
                  <p:nvPr/>
                </p:nvSpPr>
                <p:spPr bwMode="hidden">
                  <a:xfrm rot="2711884">
                    <a:off x="2767" y="2235"/>
                    <a:ext cx="1720"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l-GR"/>
                  </a:p>
                </p:txBody>
              </p:sp>
              <p:sp>
                <p:nvSpPr>
                  <p:cNvPr id="3091" name="Freeform 19">
                    <a:extLst>
                      <a:ext uri="{FF2B5EF4-FFF2-40B4-BE49-F238E27FC236}">
                        <a16:creationId xmlns:a16="http://schemas.microsoft.com/office/drawing/2014/main" id="{272967EC-310E-A1A4-E72A-3B42EE6FD8C0}"/>
                      </a:ext>
                    </a:extLst>
                  </p:cNvPr>
                  <p:cNvSpPr>
                    <a:spLocks/>
                  </p:cNvSpPr>
                  <p:nvPr/>
                </p:nvSpPr>
                <p:spPr bwMode="hidden">
                  <a:xfrm rot="2711884">
                    <a:off x="4021" y="3148"/>
                    <a:ext cx="925"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2085" name="Group 20">
                  <a:extLst>
                    <a:ext uri="{FF2B5EF4-FFF2-40B4-BE49-F238E27FC236}">
                      <a16:creationId xmlns:a16="http://schemas.microsoft.com/office/drawing/2014/main" id="{614AEAAF-3BD5-4614-400B-845ABFA4314B}"/>
                    </a:ext>
                  </a:extLst>
                </p:cNvPr>
                <p:cNvGrpSpPr>
                  <a:grpSpLocks/>
                </p:cNvGrpSpPr>
                <p:nvPr/>
              </p:nvGrpSpPr>
              <p:grpSpPr bwMode="auto">
                <a:xfrm>
                  <a:off x="4267" y="781"/>
                  <a:ext cx="966" cy="522"/>
                  <a:chOff x="2864" y="2019"/>
                  <a:chExt cx="2463" cy="1332"/>
                </a:xfrm>
              </p:grpSpPr>
              <p:sp>
                <p:nvSpPr>
                  <p:cNvPr id="3093" name="Freeform 21">
                    <a:extLst>
                      <a:ext uri="{FF2B5EF4-FFF2-40B4-BE49-F238E27FC236}">
                        <a16:creationId xmlns:a16="http://schemas.microsoft.com/office/drawing/2014/main" id="{6E957002-246A-223C-E745-2910B2718623}"/>
                      </a:ext>
                    </a:extLst>
                  </p:cNvPr>
                  <p:cNvSpPr>
                    <a:spLocks/>
                  </p:cNvSpPr>
                  <p:nvPr/>
                </p:nvSpPr>
                <p:spPr bwMode="hidden">
                  <a:xfrm rot="2104081">
                    <a:off x="2865" y="2019"/>
                    <a:ext cx="1812"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094" name="Freeform 22">
                    <a:extLst>
                      <a:ext uri="{FF2B5EF4-FFF2-40B4-BE49-F238E27FC236}">
                        <a16:creationId xmlns:a16="http://schemas.microsoft.com/office/drawing/2014/main" id="{AE93C37F-8B4E-4122-E26D-44E51ED545B8}"/>
                      </a:ext>
                    </a:extLst>
                  </p:cNvPr>
                  <p:cNvSpPr>
                    <a:spLocks/>
                  </p:cNvSpPr>
                  <p:nvPr/>
                </p:nvSpPr>
                <p:spPr bwMode="hidden">
                  <a:xfrm rot="2104081">
                    <a:off x="4352" y="2805"/>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2086" name="Group 23">
                  <a:extLst>
                    <a:ext uri="{FF2B5EF4-FFF2-40B4-BE49-F238E27FC236}">
                      <a16:creationId xmlns:a16="http://schemas.microsoft.com/office/drawing/2014/main" id="{B1A1405E-6E71-5306-5021-FA78172C2631}"/>
                    </a:ext>
                  </a:extLst>
                </p:cNvPr>
                <p:cNvGrpSpPr>
                  <a:grpSpLocks/>
                </p:cNvGrpSpPr>
                <p:nvPr/>
              </p:nvGrpSpPr>
              <p:grpSpPr bwMode="auto">
                <a:xfrm>
                  <a:off x="4280" y="707"/>
                  <a:ext cx="971" cy="417"/>
                  <a:chOff x="2897" y="1832"/>
                  <a:chExt cx="2477" cy="1064"/>
                </a:xfrm>
              </p:grpSpPr>
              <p:sp>
                <p:nvSpPr>
                  <p:cNvPr id="3096" name="Freeform 24">
                    <a:extLst>
                      <a:ext uri="{FF2B5EF4-FFF2-40B4-BE49-F238E27FC236}">
                        <a16:creationId xmlns:a16="http://schemas.microsoft.com/office/drawing/2014/main" id="{5A716F93-6E17-5585-019C-39827942E5AC}"/>
                      </a:ext>
                    </a:extLst>
                  </p:cNvPr>
                  <p:cNvSpPr>
                    <a:spLocks/>
                  </p:cNvSpPr>
                  <p:nvPr/>
                </p:nvSpPr>
                <p:spPr bwMode="hidden">
                  <a:xfrm rot="1582915">
                    <a:off x="2896" y="1832"/>
                    <a:ext cx="1736" cy="30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097" name="Freeform 25">
                    <a:extLst>
                      <a:ext uri="{FF2B5EF4-FFF2-40B4-BE49-F238E27FC236}">
                        <a16:creationId xmlns:a16="http://schemas.microsoft.com/office/drawing/2014/main" id="{32AF4500-6AE5-B5C8-7F17-6D51B1DE1318}"/>
                      </a:ext>
                    </a:extLst>
                  </p:cNvPr>
                  <p:cNvSpPr>
                    <a:spLocks/>
                  </p:cNvSpPr>
                  <p:nvPr/>
                </p:nvSpPr>
                <p:spPr bwMode="hidden">
                  <a:xfrm rot="1582915">
                    <a:off x="4443" y="2420"/>
                    <a:ext cx="931" cy="47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2087" name="Group 26">
                  <a:extLst>
                    <a:ext uri="{FF2B5EF4-FFF2-40B4-BE49-F238E27FC236}">
                      <a16:creationId xmlns:a16="http://schemas.microsoft.com/office/drawing/2014/main" id="{8C489D22-EBC7-C4EB-9602-E39649A2610E}"/>
                    </a:ext>
                  </a:extLst>
                </p:cNvPr>
                <p:cNvGrpSpPr>
                  <a:grpSpLocks/>
                </p:cNvGrpSpPr>
                <p:nvPr/>
              </p:nvGrpSpPr>
              <p:grpSpPr bwMode="auto">
                <a:xfrm>
                  <a:off x="4291" y="630"/>
                  <a:ext cx="969" cy="364"/>
                  <a:chOff x="2924" y="1636"/>
                  <a:chExt cx="2472" cy="927"/>
                </a:xfrm>
              </p:grpSpPr>
              <p:sp>
                <p:nvSpPr>
                  <p:cNvPr id="3099" name="Freeform 27">
                    <a:extLst>
                      <a:ext uri="{FF2B5EF4-FFF2-40B4-BE49-F238E27FC236}">
                        <a16:creationId xmlns:a16="http://schemas.microsoft.com/office/drawing/2014/main" id="{408CCB4A-7D27-E688-89B6-B44C7DAD894C}"/>
                      </a:ext>
                    </a:extLst>
                  </p:cNvPr>
                  <p:cNvSpPr>
                    <a:spLocks/>
                  </p:cNvSpPr>
                  <p:nvPr/>
                </p:nvSpPr>
                <p:spPr bwMode="hidden">
                  <a:xfrm rot="1080363">
                    <a:off x="2922" y="1634"/>
                    <a:ext cx="1677" cy="33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00" name="Freeform 28">
                    <a:extLst>
                      <a:ext uri="{FF2B5EF4-FFF2-40B4-BE49-F238E27FC236}">
                        <a16:creationId xmlns:a16="http://schemas.microsoft.com/office/drawing/2014/main" id="{1E7E348A-D2B0-06F4-B236-0B87E53BF9CA}"/>
                      </a:ext>
                    </a:extLst>
                  </p:cNvPr>
                  <p:cNvSpPr>
                    <a:spLocks/>
                  </p:cNvSpPr>
                  <p:nvPr/>
                </p:nvSpPr>
                <p:spPr bwMode="hidden">
                  <a:xfrm rot="1080363">
                    <a:off x="4494" y="2036"/>
                    <a:ext cx="900" cy="52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2088" name="Group 29">
                  <a:extLst>
                    <a:ext uri="{FF2B5EF4-FFF2-40B4-BE49-F238E27FC236}">
                      <a16:creationId xmlns:a16="http://schemas.microsoft.com/office/drawing/2014/main" id="{C874ED08-1399-9D22-6DA6-3A9C320EBCB1}"/>
                    </a:ext>
                  </a:extLst>
                </p:cNvPr>
                <p:cNvGrpSpPr>
                  <a:grpSpLocks/>
                </p:cNvGrpSpPr>
                <p:nvPr/>
              </p:nvGrpSpPr>
              <p:grpSpPr bwMode="auto">
                <a:xfrm>
                  <a:off x="4304" y="543"/>
                  <a:ext cx="918" cy="258"/>
                  <a:chOff x="2958" y="1414"/>
                  <a:chExt cx="2342" cy="657"/>
                </a:xfrm>
              </p:grpSpPr>
              <p:sp>
                <p:nvSpPr>
                  <p:cNvPr id="3102" name="Freeform 30">
                    <a:extLst>
                      <a:ext uri="{FF2B5EF4-FFF2-40B4-BE49-F238E27FC236}">
                        <a16:creationId xmlns:a16="http://schemas.microsoft.com/office/drawing/2014/main" id="{51608F5B-223D-71AE-CDE7-883C4FAE1B91}"/>
                      </a:ext>
                    </a:extLst>
                  </p:cNvPr>
                  <p:cNvSpPr>
                    <a:spLocks/>
                  </p:cNvSpPr>
                  <p:nvPr/>
                </p:nvSpPr>
                <p:spPr bwMode="hidden">
                  <a:xfrm rot="463793">
                    <a:off x="2957" y="1415"/>
                    <a:ext cx="154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03" name="Freeform 31">
                    <a:extLst>
                      <a:ext uri="{FF2B5EF4-FFF2-40B4-BE49-F238E27FC236}">
                        <a16:creationId xmlns:a16="http://schemas.microsoft.com/office/drawing/2014/main" id="{8F2181C1-F1EF-F7B9-8EF1-62EDCB8DCE74}"/>
                      </a:ext>
                    </a:extLst>
                  </p:cNvPr>
                  <p:cNvSpPr>
                    <a:spLocks/>
                  </p:cNvSpPr>
                  <p:nvPr/>
                </p:nvSpPr>
                <p:spPr bwMode="hidden">
                  <a:xfrm rot="463793">
                    <a:off x="4470" y="1581"/>
                    <a:ext cx="829" cy="48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2089" name="Group 32">
                  <a:extLst>
                    <a:ext uri="{FF2B5EF4-FFF2-40B4-BE49-F238E27FC236}">
                      <a16:creationId xmlns:a16="http://schemas.microsoft.com/office/drawing/2014/main" id="{26C67F67-1D89-7D52-7633-FBA7A4EB8E6E}"/>
                    </a:ext>
                  </a:extLst>
                </p:cNvPr>
                <p:cNvGrpSpPr>
                  <a:grpSpLocks/>
                </p:cNvGrpSpPr>
                <p:nvPr/>
              </p:nvGrpSpPr>
              <p:grpSpPr bwMode="auto">
                <a:xfrm>
                  <a:off x="4314" y="487"/>
                  <a:ext cx="843" cy="134"/>
                  <a:chOff x="2983" y="1269"/>
                  <a:chExt cx="2150" cy="343"/>
                </a:xfrm>
              </p:grpSpPr>
              <p:sp>
                <p:nvSpPr>
                  <p:cNvPr id="3105" name="Freeform 33">
                    <a:extLst>
                      <a:ext uri="{FF2B5EF4-FFF2-40B4-BE49-F238E27FC236}">
                        <a16:creationId xmlns:a16="http://schemas.microsoft.com/office/drawing/2014/main" id="{9AF7AA80-2283-0F05-90DF-A6F946DD33FB}"/>
                      </a:ext>
                    </a:extLst>
                  </p:cNvPr>
                  <p:cNvSpPr>
                    <a:spLocks/>
                  </p:cNvSpPr>
                  <p:nvPr/>
                </p:nvSpPr>
                <p:spPr bwMode="hidden">
                  <a:xfrm rot="-84182">
                    <a:off x="2982" y="1286"/>
                    <a:ext cx="1404" cy="22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06" name="Freeform 34">
                    <a:extLst>
                      <a:ext uri="{FF2B5EF4-FFF2-40B4-BE49-F238E27FC236}">
                        <a16:creationId xmlns:a16="http://schemas.microsoft.com/office/drawing/2014/main" id="{D8F7EDEB-C33D-D1DC-08E1-ADCDCD7495B3}"/>
                      </a:ext>
                    </a:extLst>
                  </p:cNvPr>
                  <p:cNvSpPr>
                    <a:spLocks/>
                  </p:cNvSpPr>
                  <p:nvPr/>
                </p:nvSpPr>
                <p:spPr bwMode="hidden">
                  <a:xfrm rot="-84182">
                    <a:off x="4377" y="1267"/>
                    <a:ext cx="755" cy="3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2090" name="Group 35">
                  <a:extLst>
                    <a:ext uri="{FF2B5EF4-FFF2-40B4-BE49-F238E27FC236}">
                      <a16:creationId xmlns:a16="http://schemas.microsoft.com/office/drawing/2014/main" id="{9FB93457-3A75-B649-DE3A-12C2466354BF}"/>
                    </a:ext>
                  </a:extLst>
                </p:cNvPr>
                <p:cNvGrpSpPr>
                  <a:grpSpLocks/>
                </p:cNvGrpSpPr>
                <p:nvPr/>
              </p:nvGrpSpPr>
              <p:grpSpPr bwMode="auto">
                <a:xfrm>
                  <a:off x="4296" y="349"/>
                  <a:ext cx="737" cy="167"/>
                  <a:chOff x="2938" y="917"/>
                  <a:chExt cx="1879" cy="427"/>
                </a:xfrm>
              </p:grpSpPr>
              <p:sp>
                <p:nvSpPr>
                  <p:cNvPr id="3108" name="Freeform 36">
                    <a:extLst>
                      <a:ext uri="{FF2B5EF4-FFF2-40B4-BE49-F238E27FC236}">
                        <a16:creationId xmlns:a16="http://schemas.microsoft.com/office/drawing/2014/main" id="{061F0290-4656-3030-3A47-792B724FEBFF}"/>
                      </a:ext>
                    </a:extLst>
                  </p:cNvPr>
                  <p:cNvSpPr>
                    <a:spLocks/>
                  </p:cNvSpPr>
                  <p:nvPr/>
                </p:nvSpPr>
                <p:spPr bwMode="hidden">
                  <a:xfrm rot="-802576">
                    <a:off x="2936" y="1128"/>
                    <a:ext cx="1234" cy="21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09" name="Freeform 37">
                    <a:extLst>
                      <a:ext uri="{FF2B5EF4-FFF2-40B4-BE49-F238E27FC236}">
                        <a16:creationId xmlns:a16="http://schemas.microsoft.com/office/drawing/2014/main" id="{4853747A-F986-3282-A866-3AACD0EB5783}"/>
                      </a:ext>
                    </a:extLst>
                  </p:cNvPr>
                  <p:cNvSpPr>
                    <a:spLocks/>
                  </p:cNvSpPr>
                  <p:nvPr/>
                </p:nvSpPr>
                <p:spPr bwMode="hidden">
                  <a:xfrm rot="-802576">
                    <a:off x="4154" y="918"/>
                    <a:ext cx="662" cy="33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2091" name="Group 38">
                  <a:extLst>
                    <a:ext uri="{FF2B5EF4-FFF2-40B4-BE49-F238E27FC236}">
                      <a16:creationId xmlns:a16="http://schemas.microsoft.com/office/drawing/2014/main" id="{84F09757-7F42-D360-CA6E-39ABFD85B540}"/>
                    </a:ext>
                  </a:extLst>
                </p:cNvPr>
                <p:cNvGrpSpPr>
                  <a:grpSpLocks/>
                </p:cNvGrpSpPr>
                <p:nvPr/>
              </p:nvGrpSpPr>
              <p:grpSpPr bwMode="auto">
                <a:xfrm>
                  <a:off x="3394" y="637"/>
                  <a:ext cx="493" cy="912"/>
                  <a:chOff x="637" y="1653"/>
                  <a:chExt cx="1257" cy="2326"/>
                </a:xfrm>
              </p:grpSpPr>
              <p:sp>
                <p:nvSpPr>
                  <p:cNvPr id="3111" name="Freeform 39">
                    <a:extLst>
                      <a:ext uri="{FF2B5EF4-FFF2-40B4-BE49-F238E27FC236}">
                        <a16:creationId xmlns:a16="http://schemas.microsoft.com/office/drawing/2014/main" id="{41F1054B-33C9-DE14-41E5-C7EFC1FB0A3C}"/>
                      </a:ext>
                    </a:extLst>
                  </p:cNvPr>
                  <p:cNvSpPr>
                    <a:spLocks/>
                  </p:cNvSpPr>
                  <p:nvPr/>
                </p:nvSpPr>
                <p:spPr bwMode="hidden">
                  <a:xfrm rot="18888116" flipH="1">
                    <a:off x="875" y="2357"/>
                    <a:ext cx="1723"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12" name="Freeform 40">
                    <a:extLst>
                      <a:ext uri="{FF2B5EF4-FFF2-40B4-BE49-F238E27FC236}">
                        <a16:creationId xmlns:a16="http://schemas.microsoft.com/office/drawing/2014/main" id="{32C716AF-2568-5F5D-0976-EBB9CC590EBC}"/>
                      </a:ext>
                    </a:extLst>
                  </p:cNvPr>
                  <p:cNvSpPr>
                    <a:spLocks/>
                  </p:cNvSpPr>
                  <p:nvPr/>
                </p:nvSpPr>
                <p:spPr bwMode="hidden">
                  <a:xfrm rot="18888116" flipH="1">
                    <a:off x="419" y="3271"/>
                    <a:ext cx="925"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2092" name="Group 41">
                  <a:extLst>
                    <a:ext uri="{FF2B5EF4-FFF2-40B4-BE49-F238E27FC236}">
                      <a16:creationId xmlns:a16="http://schemas.microsoft.com/office/drawing/2014/main" id="{DFC8F4A3-A3A6-CA07-CAE2-C3325D34E5E0}"/>
                    </a:ext>
                  </a:extLst>
                </p:cNvPr>
                <p:cNvGrpSpPr>
                  <a:grpSpLocks/>
                </p:cNvGrpSpPr>
                <p:nvPr/>
              </p:nvGrpSpPr>
              <p:grpSpPr bwMode="auto">
                <a:xfrm>
                  <a:off x="3142" y="850"/>
                  <a:ext cx="966" cy="522"/>
                  <a:chOff x="-5" y="2196"/>
                  <a:chExt cx="2463" cy="1332"/>
                </a:xfrm>
              </p:grpSpPr>
              <p:sp>
                <p:nvSpPr>
                  <p:cNvPr id="3114" name="Freeform 42">
                    <a:extLst>
                      <a:ext uri="{FF2B5EF4-FFF2-40B4-BE49-F238E27FC236}">
                        <a16:creationId xmlns:a16="http://schemas.microsoft.com/office/drawing/2014/main" id="{D6D0F9CD-2E13-BFFF-A47B-1EF730E464DD}"/>
                      </a:ext>
                    </a:extLst>
                  </p:cNvPr>
                  <p:cNvSpPr>
                    <a:spLocks/>
                  </p:cNvSpPr>
                  <p:nvPr/>
                </p:nvSpPr>
                <p:spPr bwMode="hidden">
                  <a:xfrm rot="19495919" flipH="1">
                    <a:off x="644" y="2196"/>
                    <a:ext cx="1812"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15" name="Freeform 43">
                    <a:extLst>
                      <a:ext uri="{FF2B5EF4-FFF2-40B4-BE49-F238E27FC236}">
                        <a16:creationId xmlns:a16="http://schemas.microsoft.com/office/drawing/2014/main" id="{7F45608A-6FFE-5DF5-FB5C-D86AF59D5237}"/>
                      </a:ext>
                    </a:extLst>
                  </p:cNvPr>
                  <p:cNvSpPr>
                    <a:spLocks/>
                  </p:cNvSpPr>
                  <p:nvPr/>
                </p:nvSpPr>
                <p:spPr bwMode="hidden">
                  <a:xfrm rot="19495919" flipH="1">
                    <a:off x="-6" y="2982"/>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2093" name="Group 44">
                  <a:extLst>
                    <a:ext uri="{FF2B5EF4-FFF2-40B4-BE49-F238E27FC236}">
                      <a16:creationId xmlns:a16="http://schemas.microsoft.com/office/drawing/2014/main" id="{462DE522-FD8D-26B4-6762-1C661D2D38C3}"/>
                    </a:ext>
                  </a:extLst>
                </p:cNvPr>
                <p:cNvGrpSpPr>
                  <a:grpSpLocks/>
                </p:cNvGrpSpPr>
                <p:nvPr/>
              </p:nvGrpSpPr>
              <p:grpSpPr bwMode="auto">
                <a:xfrm>
                  <a:off x="3124" y="777"/>
                  <a:ext cx="971" cy="417"/>
                  <a:chOff x="-52" y="2009"/>
                  <a:chExt cx="2477" cy="1064"/>
                </a:xfrm>
              </p:grpSpPr>
              <p:sp>
                <p:nvSpPr>
                  <p:cNvPr id="3117" name="Freeform 45">
                    <a:extLst>
                      <a:ext uri="{FF2B5EF4-FFF2-40B4-BE49-F238E27FC236}">
                        <a16:creationId xmlns:a16="http://schemas.microsoft.com/office/drawing/2014/main" id="{051952C0-9E99-98DD-060C-9B630EBF7DAE}"/>
                      </a:ext>
                    </a:extLst>
                  </p:cNvPr>
                  <p:cNvSpPr>
                    <a:spLocks/>
                  </p:cNvSpPr>
                  <p:nvPr/>
                </p:nvSpPr>
                <p:spPr bwMode="hidden">
                  <a:xfrm rot="20017085" flipH="1">
                    <a:off x="689" y="2010"/>
                    <a:ext cx="1736" cy="30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18" name="Freeform 46">
                    <a:extLst>
                      <a:ext uri="{FF2B5EF4-FFF2-40B4-BE49-F238E27FC236}">
                        <a16:creationId xmlns:a16="http://schemas.microsoft.com/office/drawing/2014/main" id="{54D7A84B-45F3-B25A-1E72-211FC0F6F62A}"/>
                      </a:ext>
                    </a:extLst>
                  </p:cNvPr>
                  <p:cNvSpPr>
                    <a:spLocks/>
                  </p:cNvSpPr>
                  <p:nvPr/>
                </p:nvSpPr>
                <p:spPr bwMode="hidden">
                  <a:xfrm rot="20017085" flipH="1">
                    <a:off x="-53" y="2598"/>
                    <a:ext cx="931" cy="47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2094" name="Group 47">
                  <a:extLst>
                    <a:ext uri="{FF2B5EF4-FFF2-40B4-BE49-F238E27FC236}">
                      <a16:creationId xmlns:a16="http://schemas.microsoft.com/office/drawing/2014/main" id="{96B56DF4-8FAB-C022-A30C-C25D985C2682}"/>
                    </a:ext>
                  </a:extLst>
                </p:cNvPr>
                <p:cNvGrpSpPr>
                  <a:grpSpLocks/>
                </p:cNvGrpSpPr>
                <p:nvPr/>
              </p:nvGrpSpPr>
              <p:grpSpPr bwMode="auto">
                <a:xfrm>
                  <a:off x="3115" y="700"/>
                  <a:ext cx="969" cy="363"/>
                  <a:chOff x="-74" y="1813"/>
                  <a:chExt cx="2472" cy="927"/>
                </a:xfrm>
              </p:grpSpPr>
              <p:sp>
                <p:nvSpPr>
                  <p:cNvPr id="3120" name="Freeform 48">
                    <a:extLst>
                      <a:ext uri="{FF2B5EF4-FFF2-40B4-BE49-F238E27FC236}">
                        <a16:creationId xmlns:a16="http://schemas.microsoft.com/office/drawing/2014/main" id="{8F570268-72C6-2FD9-4F84-8503701692A1}"/>
                      </a:ext>
                    </a:extLst>
                  </p:cNvPr>
                  <p:cNvSpPr>
                    <a:spLocks/>
                  </p:cNvSpPr>
                  <p:nvPr/>
                </p:nvSpPr>
                <p:spPr bwMode="hidden">
                  <a:xfrm rot="20519637" flipH="1">
                    <a:off x="721" y="1812"/>
                    <a:ext cx="1677" cy="33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21" name="Freeform 49">
                    <a:extLst>
                      <a:ext uri="{FF2B5EF4-FFF2-40B4-BE49-F238E27FC236}">
                        <a16:creationId xmlns:a16="http://schemas.microsoft.com/office/drawing/2014/main" id="{CABB5F4E-F992-0AE5-845C-113A798F23F9}"/>
                      </a:ext>
                    </a:extLst>
                  </p:cNvPr>
                  <p:cNvSpPr>
                    <a:spLocks/>
                  </p:cNvSpPr>
                  <p:nvPr/>
                </p:nvSpPr>
                <p:spPr bwMode="hidden">
                  <a:xfrm rot="20519637" flipH="1">
                    <a:off x="-74" y="2212"/>
                    <a:ext cx="900" cy="52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2095" name="Group 50">
                  <a:extLst>
                    <a:ext uri="{FF2B5EF4-FFF2-40B4-BE49-F238E27FC236}">
                      <a16:creationId xmlns:a16="http://schemas.microsoft.com/office/drawing/2014/main" id="{504F0303-3438-F932-5668-FCC74F881797}"/>
                    </a:ext>
                  </a:extLst>
                </p:cNvPr>
                <p:cNvGrpSpPr>
                  <a:grpSpLocks/>
                </p:cNvGrpSpPr>
                <p:nvPr/>
              </p:nvGrpSpPr>
              <p:grpSpPr bwMode="auto">
                <a:xfrm>
                  <a:off x="3153" y="613"/>
                  <a:ext cx="918" cy="257"/>
                  <a:chOff x="22" y="1591"/>
                  <a:chExt cx="2342" cy="657"/>
                </a:xfrm>
              </p:grpSpPr>
              <p:sp>
                <p:nvSpPr>
                  <p:cNvPr id="3123" name="Freeform 51">
                    <a:extLst>
                      <a:ext uri="{FF2B5EF4-FFF2-40B4-BE49-F238E27FC236}">
                        <a16:creationId xmlns:a16="http://schemas.microsoft.com/office/drawing/2014/main" id="{7DAB6668-543C-0D46-BB9C-A6E897F4445F}"/>
                      </a:ext>
                    </a:extLst>
                  </p:cNvPr>
                  <p:cNvSpPr>
                    <a:spLocks/>
                  </p:cNvSpPr>
                  <p:nvPr/>
                </p:nvSpPr>
                <p:spPr bwMode="hidden">
                  <a:xfrm rot="21136207" flipH="1">
                    <a:off x="819" y="1589"/>
                    <a:ext cx="154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24" name="Freeform 52">
                    <a:extLst>
                      <a:ext uri="{FF2B5EF4-FFF2-40B4-BE49-F238E27FC236}">
                        <a16:creationId xmlns:a16="http://schemas.microsoft.com/office/drawing/2014/main" id="{37676302-4585-5BAD-365F-76C7FF2350F8}"/>
                      </a:ext>
                    </a:extLst>
                  </p:cNvPr>
                  <p:cNvSpPr>
                    <a:spLocks/>
                  </p:cNvSpPr>
                  <p:nvPr/>
                </p:nvSpPr>
                <p:spPr bwMode="hidden">
                  <a:xfrm rot="21136207" flipH="1">
                    <a:off x="21" y="1757"/>
                    <a:ext cx="829"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2096" name="Group 53">
                  <a:extLst>
                    <a:ext uri="{FF2B5EF4-FFF2-40B4-BE49-F238E27FC236}">
                      <a16:creationId xmlns:a16="http://schemas.microsoft.com/office/drawing/2014/main" id="{A44C9299-B969-93AB-BBBF-64FD773A6AA8}"/>
                    </a:ext>
                  </a:extLst>
                </p:cNvPr>
                <p:cNvGrpSpPr>
                  <a:grpSpLocks/>
                </p:cNvGrpSpPr>
                <p:nvPr/>
              </p:nvGrpSpPr>
              <p:grpSpPr bwMode="auto">
                <a:xfrm>
                  <a:off x="3218" y="556"/>
                  <a:ext cx="843" cy="134"/>
                  <a:chOff x="189" y="1446"/>
                  <a:chExt cx="2150" cy="343"/>
                </a:xfrm>
              </p:grpSpPr>
              <p:sp>
                <p:nvSpPr>
                  <p:cNvPr id="3126" name="Freeform 54">
                    <a:extLst>
                      <a:ext uri="{FF2B5EF4-FFF2-40B4-BE49-F238E27FC236}">
                        <a16:creationId xmlns:a16="http://schemas.microsoft.com/office/drawing/2014/main" id="{9E6FC87E-E5C0-246C-5F49-9FC6E822B8DE}"/>
                      </a:ext>
                    </a:extLst>
                  </p:cNvPr>
                  <p:cNvSpPr>
                    <a:spLocks/>
                  </p:cNvSpPr>
                  <p:nvPr/>
                </p:nvSpPr>
                <p:spPr bwMode="hidden">
                  <a:xfrm rot="84182" flipH="1">
                    <a:off x="935" y="1463"/>
                    <a:ext cx="1404" cy="22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27" name="Freeform 55">
                    <a:extLst>
                      <a:ext uri="{FF2B5EF4-FFF2-40B4-BE49-F238E27FC236}">
                        <a16:creationId xmlns:a16="http://schemas.microsoft.com/office/drawing/2014/main" id="{1CC660D1-2C13-02D0-091B-85D4CA0773DB}"/>
                      </a:ext>
                    </a:extLst>
                  </p:cNvPr>
                  <p:cNvSpPr>
                    <a:spLocks/>
                  </p:cNvSpPr>
                  <p:nvPr/>
                </p:nvSpPr>
                <p:spPr bwMode="hidden">
                  <a:xfrm rot="84182" flipH="1">
                    <a:off x="189" y="1444"/>
                    <a:ext cx="755" cy="3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2097" name="Group 56">
                  <a:extLst>
                    <a:ext uri="{FF2B5EF4-FFF2-40B4-BE49-F238E27FC236}">
                      <a16:creationId xmlns:a16="http://schemas.microsoft.com/office/drawing/2014/main" id="{C3722A47-A846-0094-CC4A-88AD087D089E}"/>
                    </a:ext>
                  </a:extLst>
                </p:cNvPr>
                <p:cNvGrpSpPr>
                  <a:grpSpLocks/>
                </p:cNvGrpSpPr>
                <p:nvPr/>
              </p:nvGrpSpPr>
              <p:grpSpPr bwMode="auto">
                <a:xfrm>
                  <a:off x="3342" y="418"/>
                  <a:ext cx="737" cy="167"/>
                  <a:chOff x="505" y="1094"/>
                  <a:chExt cx="1879" cy="427"/>
                </a:xfrm>
              </p:grpSpPr>
              <p:sp>
                <p:nvSpPr>
                  <p:cNvPr id="3129" name="Freeform 57">
                    <a:extLst>
                      <a:ext uri="{FF2B5EF4-FFF2-40B4-BE49-F238E27FC236}">
                        <a16:creationId xmlns:a16="http://schemas.microsoft.com/office/drawing/2014/main" id="{AF2D7785-34CF-5586-BFC0-96223B0EDB17}"/>
                      </a:ext>
                    </a:extLst>
                  </p:cNvPr>
                  <p:cNvSpPr>
                    <a:spLocks/>
                  </p:cNvSpPr>
                  <p:nvPr/>
                </p:nvSpPr>
                <p:spPr bwMode="hidden">
                  <a:xfrm rot="802576" flipH="1">
                    <a:off x="1151" y="1306"/>
                    <a:ext cx="1234" cy="21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30" name="Freeform 58">
                    <a:extLst>
                      <a:ext uri="{FF2B5EF4-FFF2-40B4-BE49-F238E27FC236}">
                        <a16:creationId xmlns:a16="http://schemas.microsoft.com/office/drawing/2014/main" id="{9AB0C75F-06EB-64F5-53AC-F2D065FA6C78}"/>
                      </a:ext>
                    </a:extLst>
                  </p:cNvPr>
                  <p:cNvSpPr>
                    <a:spLocks/>
                  </p:cNvSpPr>
                  <p:nvPr/>
                </p:nvSpPr>
                <p:spPr bwMode="hidden">
                  <a:xfrm rot="802576" flipH="1">
                    <a:off x="505" y="1095"/>
                    <a:ext cx="662" cy="33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2098" name="Group 59">
                  <a:extLst>
                    <a:ext uri="{FF2B5EF4-FFF2-40B4-BE49-F238E27FC236}">
                      <a16:creationId xmlns:a16="http://schemas.microsoft.com/office/drawing/2014/main" id="{1E049889-9B08-9080-D987-AC40D33B3631}"/>
                    </a:ext>
                  </a:extLst>
                </p:cNvPr>
                <p:cNvGrpSpPr>
                  <a:grpSpLocks/>
                </p:cNvGrpSpPr>
                <p:nvPr/>
              </p:nvGrpSpPr>
              <p:grpSpPr bwMode="auto">
                <a:xfrm>
                  <a:off x="3386" y="341"/>
                  <a:ext cx="725" cy="218"/>
                  <a:chOff x="616" y="899"/>
                  <a:chExt cx="1850" cy="554"/>
                </a:xfrm>
              </p:grpSpPr>
              <p:sp>
                <p:nvSpPr>
                  <p:cNvPr id="3132" name="Freeform 60">
                    <a:extLst>
                      <a:ext uri="{FF2B5EF4-FFF2-40B4-BE49-F238E27FC236}">
                        <a16:creationId xmlns:a16="http://schemas.microsoft.com/office/drawing/2014/main" id="{D055C2C6-FB62-8BC6-5D1D-CDEE593F3846}"/>
                      </a:ext>
                    </a:extLst>
                  </p:cNvPr>
                  <p:cNvSpPr>
                    <a:spLocks/>
                  </p:cNvSpPr>
                  <p:nvPr/>
                </p:nvSpPr>
                <p:spPr bwMode="hidden">
                  <a:xfrm rot="1277471" flipH="1">
                    <a:off x="1231" y="1237"/>
                    <a:ext cx="1235" cy="21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33" name="Freeform 61">
                    <a:extLst>
                      <a:ext uri="{FF2B5EF4-FFF2-40B4-BE49-F238E27FC236}">
                        <a16:creationId xmlns:a16="http://schemas.microsoft.com/office/drawing/2014/main" id="{3267A744-A160-13DD-C71F-2A8288C6EF33}"/>
                      </a:ext>
                    </a:extLst>
                  </p:cNvPr>
                  <p:cNvSpPr>
                    <a:spLocks/>
                  </p:cNvSpPr>
                  <p:nvPr/>
                </p:nvSpPr>
                <p:spPr bwMode="hidden">
                  <a:xfrm rot="1277471" flipH="1">
                    <a:off x="615" y="898"/>
                    <a:ext cx="662"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2099" name="Group 62">
                  <a:extLst>
                    <a:ext uri="{FF2B5EF4-FFF2-40B4-BE49-F238E27FC236}">
                      <a16:creationId xmlns:a16="http://schemas.microsoft.com/office/drawing/2014/main" id="{C6B4EFAC-B00A-9B3E-FF5F-311250377CF5}"/>
                    </a:ext>
                  </a:extLst>
                </p:cNvPr>
                <p:cNvGrpSpPr>
                  <a:grpSpLocks/>
                </p:cNvGrpSpPr>
                <p:nvPr/>
              </p:nvGrpSpPr>
              <p:grpSpPr bwMode="auto">
                <a:xfrm>
                  <a:off x="3472" y="231"/>
                  <a:ext cx="693" cy="291"/>
                  <a:chOff x="3472" y="231"/>
                  <a:chExt cx="693" cy="291"/>
                </a:xfrm>
              </p:grpSpPr>
              <p:sp>
                <p:nvSpPr>
                  <p:cNvPr id="3135" name="Freeform 63">
                    <a:extLst>
                      <a:ext uri="{FF2B5EF4-FFF2-40B4-BE49-F238E27FC236}">
                        <a16:creationId xmlns:a16="http://schemas.microsoft.com/office/drawing/2014/main" id="{720E5972-C153-E0D8-F065-964FBBB8F0CC}"/>
                      </a:ext>
                    </a:extLst>
                  </p:cNvPr>
                  <p:cNvSpPr>
                    <a:spLocks/>
                  </p:cNvSpPr>
                  <p:nvPr/>
                </p:nvSpPr>
                <p:spPr bwMode="hidden">
                  <a:xfrm rot="2028410" flipH="1">
                    <a:off x="3680" y="438"/>
                    <a:ext cx="484" cy="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36" name="Freeform 64">
                    <a:extLst>
                      <a:ext uri="{FF2B5EF4-FFF2-40B4-BE49-F238E27FC236}">
                        <a16:creationId xmlns:a16="http://schemas.microsoft.com/office/drawing/2014/main" id="{BD0BFE18-622F-4067-AC5C-4C34C1C1F9DA}"/>
                      </a:ext>
                    </a:extLst>
                  </p:cNvPr>
                  <p:cNvSpPr>
                    <a:spLocks/>
                  </p:cNvSpPr>
                  <p:nvPr/>
                </p:nvSpPr>
                <p:spPr bwMode="hidden">
                  <a:xfrm rot="2028410" flipH="1">
                    <a:off x="3472" y="230"/>
                    <a:ext cx="260" cy="13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2100" name="Group 65">
                  <a:extLst>
                    <a:ext uri="{FF2B5EF4-FFF2-40B4-BE49-F238E27FC236}">
                      <a16:creationId xmlns:a16="http://schemas.microsoft.com/office/drawing/2014/main" id="{B3159069-CB87-5902-8DB0-9D11B11C8563}"/>
                    </a:ext>
                  </a:extLst>
                </p:cNvPr>
                <p:cNvGrpSpPr>
                  <a:grpSpLocks/>
                </p:cNvGrpSpPr>
                <p:nvPr/>
              </p:nvGrpSpPr>
              <p:grpSpPr bwMode="auto">
                <a:xfrm>
                  <a:off x="3554" y="118"/>
                  <a:ext cx="664" cy="349"/>
                  <a:chOff x="3554" y="118"/>
                  <a:chExt cx="664" cy="349"/>
                </a:xfrm>
              </p:grpSpPr>
              <p:sp>
                <p:nvSpPr>
                  <p:cNvPr id="3138" name="Freeform 66">
                    <a:extLst>
                      <a:ext uri="{FF2B5EF4-FFF2-40B4-BE49-F238E27FC236}">
                        <a16:creationId xmlns:a16="http://schemas.microsoft.com/office/drawing/2014/main" id="{DD7A1080-6F36-94A3-790C-084B15FB06F7}"/>
                      </a:ext>
                    </a:extLst>
                  </p:cNvPr>
                  <p:cNvSpPr>
                    <a:spLocks/>
                  </p:cNvSpPr>
                  <p:nvPr/>
                </p:nvSpPr>
                <p:spPr bwMode="hidden">
                  <a:xfrm rot="2664424" flipH="1">
                    <a:off x="3728" y="383"/>
                    <a:ext cx="490" cy="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39" name="Freeform 67">
                    <a:extLst>
                      <a:ext uri="{FF2B5EF4-FFF2-40B4-BE49-F238E27FC236}">
                        <a16:creationId xmlns:a16="http://schemas.microsoft.com/office/drawing/2014/main" id="{F519C84E-5656-B97D-DFCA-D38DD0BF1924}"/>
                      </a:ext>
                    </a:extLst>
                  </p:cNvPr>
                  <p:cNvSpPr>
                    <a:spLocks/>
                  </p:cNvSpPr>
                  <p:nvPr/>
                </p:nvSpPr>
                <p:spPr bwMode="hidden">
                  <a:xfrm rot="2664424" flipH="1">
                    <a:off x="3554" y="118"/>
                    <a:ext cx="263" cy="13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2101" name="Group 68">
                  <a:extLst>
                    <a:ext uri="{FF2B5EF4-FFF2-40B4-BE49-F238E27FC236}">
                      <a16:creationId xmlns:a16="http://schemas.microsoft.com/office/drawing/2014/main" id="{E940AFBE-DA83-FF2D-F06A-A3508A8E3285}"/>
                    </a:ext>
                  </a:extLst>
                </p:cNvPr>
                <p:cNvGrpSpPr>
                  <a:grpSpLocks/>
                </p:cNvGrpSpPr>
                <p:nvPr/>
              </p:nvGrpSpPr>
              <p:grpSpPr bwMode="auto">
                <a:xfrm>
                  <a:off x="3784" y="30"/>
                  <a:ext cx="305" cy="593"/>
                  <a:chOff x="1633" y="104"/>
                  <a:chExt cx="778" cy="1512"/>
                </a:xfrm>
              </p:grpSpPr>
              <p:sp>
                <p:nvSpPr>
                  <p:cNvPr id="3141" name="Freeform 69">
                    <a:extLst>
                      <a:ext uri="{FF2B5EF4-FFF2-40B4-BE49-F238E27FC236}">
                        <a16:creationId xmlns:a16="http://schemas.microsoft.com/office/drawing/2014/main" id="{66A857CB-19F8-D565-8BF1-24A6BDB6B4E0}"/>
                      </a:ext>
                    </a:extLst>
                  </p:cNvPr>
                  <p:cNvSpPr>
                    <a:spLocks/>
                  </p:cNvSpPr>
                  <p:nvPr/>
                </p:nvSpPr>
                <p:spPr bwMode="hidden">
                  <a:xfrm rot="3473776" flipH="1">
                    <a:off x="1752" y="958"/>
                    <a:ext cx="1101" cy="21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42" name="Freeform 70">
                    <a:extLst>
                      <a:ext uri="{FF2B5EF4-FFF2-40B4-BE49-F238E27FC236}">
                        <a16:creationId xmlns:a16="http://schemas.microsoft.com/office/drawing/2014/main" id="{4723DBC1-0C8E-385A-FD4D-8405C0DC89D6}"/>
                      </a:ext>
                    </a:extLst>
                  </p:cNvPr>
                  <p:cNvSpPr>
                    <a:spLocks/>
                  </p:cNvSpPr>
                  <p:nvPr/>
                </p:nvSpPr>
                <p:spPr bwMode="hidden">
                  <a:xfrm rot="3473776" flipH="1">
                    <a:off x="1505" y="231"/>
                    <a:ext cx="591"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2102" name="Group 71">
                  <a:extLst>
                    <a:ext uri="{FF2B5EF4-FFF2-40B4-BE49-F238E27FC236}">
                      <a16:creationId xmlns:a16="http://schemas.microsoft.com/office/drawing/2014/main" id="{7BD9DE1B-1DA7-318C-68D9-9F74B01C4C4A}"/>
                    </a:ext>
                  </a:extLst>
                </p:cNvPr>
                <p:cNvGrpSpPr>
                  <a:grpSpLocks/>
                </p:cNvGrpSpPr>
                <p:nvPr/>
              </p:nvGrpSpPr>
              <p:grpSpPr bwMode="auto">
                <a:xfrm>
                  <a:off x="3903" y="0"/>
                  <a:ext cx="248" cy="601"/>
                  <a:chOff x="1935" y="28"/>
                  <a:chExt cx="634" cy="1534"/>
                </a:xfrm>
              </p:grpSpPr>
              <p:sp>
                <p:nvSpPr>
                  <p:cNvPr id="3144" name="Freeform 72">
                    <a:extLst>
                      <a:ext uri="{FF2B5EF4-FFF2-40B4-BE49-F238E27FC236}">
                        <a16:creationId xmlns:a16="http://schemas.microsoft.com/office/drawing/2014/main" id="{0D16B8DF-95A5-B158-4B0D-3356F2C6E071}"/>
                      </a:ext>
                    </a:extLst>
                  </p:cNvPr>
                  <p:cNvSpPr>
                    <a:spLocks/>
                  </p:cNvSpPr>
                  <p:nvPr/>
                </p:nvSpPr>
                <p:spPr bwMode="hidden">
                  <a:xfrm rot="4126480" flipH="1">
                    <a:off x="1932" y="924"/>
                    <a:ext cx="1059" cy="21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45" name="Freeform 73">
                    <a:extLst>
                      <a:ext uri="{FF2B5EF4-FFF2-40B4-BE49-F238E27FC236}">
                        <a16:creationId xmlns:a16="http://schemas.microsoft.com/office/drawing/2014/main" id="{F853EA0B-1AE0-66BB-589B-ED1909360B2C}"/>
                      </a:ext>
                    </a:extLst>
                  </p:cNvPr>
                  <p:cNvSpPr>
                    <a:spLocks/>
                  </p:cNvSpPr>
                  <p:nvPr/>
                </p:nvSpPr>
                <p:spPr bwMode="hidden">
                  <a:xfrm rot="4126480" flipH="1">
                    <a:off x="1820" y="144"/>
                    <a:ext cx="570"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2103" name="Group 74">
                  <a:extLst>
                    <a:ext uri="{FF2B5EF4-FFF2-40B4-BE49-F238E27FC236}">
                      <a16:creationId xmlns:a16="http://schemas.microsoft.com/office/drawing/2014/main" id="{DD9D332F-5E95-B91A-D32E-B8835B104375}"/>
                    </a:ext>
                  </a:extLst>
                </p:cNvPr>
                <p:cNvGrpSpPr>
                  <a:grpSpLocks/>
                </p:cNvGrpSpPr>
                <p:nvPr/>
              </p:nvGrpSpPr>
              <p:grpSpPr bwMode="auto">
                <a:xfrm>
                  <a:off x="4251" y="252"/>
                  <a:ext cx="723" cy="222"/>
                  <a:chOff x="2822" y="672"/>
                  <a:chExt cx="1845" cy="566"/>
                </a:xfrm>
              </p:grpSpPr>
              <p:sp>
                <p:nvSpPr>
                  <p:cNvPr id="3147" name="Freeform 75">
                    <a:extLst>
                      <a:ext uri="{FF2B5EF4-FFF2-40B4-BE49-F238E27FC236}">
                        <a16:creationId xmlns:a16="http://schemas.microsoft.com/office/drawing/2014/main" id="{C8E7DFE9-5853-C987-85DD-4EA8CC33E6C9}"/>
                      </a:ext>
                    </a:extLst>
                  </p:cNvPr>
                  <p:cNvSpPr>
                    <a:spLocks/>
                  </p:cNvSpPr>
                  <p:nvPr/>
                </p:nvSpPr>
                <p:spPr bwMode="hidden">
                  <a:xfrm rot="-1325434">
                    <a:off x="2820" y="1022"/>
                    <a:ext cx="1232" cy="21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48" name="Freeform 76">
                    <a:extLst>
                      <a:ext uri="{FF2B5EF4-FFF2-40B4-BE49-F238E27FC236}">
                        <a16:creationId xmlns:a16="http://schemas.microsoft.com/office/drawing/2014/main" id="{D8F04B47-9DFC-94C6-155C-6FBF72E06500}"/>
                      </a:ext>
                    </a:extLst>
                  </p:cNvPr>
                  <p:cNvSpPr>
                    <a:spLocks/>
                  </p:cNvSpPr>
                  <p:nvPr/>
                </p:nvSpPr>
                <p:spPr bwMode="hidden">
                  <a:xfrm rot="-1325434">
                    <a:off x="4003" y="673"/>
                    <a:ext cx="662"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2104" name="Group 77">
                  <a:extLst>
                    <a:ext uri="{FF2B5EF4-FFF2-40B4-BE49-F238E27FC236}">
                      <a16:creationId xmlns:a16="http://schemas.microsoft.com/office/drawing/2014/main" id="{112C31B3-8387-F2D9-55BC-3BD63524153A}"/>
                    </a:ext>
                  </a:extLst>
                </p:cNvPr>
                <p:cNvGrpSpPr>
                  <a:grpSpLocks/>
                </p:cNvGrpSpPr>
                <p:nvPr/>
              </p:nvGrpSpPr>
              <p:grpSpPr bwMode="auto">
                <a:xfrm>
                  <a:off x="4196" y="163"/>
                  <a:ext cx="699" cy="282"/>
                  <a:chOff x="2683" y="445"/>
                  <a:chExt cx="1781" cy="717"/>
                </a:xfrm>
              </p:grpSpPr>
              <p:sp>
                <p:nvSpPr>
                  <p:cNvPr id="3150" name="Freeform 78">
                    <a:extLst>
                      <a:ext uri="{FF2B5EF4-FFF2-40B4-BE49-F238E27FC236}">
                        <a16:creationId xmlns:a16="http://schemas.microsoft.com/office/drawing/2014/main" id="{B4A3F4DE-0E6E-3538-0737-14F8B62FAC70}"/>
                      </a:ext>
                    </a:extLst>
                  </p:cNvPr>
                  <p:cNvSpPr>
                    <a:spLocks/>
                  </p:cNvSpPr>
                  <p:nvPr/>
                </p:nvSpPr>
                <p:spPr bwMode="hidden">
                  <a:xfrm rot="-1921064">
                    <a:off x="2682" y="946"/>
                    <a:ext cx="1233" cy="21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51" name="Freeform 79">
                    <a:extLst>
                      <a:ext uri="{FF2B5EF4-FFF2-40B4-BE49-F238E27FC236}">
                        <a16:creationId xmlns:a16="http://schemas.microsoft.com/office/drawing/2014/main" id="{07C85CB9-DDEA-70DB-D4A8-EBAEFBA659CD}"/>
                      </a:ext>
                    </a:extLst>
                  </p:cNvPr>
                  <p:cNvSpPr>
                    <a:spLocks/>
                  </p:cNvSpPr>
                  <p:nvPr/>
                </p:nvSpPr>
                <p:spPr bwMode="hidden">
                  <a:xfrm rot="-1921064">
                    <a:off x="3801" y="444"/>
                    <a:ext cx="661"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sp>
              <p:nvSpPr>
                <p:cNvPr id="3152" name="Freeform 80">
                  <a:extLst>
                    <a:ext uri="{FF2B5EF4-FFF2-40B4-BE49-F238E27FC236}">
                      <a16:creationId xmlns:a16="http://schemas.microsoft.com/office/drawing/2014/main" id="{B6083715-B3B3-B497-E019-07D550886781}"/>
                    </a:ext>
                  </a:extLst>
                </p:cNvPr>
                <p:cNvSpPr>
                  <a:spLocks/>
                </p:cNvSpPr>
                <p:nvPr/>
              </p:nvSpPr>
              <p:spPr bwMode="hidden">
                <a:xfrm rot="4578755" flipH="1">
                  <a:off x="3968" y="372"/>
                  <a:ext cx="403" cy="5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a:noFill/>
                  <a:round/>
                  <a:headEnd/>
                  <a:tailEnd/>
                </a:ln>
                <a:effectLst/>
              </p:spPr>
              <p:txBody>
                <a:bodyPr wrap="none" anchor="ctr"/>
                <a:lstStyle/>
                <a:p>
                  <a:pPr>
                    <a:defRPr/>
                  </a:pPr>
                  <a:endParaRPr lang="el-GR"/>
                </a:p>
              </p:txBody>
            </p:sp>
            <p:sp>
              <p:nvSpPr>
                <p:cNvPr id="3153" name="Freeform 81">
                  <a:extLst>
                    <a:ext uri="{FF2B5EF4-FFF2-40B4-BE49-F238E27FC236}">
                      <a16:creationId xmlns:a16="http://schemas.microsoft.com/office/drawing/2014/main" id="{CA6EEF52-5169-E520-1A18-85A004378C03}"/>
                    </a:ext>
                  </a:extLst>
                </p:cNvPr>
                <p:cNvSpPr>
                  <a:spLocks/>
                </p:cNvSpPr>
                <p:nvPr/>
              </p:nvSpPr>
              <p:spPr bwMode="hidden">
                <a:xfrm rot="4578755" flipH="1">
                  <a:off x="3977" y="77"/>
                  <a:ext cx="216" cy="91"/>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nvGrpSpPr>
                <p:cNvPr id="2107" name="Group 82">
                  <a:extLst>
                    <a:ext uri="{FF2B5EF4-FFF2-40B4-BE49-F238E27FC236}">
                      <a16:creationId xmlns:a16="http://schemas.microsoft.com/office/drawing/2014/main" id="{35A2B70D-A495-BC75-EBA9-8480CCC68DF6}"/>
                    </a:ext>
                  </a:extLst>
                </p:cNvPr>
                <p:cNvGrpSpPr>
                  <a:grpSpLocks/>
                </p:cNvGrpSpPr>
                <p:nvPr/>
              </p:nvGrpSpPr>
              <p:grpSpPr bwMode="auto">
                <a:xfrm>
                  <a:off x="4242" y="5"/>
                  <a:ext cx="251" cy="596"/>
                  <a:chOff x="2800" y="41"/>
                  <a:chExt cx="640" cy="1520"/>
                </a:xfrm>
              </p:grpSpPr>
              <p:sp>
                <p:nvSpPr>
                  <p:cNvPr id="3155" name="Freeform 83">
                    <a:extLst>
                      <a:ext uri="{FF2B5EF4-FFF2-40B4-BE49-F238E27FC236}">
                        <a16:creationId xmlns:a16="http://schemas.microsoft.com/office/drawing/2014/main" id="{0F71EFD3-AAB7-88B7-F6C0-4FF0C3DE443E}"/>
                      </a:ext>
                    </a:extLst>
                  </p:cNvPr>
                  <p:cNvSpPr>
                    <a:spLocks/>
                  </p:cNvSpPr>
                  <p:nvPr/>
                </p:nvSpPr>
                <p:spPr bwMode="hidden">
                  <a:xfrm rot="-3857755">
                    <a:off x="2362" y="936"/>
                    <a:ext cx="1061" cy="1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56" name="Freeform 84">
                    <a:extLst>
                      <a:ext uri="{FF2B5EF4-FFF2-40B4-BE49-F238E27FC236}">
                        <a16:creationId xmlns:a16="http://schemas.microsoft.com/office/drawing/2014/main" id="{40961E56-94BF-8503-734C-1CBB43988C34}"/>
                      </a:ext>
                    </a:extLst>
                  </p:cNvPr>
                  <p:cNvSpPr>
                    <a:spLocks/>
                  </p:cNvSpPr>
                  <p:nvPr/>
                </p:nvSpPr>
                <p:spPr bwMode="hidden">
                  <a:xfrm rot="-3857755">
                    <a:off x="3011" y="181"/>
                    <a:ext cx="569" cy="28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2108" name="Group 85">
                  <a:extLst>
                    <a:ext uri="{FF2B5EF4-FFF2-40B4-BE49-F238E27FC236}">
                      <a16:creationId xmlns:a16="http://schemas.microsoft.com/office/drawing/2014/main" id="{84B13180-6804-771D-A6D8-E92CE49D69A9}"/>
                    </a:ext>
                  </a:extLst>
                </p:cNvPr>
                <p:cNvGrpSpPr>
                  <a:grpSpLocks/>
                </p:cNvGrpSpPr>
                <p:nvPr/>
              </p:nvGrpSpPr>
              <p:grpSpPr bwMode="auto">
                <a:xfrm>
                  <a:off x="4295" y="53"/>
                  <a:ext cx="398" cy="574"/>
                  <a:chOff x="2934" y="163"/>
                  <a:chExt cx="1017" cy="1464"/>
                </a:xfrm>
              </p:grpSpPr>
              <p:sp>
                <p:nvSpPr>
                  <p:cNvPr id="3158" name="Freeform 86">
                    <a:extLst>
                      <a:ext uri="{FF2B5EF4-FFF2-40B4-BE49-F238E27FC236}">
                        <a16:creationId xmlns:a16="http://schemas.microsoft.com/office/drawing/2014/main" id="{C7E7193C-3AC9-4945-4E59-6CCF04946C68}"/>
                      </a:ext>
                    </a:extLst>
                  </p:cNvPr>
                  <p:cNvSpPr>
                    <a:spLocks/>
                  </p:cNvSpPr>
                  <p:nvPr/>
                </p:nvSpPr>
                <p:spPr bwMode="hidden">
                  <a:xfrm rot="-2777260">
                    <a:off x="2493" y="915"/>
                    <a:ext cx="1154" cy="27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59" name="Freeform 87">
                    <a:extLst>
                      <a:ext uri="{FF2B5EF4-FFF2-40B4-BE49-F238E27FC236}">
                        <a16:creationId xmlns:a16="http://schemas.microsoft.com/office/drawing/2014/main" id="{17C5DA64-272B-3460-1D84-1133C8AE9DAB}"/>
                      </a:ext>
                    </a:extLst>
                  </p:cNvPr>
                  <p:cNvSpPr>
                    <a:spLocks/>
                  </p:cNvSpPr>
                  <p:nvPr/>
                </p:nvSpPr>
                <p:spPr bwMode="hidden">
                  <a:xfrm rot="-2777260">
                    <a:off x="3431" y="262"/>
                    <a:ext cx="619" cy="42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2109" name="Group 88">
                  <a:extLst>
                    <a:ext uri="{FF2B5EF4-FFF2-40B4-BE49-F238E27FC236}">
                      <a16:creationId xmlns:a16="http://schemas.microsoft.com/office/drawing/2014/main" id="{BC5BCA5C-3E27-FA64-00B9-DFC10E284A1B}"/>
                    </a:ext>
                  </a:extLst>
                </p:cNvPr>
                <p:cNvGrpSpPr>
                  <a:grpSpLocks/>
                </p:cNvGrpSpPr>
                <p:nvPr/>
              </p:nvGrpSpPr>
              <p:grpSpPr bwMode="auto">
                <a:xfrm>
                  <a:off x="4215" y="2"/>
                  <a:ext cx="95" cy="567"/>
                  <a:chOff x="2730" y="32"/>
                  <a:chExt cx="243" cy="1448"/>
                </a:xfrm>
              </p:grpSpPr>
              <p:sp>
                <p:nvSpPr>
                  <p:cNvPr id="3161" name="Freeform 89">
                    <a:extLst>
                      <a:ext uri="{FF2B5EF4-FFF2-40B4-BE49-F238E27FC236}">
                        <a16:creationId xmlns:a16="http://schemas.microsoft.com/office/drawing/2014/main" id="{C58FEC7E-262E-6539-B08C-8FAB3EB63F88}"/>
                      </a:ext>
                    </a:extLst>
                  </p:cNvPr>
                  <p:cNvSpPr>
                    <a:spLocks/>
                  </p:cNvSpPr>
                  <p:nvPr/>
                </p:nvSpPr>
                <p:spPr bwMode="hidden">
                  <a:xfrm rot="-4903748">
                    <a:off x="2297" y="959"/>
                    <a:ext cx="954" cy="8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62" name="Freeform 90">
                    <a:extLst>
                      <a:ext uri="{FF2B5EF4-FFF2-40B4-BE49-F238E27FC236}">
                        <a16:creationId xmlns:a16="http://schemas.microsoft.com/office/drawing/2014/main" id="{CDED0692-AD15-AD27-3C48-F8C1176F838B}"/>
                      </a:ext>
                    </a:extLst>
                  </p:cNvPr>
                  <p:cNvSpPr>
                    <a:spLocks/>
                  </p:cNvSpPr>
                  <p:nvPr/>
                </p:nvSpPr>
                <p:spPr bwMode="hidden">
                  <a:xfrm rot="-4903748">
                    <a:off x="2650" y="222"/>
                    <a:ext cx="511" cy="13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2110" name="Group 91">
                  <a:extLst>
                    <a:ext uri="{FF2B5EF4-FFF2-40B4-BE49-F238E27FC236}">
                      <a16:creationId xmlns:a16="http://schemas.microsoft.com/office/drawing/2014/main" id="{DFC645D5-2FF5-A0B3-25E1-058290A4E38A}"/>
                    </a:ext>
                  </a:extLst>
                </p:cNvPr>
                <p:cNvGrpSpPr>
                  <a:grpSpLocks/>
                </p:cNvGrpSpPr>
                <p:nvPr/>
              </p:nvGrpSpPr>
              <p:grpSpPr bwMode="auto">
                <a:xfrm>
                  <a:off x="3514" y="683"/>
                  <a:ext cx="425" cy="960"/>
                  <a:chOff x="943" y="1769"/>
                  <a:chExt cx="1085" cy="2450"/>
                </a:xfrm>
              </p:grpSpPr>
              <p:sp>
                <p:nvSpPr>
                  <p:cNvPr id="3164" name="Freeform 92">
                    <a:extLst>
                      <a:ext uri="{FF2B5EF4-FFF2-40B4-BE49-F238E27FC236}">
                        <a16:creationId xmlns:a16="http://schemas.microsoft.com/office/drawing/2014/main" id="{F3E4A464-B75D-78B9-EF15-A8B3E522C183}"/>
                      </a:ext>
                    </a:extLst>
                  </p:cNvPr>
                  <p:cNvSpPr>
                    <a:spLocks/>
                  </p:cNvSpPr>
                  <p:nvPr/>
                </p:nvSpPr>
                <p:spPr bwMode="hidden">
                  <a:xfrm rot="18335692" flipH="1">
                    <a:off x="1009" y="2474"/>
                    <a:ext cx="172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65" name="Freeform 93">
                    <a:extLst>
                      <a:ext uri="{FF2B5EF4-FFF2-40B4-BE49-F238E27FC236}">
                        <a16:creationId xmlns:a16="http://schemas.microsoft.com/office/drawing/2014/main" id="{AA57B913-1C8D-BEB1-15DC-B833D952F425}"/>
                      </a:ext>
                    </a:extLst>
                  </p:cNvPr>
                  <p:cNvSpPr>
                    <a:spLocks/>
                  </p:cNvSpPr>
                  <p:nvPr/>
                </p:nvSpPr>
                <p:spPr bwMode="hidden">
                  <a:xfrm rot="18335692" flipH="1">
                    <a:off x="725" y="3509"/>
                    <a:ext cx="925"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2111" name="Group 94">
                  <a:extLst>
                    <a:ext uri="{FF2B5EF4-FFF2-40B4-BE49-F238E27FC236}">
                      <a16:creationId xmlns:a16="http://schemas.microsoft.com/office/drawing/2014/main" id="{1FA4D95A-8587-96A7-2D98-FCC96B08B507}"/>
                    </a:ext>
                  </a:extLst>
                </p:cNvPr>
                <p:cNvGrpSpPr>
                  <a:grpSpLocks/>
                </p:cNvGrpSpPr>
                <p:nvPr/>
              </p:nvGrpSpPr>
              <p:grpSpPr bwMode="auto">
                <a:xfrm>
                  <a:off x="3715" y="748"/>
                  <a:ext cx="300" cy="930"/>
                  <a:chOff x="1455" y="1936"/>
                  <a:chExt cx="766" cy="2373"/>
                </a:xfrm>
              </p:grpSpPr>
              <p:sp>
                <p:nvSpPr>
                  <p:cNvPr id="3167" name="Freeform 95">
                    <a:extLst>
                      <a:ext uri="{FF2B5EF4-FFF2-40B4-BE49-F238E27FC236}">
                        <a16:creationId xmlns:a16="http://schemas.microsoft.com/office/drawing/2014/main" id="{BB11AA0B-76F0-2B91-B4DA-E527CEBDC56F}"/>
                      </a:ext>
                    </a:extLst>
                  </p:cNvPr>
                  <p:cNvSpPr>
                    <a:spLocks/>
                  </p:cNvSpPr>
                  <p:nvPr/>
                </p:nvSpPr>
                <p:spPr bwMode="hidden">
                  <a:xfrm rot="17542885" flipH="1">
                    <a:off x="1268" y="2577"/>
                    <a:ext cx="159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68" name="Freeform 96">
                    <a:extLst>
                      <a:ext uri="{FF2B5EF4-FFF2-40B4-BE49-F238E27FC236}">
                        <a16:creationId xmlns:a16="http://schemas.microsoft.com/office/drawing/2014/main" id="{E0A205DE-5CB2-5483-9812-20E2E047168D}"/>
                      </a:ext>
                    </a:extLst>
                  </p:cNvPr>
                  <p:cNvSpPr>
                    <a:spLocks/>
                  </p:cNvSpPr>
                  <p:nvPr/>
                </p:nvSpPr>
                <p:spPr bwMode="hidden">
                  <a:xfrm rot="17542885" flipH="1">
                    <a:off x="1274" y="3635"/>
                    <a:ext cx="854"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2112" name="Group 97">
                  <a:extLst>
                    <a:ext uri="{FF2B5EF4-FFF2-40B4-BE49-F238E27FC236}">
                      <a16:creationId xmlns:a16="http://schemas.microsoft.com/office/drawing/2014/main" id="{945BEF8D-CDCD-2237-74C3-FB53799FA484}"/>
                    </a:ext>
                  </a:extLst>
                </p:cNvPr>
                <p:cNvGrpSpPr>
                  <a:grpSpLocks/>
                </p:cNvGrpSpPr>
                <p:nvPr/>
              </p:nvGrpSpPr>
              <p:grpSpPr bwMode="auto">
                <a:xfrm rot="88588">
                  <a:off x="3923" y="769"/>
                  <a:ext cx="180" cy="913"/>
                  <a:chOff x="1956" y="1990"/>
                  <a:chExt cx="492" cy="2604"/>
                </a:xfrm>
              </p:grpSpPr>
              <p:sp>
                <p:nvSpPr>
                  <p:cNvPr id="3170" name="Freeform 98">
                    <a:extLst>
                      <a:ext uri="{FF2B5EF4-FFF2-40B4-BE49-F238E27FC236}">
                        <a16:creationId xmlns:a16="http://schemas.microsoft.com/office/drawing/2014/main" id="{9A6DDD84-BD23-1852-5F02-9427654D0E3C}"/>
                      </a:ext>
                    </a:extLst>
                  </p:cNvPr>
                  <p:cNvSpPr>
                    <a:spLocks/>
                  </p:cNvSpPr>
                  <p:nvPr/>
                </p:nvSpPr>
                <p:spPr bwMode="hidden">
                  <a:xfrm rot="16782062" flipH="1">
                    <a:off x="1438" y="2692"/>
                    <a:ext cx="1712" cy="30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3171" name="Freeform 99">
                    <a:extLst>
                      <a:ext uri="{FF2B5EF4-FFF2-40B4-BE49-F238E27FC236}">
                        <a16:creationId xmlns:a16="http://schemas.microsoft.com/office/drawing/2014/main" id="{B73A54B7-4CAD-1CCD-83F1-FACAC2BAF930}"/>
                      </a:ext>
                    </a:extLst>
                  </p:cNvPr>
                  <p:cNvSpPr>
                    <a:spLocks/>
                  </p:cNvSpPr>
                  <p:nvPr/>
                </p:nvSpPr>
                <p:spPr bwMode="hidden">
                  <a:xfrm rot="16782062" flipH="1">
                    <a:off x="1730" y="3897"/>
                    <a:ext cx="917" cy="471"/>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2113" name="Group 100">
                  <a:extLst>
                    <a:ext uri="{FF2B5EF4-FFF2-40B4-BE49-F238E27FC236}">
                      <a16:creationId xmlns:a16="http://schemas.microsoft.com/office/drawing/2014/main" id="{96617074-4AED-5B03-A776-497E8756FB36}"/>
                    </a:ext>
                  </a:extLst>
                </p:cNvPr>
                <p:cNvGrpSpPr>
                  <a:grpSpLocks/>
                </p:cNvGrpSpPr>
                <p:nvPr/>
              </p:nvGrpSpPr>
              <p:grpSpPr bwMode="auto">
                <a:xfrm>
                  <a:off x="4451" y="662"/>
                  <a:ext cx="442" cy="951"/>
                  <a:chOff x="3334" y="1717"/>
                  <a:chExt cx="1125" cy="2426"/>
                </a:xfrm>
              </p:grpSpPr>
              <p:sp>
                <p:nvSpPr>
                  <p:cNvPr id="3173" name="Freeform 101">
                    <a:extLst>
                      <a:ext uri="{FF2B5EF4-FFF2-40B4-BE49-F238E27FC236}">
                        <a16:creationId xmlns:a16="http://schemas.microsoft.com/office/drawing/2014/main" id="{7F78CAD2-4943-4C63-FC29-BC19788C78A3}"/>
                      </a:ext>
                    </a:extLst>
                  </p:cNvPr>
                  <p:cNvSpPr>
                    <a:spLocks/>
                  </p:cNvSpPr>
                  <p:nvPr/>
                </p:nvSpPr>
                <p:spPr bwMode="hidden">
                  <a:xfrm rot="3144576">
                    <a:off x="2627" y="2423"/>
                    <a:ext cx="1723"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l-GR"/>
                  </a:p>
                </p:txBody>
              </p:sp>
              <p:sp>
                <p:nvSpPr>
                  <p:cNvPr id="3174" name="Freeform 102">
                    <a:extLst>
                      <a:ext uri="{FF2B5EF4-FFF2-40B4-BE49-F238E27FC236}">
                        <a16:creationId xmlns:a16="http://schemas.microsoft.com/office/drawing/2014/main" id="{F6955CBB-B14A-0E09-C3AB-8126380C2B53}"/>
                      </a:ext>
                    </a:extLst>
                  </p:cNvPr>
                  <p:cNvSpPr>
                    <a:spLocks/>
                  </p:cNvSpPr>
                  <p:nvPr/>
                </p:nvSpPr>
                <p:spPr bwMode="hidden">
                  <a:xfrm rot="3144576">
                    <a:off x="3752" y="3435"/>
                    <a:ext cx="925" cy="491"/>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2114" name="Group 103">
                  <a:extLst>
                    <a:ext uri="{FF2B5EF4-FFF2-40B4-BE49-F238E27FC236}">
                      <a16:creationId xmlns:a16="http://schemas.microsoft.com/office/drawing/2014/main" id="{7AD878FD-35B2-E935-3960-7BAEA4276414}"/>
                    </a:ext>
                  </a:extLst>
                </p:cNvPr>
                <p:cNvGrpSpPr>
                  <a:grpSpLocks/>
                </p:cNvGrpSpPr>
                <p:nvPr/>
              </p:nvGrpSpPr>
              <p:grpSpPr bwMode="auto">
                <a:xfrm>
                  <a:off x="4391" y="721"/>
                  <a:ext cx="347" cy="951"/>
                  <a:chOff x="3181" y="1866"/>
                  <a:chExt cx="883" cy="2426"/>
                </a:xfrm>
              </p:grpSpPr>
              <p:sp>
                <p:nvSpPr>
                  <p:cNvPr id="3176" name="Freeform 104">
                    <a:extLst>
                      <a:ext uri="{FF2B5EF4-FFF2-40B4-BE49-F238E27FC236}">
                        <a16:creationId xmlns:a16="http://schemas.microsoft.com/office/drawing/2014/main" id="{F43CECCE-436C-6ED9-902E-E1395C4CB571}"/>
                      </a:ext>
                    </a:extLst>
                  </p:cNvPr>
                  <p:cNvSpPr>
                    <a:spLocks/>
                  </p:cNvSpPr>
                  <p:nvPr/>
                </p:nvSpPr>
                <p:spPr bwMode="hidden">
                  <a:xfrm rot="3745735">
                    <a:off x="2506" y="2539"/>
                    <a:ext cx="1649" cy="29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l-GR"/>
                  </a:p>
                </p:txBody>
              </p:sp>
              <p:sp>
                <p:nvSpPr>
                  <p:cNvPr id="3177" name="Freeform 105">
                    <a:extLst>
                      <a:ext uri="{FF2B5EF4-FFF2-40B4-BE49-F238E27FC236}">
                        <a16:creationId xmlns:a16="http://schemas.microsoft.com/office/drawing/2014/main" id="{8D8649BC-D7A1-E333-A405-148B80E9295A}"/>
                      </a:ext>
                    </a:extLst>
                  </p:cNvPr>
                  <p:cNvSpPr>
                    <a:spLocks/>
                  </p:cNvSpPr>
                  <p:nvPr/>
                </p:nvSpPr>
                <p:spPr bwMode="hidden">
                  <a:xfrm rot="3745735">
                    <a:off x="3387" y="3613"/>
                    <a:ext cx="885" cy="46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2115" name="Group 106">
                  <a:extLst>
                    <a:ext uri="{FF2B5EF4-FFF2-40B4-BE49-F238E27FC236}">
                      <a16:creationId xmlns:a16="http://schemas.microsoft.com/office/drawing/2014/main" id="{A42463A3-BBC0-85D0-2BD4-9BF833970694}"/>
                    </a:ext>
                  </a:extLst>
                </p:cNvPr>
                <p:cNvGrpSpPr>
                  <a:grpSpLocks/>
                </p:cNvGrpSpPr>
                <p:nvPr/>
              </p:nvGrpSpPr>
              <p:grpSpPr bwMode="auto">
                <a:xfrm>
                  <a:off x="4323" y="767"/>
                  <a:ext cx="243" cy="935"/>
                  <a:chOff x="3006" y="1983"/>
                  <a:chExt cx="619" cy="2386"/>
                </a:xfrm>
              </p:grpSpPr>
              <p:sp>
                <p:nvSpPr>
                  <p:cNvPr id="3179" name="Freeform 107">
                    <a:extLst>
                      <a:ext uri="{FF2B5EF4-FFF2-40B4-BE49-F238E27FC236}">
                        <a16:creationId xmlns:a16="http://schemas.microsoft.com/office/drawing/2014/main" id="{D2CDAF88-428B-48EB-04B0-FC6DC0A02F2D}"/>
                      </a:ext>
                    </a:extLst>
                  </p:cNvPr>
                  <p:cNvSpPr>
                    <a:spLocks/>
                  </p:cNvSpPr>
                  <p:nvPr/>
                </p:nvSpPr>
                <p:spPr bwMode="hidden">
                  <a:xfrm rot="4286818">
                    <a:off x="2328" y="2659"/>
                    <a:ext cx="1600" cy="24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l-GR"/>
                  </a:p>
                </p:txBody>
              </p:sp>
              <p:sp>
                <p:nvSpPr>
                  <p:cNvPr id="3180" name="Freeform 108">
                    <a:extLst>
                      <a:ext uri="{FF2B5EF4-FFF2-40B4-BE49-F238E27FC236}">
                        <a16:creationId xmlns:a16="http://schemas.microsoft.com/office/drawing/2014/main" id="{F019CC46-24F7-7BF7-B2D7-8552EC113F48}"/>
                      </a:ext>
                    </a:extLst>
                  </p:cNvPr>
                  <p:cNvSpPr>
                    <a:spLocks/>
                  </p:cNvSpPr>
                  <p:nvPr/>
                </p:nvSpPr>
                <p:spPr bwMode="hidden">
                  <a:xfrm rot="4286818">
                    <a:off x="3001" y="3744"/>
                    <a:ext cx="860"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a:defRPr/>
                    </a:pPr>
                    <a:endParaRPr lang="el-GR"/>
                  </a:p>
                </p:txBody>
              </p:sp>
            </p:grpSp>
            <p:grpSp>
              <p:nvGrpSpPr>
                <p:cNvPr id="2116" name="Group 109">
                  <a:extLst>
                    <a:ext uri="{FF2B5EF4-FFF2-40B4-BE49-F238E27FC236}">
                      <a16:creationId xmlns:a16="http://schemas.microsoft.com/office/drawing/2014/main" id="{C22AE0B4-0C47-0BAF-5035-0A0FDE523EF3}"/>
                    </a:ext>
                  </a:extLst>
                </p:cNvPr>
                <p:cNvGrpSpPr>
                  <a:grpSpLocks/>
                </p:cNvGrpSpPr>
                <p:nvPr/>
              </p:nvGrpSpPr>
              <p:grpSpPr bwMode="auto">
                <a:xfrm>
                  <a:off x="4249" y="813"/>
                  <a:ext cx="159" cy="870"/>
                  <a:chOff x="2819" y="2101"/>
                  <a:chExt cx="405" cy="2219"/>
                </a:xfrm>
              </p:grpSpPr>
              <p:sp>
                <p:nvSpPr>
                  <p:cNvPr id="3182" name="Freeform 110">
                    <a:extLst>
                      <a:ext uri="{FF2B5EF4-FFF2-40B4-BE49-F238E27FC236}">
                        <a16:creationId xmlns:a16="http://schemas.microsoft.com/office/drawing/2014/main" id="{0F1435DA-74D6-27D2-9F72-CECF52AB11AB}"/>
                      </a:ext>
                    </a:extLst>
                  </p:cNvPr>
                  <p:cNvSpPr>
                    <a:spLocks/>
                  </p:cNvSpPr>
                  <p:nvPr/>
                </p:nvSpPr>
                <p:spPr bwMode="hidden">
                  <a:xfrm rot="4898956">
                    <a:off x="2208" y="2711"/>
                    <a:ext cx="1469" cy="2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l-GR"/>
                  </a:p>
                </p:txBody>
              </p:sp>
              <p:sp>
                <p:nvSpPr>
                  <p:cNvPr id="3183" name="Freeform 111">
                    <a:extLst>
                      <a:ext uri="{FF2B5EF4-FFF2-40B4-BE49-F238E27FC236}">
                        <a16:creationId xmlns:a16="http://schemas.microsoft.com/office/drawing/2014/main" id="{844F2FAC-D085-149D-1548-59480C37FCA2}"/>
                      </a:ext>
                    </a:extLst>
                  </p:cNvPr>
                  <p:cNvSpPr>
                    <a:spLocks/>
                  </p:cNvSpPr>
                  <p:nvPr/>
                </p:nvSpPr>
                <p:spPr bwMode="hidden">
                  <a:xfrm rot="4898956">
                    <a:off x="2637" y="3730"/>
                    <a:ext cx="789"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a:defRPr/>
                    </a:pPr>
                    <a:endParaRPr lang="el-GR"/>
                  </a:p>
                </p:txBody>
              </p:sp>
            </p:grpSp>
            <p:grpSp>
              <p:nvGrpSpPr>
                <p:cNvPr id="2117" name="Group 112">
                  <a:extLst>
                    <a:ext uri="{FF2B5EF4-FFF2-40B4-BE49-F238E27FC236}">
                      <a16:creationId xmlns:a16="http://schemas.microsoft.com/office/drawing/2014/main" id="{D6719FA1-F585-50DA-DBFA-FA1C591DD9FD}"/>
                    </a:ext>
                  </a:extLst>
                </p:cNvPr>
                <p:cNvGrpSpPr>
                  <a:grpSpLocks/>
                </p:cNvGrpSpPr>
                <p:nvPr/>
              </p:nvGrpSpPr>
              <p:grpSpPr bwMode="auto">
                <a:xfrm>
                  <a:off x="4045" y="826"/>
                  <a:ext cx="167" cy="857"/>
                  <a:chOff x="2287" y="2135"/>
                  <a:chExt cx="426" cy="2185"/>
                </a:xfrm>
              </p:grpSpPr>
              <p:sp>
                <p:nvSpPr>
                  <p:cNvPr id="3185" name="Freeform 113">
                    <a:extLst>
                      <a:ext uri="{FF2B5EF4-FFF2-40B4-BE49-F238E27FC236}">
                        <a16:creationId xmlns:a16="http://schemas.microsoft.com/office/drawing/2014/main" id="{83E3587C-C4D5-C0BF-43E6-DF25543D3DB0}"/>
                      </a:ext>
                    </a:extLst>
                  </p:cNvPr>
                  <p:cNvSpPr>
                    <a:spLocks/>
                  </p:cNvSpPr>
                  <p:nvPr/>
                </p:nvSpPr>
                <p:spPr bwMode="hidden">
                  <a:xfrm rot="5755659">
                    <a:off x="1902" y="2759"/>
                    <a:ext cx="1435" cy="1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w="9525">
                    <a:noFill/>
                    <a:round/>
                    <a:headEnd/>
                    <a:tailEnd/>
                  </a:ln>
                  <a:effectLst/>
                </p:spPr>
                <p:txBody>
                  <a:bodyPr wrap="none" anchor="ctr"/>
                  <a:lstStyle/>
                  <a:p>
                    <a:pPr>
                      <a:defRPr/>
                    </a:pPr>
                    <a:endParaRPr lang="el-GR"/>
                  </a:p>
                </p:txBody>
              </p:sp>
              <p:sp>
                <p:nvSpPr>
                  <p:cNvPr id="3186" name="Freeform 114">
                    <a:extLst>
                      <a:ext uri="{FF2B5EF4-FFF2-40B4-BE49-F238E27FC236}">
                        <a16:creationId xmlns:a16="http://schemas.microsoft.com/office/drawing/2014/main" id="{F6BBD2CC-3403-CC65-E416-9088C444E417}"/>
                      </a:ext>
                    </a:extLst>
                  </p:cNvPr>
                  <p:cNvSpPr>
                    <a:spLocks/>
                  </p:cNvSpPr>
                  <p:nvPr/>
                </p:nvSpPr>
                <p:spPr bwMode="hidden">
                  <a:xfrm rot="5755659">
                    <a:off x="2050" y="3786"/>
                    <a:ext cx="770" cy="294"/>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a:defRPr/>
                    </a:pPr>
                    <a:endParaRPr lang="el-GR"/>
                  </a:p>
                </p:txBody>
              </p:sp>
            </p:grpSp>
          </p:grpSp>
          <p:sp>
            <p:nvSpPr>
              <p:cNvPr id="3187" name="Freeform 115">
                <a:extLst>
                  <a:ext uri="{FF2B5EF4-FFF2-40B4-BE49-F238E27FC236}">
                    <a16:creationId xmlns:a16="http://schemas.microsoft.com/office/drawing/2014/main" id="{963D7243-F6C2-3C35-28B4-4B2F6655A37B}"/>
                  </a:ext>
                </a:extLst>
              </p:cNvPr>
              <p:cNvSpPr>
                <a:spLocks/>
              </p:cNvSpPr>
              <p:nvPr/>
            </p:nvSpPr>
            <p:spPr bwMode="hidden">
              <a:xfrm flipH="1">
                <a:off x="3873" y="934"/>
                <a:ext cx="190" cy="58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a:defRPr/>
                </a:pPr>
                <a:endParaRPr lang="el-GR"/>
              </a:p>
            </p:txBody>
          </p:sp>
          <p:sp>
            <p:nvSpPr>
              <p:cNvPr id="3188" name="Arc 116">
                <a:extLst>
                  <a:ext uri="{FF2B5EF4-FFF2-40B4-BE49-F238E27FC236}">
                    <a16:creationId xmlns:a16="http://schemas.microsoft.com/office/drawing/2014/main" id="{D41048C1-C8ED-7C60-84C1-9E3B3F50BA92}"/>
                  </a:ext>
                </a:extLst>
              </p:cNvPr>
              <p:cNvSpPr>
                <a:spLocks/>
              </p:cNvSpPr>
              <p:nvPr/>
            </p:nvSpPr>
            <p:spPr bwMode="hidden">
              <a:xfrm flipH="1">
                <a:off x="3527" y="725"/>
                <a:ext cx="833" cy="903"/>
              </a:xfrm>
              <a:custGeom>
                <a:avLst/>
                <a:gdLst>
                  <a:gd name="G0" fmla="+- 0 0 0"/>
                  <a:gd name="G1" fmla="+- 20897 0 0"/>
                  <a:gd name="G2" fmla="+- 21600 0 0"/>
                  <a:gd name="T0" fmla="*/ 5467 w 21600"/>
                  <a:gd name="T1" fmla="*/ 0 h 21602"/>
                  <a:gd name="T2" fmla="*/ 21589 w 21600"/>
                  <a:gd name="T3" fmla="*/ 21602 h 21602"/>
                  <a:gd name="T4" fmla="*/ 0 w 21600"/>
                  <a:gd name="T5" fmla="*/ 20897 h 21602"/>
                </a:gdLst>
                <a:ahLst/>
                <a:cxnLst>
                  <a:cxn ang="0">
                    <a:pos x="T0" y="T1"/>
                  </a:cxn>
                  <a:cxn ang="0">
                    <a:pos x="T2" y="T3"/>
                  </a:cxn>
                  <a:cxn ang="0">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close/>
                  </a:path>
                </a:pathLst>
              </a:custGeom>
              <a:noFill/>
              <a:ln w="9525">
                <a:solidFill>
                  <a:schemeClr val="folHlink"/>
                </a:solidFill>
                <a:round/>
                <a:headEnd/>
                <a:tailEnd/>
              </a:ln>
              <a:effectLst/>
            </p:spPr>
            <p:txBody>
              <a:bodyPr wrap="none" anchor="ctr"/>
              <a:lstStyle/>
              <a:p>
                <a:pPr>
                  <a:defRPr/>
                </a:pPr>
                <a:endParaRPr lang="el-GR"/>
              </a:p>
            </p:txBody>
          </p:sp>
          <p:sp>
            <p:nvSpPr>
              <p:cNvPr id="3189" name="Arc 117">
                <a:extLst>
                  <a:ext uri="{FF2B5EF4-FFF2-40B4-BE49-F238E27FC236}">
                    <a16:creationId xmlns:a16="http://schemas.microsoft.com/office/drawing/2014/main" id="{646972C6-3018-FFC1-571A-631468EC4568}"/>
                  </a:ext>
                </a:extLst>
              </p:cNvPr>
              <p:cNvSpPr>
                <a:spLocks/>
              </p:cNvSpPr>
              <p:nvPr/>
            </p:nvSpPr>
            <p:spPr bwMode="hidden">
              <a:xfrm flipV="1">
                <a:off x="4278" y="179"/>
                <a:ext cx="1007" cy="802"/>
              </a:xfrm>
              <a:custGeom>
                <a:avLst/>
                <a:gdLst>
                  <a:gd name="G0" fmla="+- 17826 0 0"/>
                  <a:gd name="G1" fmla="+- 0 0 0"/>
                  <a:gd name="G2" fmla="+- 21600 0 0"/>
                  <a:gd name="T0" fmla="*/ 36729 w 36729"/>
                  <a:gd name="T1" fmla="*/ 10451 h 21600"/>
                  <a:gd name="T2" fmla="*/ 0 w 36729"/>
                  <a:gd name="T3" fmla="*/ 12197 h 21600"/>
                  <a:gd name="T4" fmla="*/ 17826 w 36729"/>
                  <a:gd name="T5" fmla="*/ 0 h 21600"/>
                </a:gdLst>
                <a:ahLst/>
                <a:cxnLst>
                  <a:cxn ang="0">
                    <a:pos x="T0" y="T1"/>
                  </a:cxn>
                  <a:cxn ang="0">
                    <a:pos x="T2" y="T3"/>
                  </a:cxn>
                  <a:cxn ang="0">
                    <a:pos x="T4" y="T5"/>
                  </a:cxn>
                </a:cxnLst>
                <a:rect l="0" t="0" r="r" b="b"/>
                <a:pathLst>
                  <a:path w="36729" h="21600" fill="none" extrusionOk="0">
                    <a:moveTo>
                      <a:pt x="36729" y="10451"/>
                    </a:moveTo>
                    <a:cubicBezTo>
                      <a:pt x="32926" y="17330"/>
                      <a:pt x="25686" y="21599"/>
                      <a:pt x="17826" y="21600"/>
                    </a:cubicBezTo>
                    <a:cubicBezTo>
                      <a:pt x="10696" y="21600"/>
                      <a:pt x="4025" y="18081"/>
                      <a:pt x="-1" y="12197"/>
                    </a:cubicBezTo>
                  </a:path>
                  <a:path w="36729" h="21600" stroke="0" extrusionOk="0">
                    <a:moveTo>
                      <a:pt x="36729" y="10451"/>
                    </a:moveTo>
                    <a:cubicBezTo>
                      <a:pt x="32926" y="17330"/>
                      <a:pt x="25686" y="21599"/>
                      <a:pt x="17826" y="21600"/>
                    </a:cubicBezTo>
                    <a:cubicBezTo>
                      <a:pt x="10696" y="21600"/>
                      <a:pt x="4025" y="18081"/>
                      <a:pt x="-1" y="12197"/>
                    </a:cubicBezTo>
                    <a:lnTo>
                      <a:pt x="17826" y="0"/>
                    </a:lnTo>
                    <a:close/>
                  </a:path>
                </a:pathLst>
              </a:custGeom>
              <a:noFill/>
              <a:ln w="9525">
                <a:solidFill>
                  <a:schemeClr val="accent1"/>
                </a:solidFill>
                <a:round/>
                <a:headEnd/>
                <a:tailEnd/>
              </a:ln>
              <a:effectLst/>
            </p:spPr>
            <p:txBody>
              <a:bodyPr wrap="none" anchor="ctr"/>
              <a:lstStyle/>
              <a:p>
                <a:pPr>
                  <a:defRPr/>
                </a:pPr>
                <a:endParaRPr lang="el-GR"/>
              </a:p>
            </p:txBody>
          </p:sp>
          <p:sp>
            <p:nvSpPr>
              <p:cNvPr id="3190" name="Arc 118">
                <a:extLst>
                  <a:ext uri="{FF2B5EF4-FFF2-40B4-BE49-F238E27FC236}">
                    <a16:creationId xmlns:a16="http://schemas.microsoft.com/office/drawing/2014/main" id="{710E8D7A-86F0-A13D-BC86-305BD32C0EC5}"/>
                  </a:ext>
                </a:extLst>
              </p:cNvPr>
              <p:cNvSpPr>
                <a:spLocks/>
              </p:cNvSpPr>
              <p:nvPr/>
            </p:nvSpPr>
            <p:spPr bwMode="hidden">
              <a:xfrm flipH="1">
                <a:off x="3612" y="580"/>
                <a:ext cx="486" cy="933"/>
              </a:xfrm>
              <a:custGeom>
                <a:avLst/>
                <a:gdLst>
                  <a:gd name="G0" fmla="+- 7340 0 0"/>
                  <a:gd name="G1" fmla="+- 21600 0 0"/>
                  <a:gd name="G2" fmla="+- 21600 0 0"/>
                  <a:gd name="T0" fmla="*/ 0 w 28940"/>
                  <a:gd name="T1" fmla="*/ 1285 h 22305"/>
                  <a:gd name="T2" fmla="*/ 28929 w 28940"/>
                  <a:gd name="T3" fmla="*/ 22305 h 22305"/>
                  <a:gd name="T4" fmla="*/ 7340 w 28940"/>
                  <a:gd name="T5" fmla="*/ 21600 h 22305"/>
                </a:gdLst>
                <a:ahLst/>
                <a:cxnLst>
                  <a:cxn ang="0">
                    <a:pos x="T0" y="T1"/>
                  </a:cxn>
                  <a:cxn ang="0">
                    <a:pos x="T2" y="T3"/>
                  </a:cxn>
                  <a:cxn ang="0">
                    <a:pos x="T4" y="T5"/>
                  </a:cxn>
                </a:cxnLst>
                <a:rect l="0" t="0" r="r" b="b"/>
                <a:pathLst>
                  <a:path w="28940" h="22305" fill="none" extrusionOk="0">
                    <a:moveTo>
                      <a:pt x="0" y="1285"/>
                    </a:moveTo>
                    <a:cubicBezTo>
                      <a:pt x="2353" y="434"/>
                      <a:pt x="4837" y="-1"/>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1"/>
                      <a:pt x="7340" y="0"/>
                    </a:cubicBezTo>
                    <a:cubicBezTo>
                      <a:pt x="19269" y="0"/>
                      <a:pt x="28940" y="9670"/>
                      <a:pt x="28940" y="21600"/>
                    </a:cubicBezTo>
                    <a:cubicBezTo>
                      <a:pt x="28940" y="21835"/>
                      <a:pt x="28936" y="22070"/>
                      <a:pt x="28928" y="22304"/>
                    </a:cubicBezTo>
                    <a:lnTo>
                      <a:pt x="7340" y="21600"/>
                    </a:lnTo>
                    <a:close/>
                  </a:path>
                </a:pathLst>
              </a:custGeom>
              <a:noFill/>
              <a:ln w="9525">
                <a:solidFill>
                  <a:schemeClr val="accent1"/>
                </a:solidFill>
                <a:round/>
                <a:headEnd/>
                <a:tailEnd/>
              </a:ln>
              <a:effectLst/>
            </p:spPr>
            <p:txBody>
              <a:bodyPr wrap="none" anchor="ctr"/>
              <a:lstStyle/>
              <a:p>
                <a:pPr>
                  <a:defRPr/>
                </a:pPr>
                <a:endParaRPr lang="el-GR"/>
              </a:p>
            </p:txBody>
          </p:sp>
          <p:sp>
            <p:nvSpPr>
              <p:cNvPr id="3191" name="Arc 119">
                <a:extLst>
                  <a:ext uri="{FF2B5EF4-FFF2-40B4-BE49-F238E27FC236}">
                    <a16:creationId xmlns:a16="http://schemas.microsoft.com/office/drawing/2014/main" id="{B4096C29-B322-0D6E-09E8-D24D6ABF7DEF}"/>
                  </a:ext>
                </a:extLst>
              </p:cNvPr>
              <p:cNvSpPr>
                <a:spLocks/>
              </p:cNvSpPr>
              <p:nvPr/>
            </p:nvSpPr>
            <p:spPr bwMode="hidden">
              <a:xfrm flipH="1">
                <a:off x="3267" y="628"/>
                <a:ext cx="791" cy="931"/>
              </a:xfrm>
              <a:custGeom>
                <a:avLst/>
                <a:gdLst>
                  <a:gd name="G0" fmla="+- 8873 0 0"/>
                  <a:gd name="G1" fmla="+- 21600 0 0"/>
                  <a:gd name="G2" fmla="+- 21600 0 0"/>
                  <a:gd name="T0" fmla="*/ 0 w 30473"/>
                  <a:gd name="T1" fmla="*/ 1907 h 22305"/>
                  <a:gd name="T2" fmla="*/ 30462 w 30473"/>
                  <a:gd name="T3" fmla="*/ 22305 h 22305"/>
                  <a:gd name="T4" fmla="*/ 8873 w 30473"/>
                  <a:gd name="T5" fmla="*/ 21600 h 22305"/>
                </a:gdLst>
                <a:ahLst/>
                <a:cxnLst>
                  <a:cxn ang="0">
                    <a:pos x="T0" y="T1"/>
                  </a:cxn>
                  <a:cxn ang="0">
                    <a:pos x="T2" y="T3"/>
                  </a:cxn>
                  <a:cxn ang="0">
                    <a:pos x="T4" y="T5"/>
                  </a:cxn>
                </a:cxnLst>
                <a:rect l="0" t="0" r="r" b="b"/>
                <a:pathLst>
                  <a:path w="30473" h="22305" fill="none" extrusionOk="0">
                    <a:moveTo>
                      <a:pt x="-1" y="1906"/>
                    </a:moveTo>
                    <a:cubicBezTo>
                      <a:pt x="2789" y="649"/>
                      <a:pt x="5813" y="-1"/>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1"/>
                      <a:pt x="8873" y="0"/>
                    </a:cubicBezTo>
                    <a:cubicBezTo>
                      <a:pt x="20802" y="0"/>
                      <a:pt x="30473" y="9670"/>
                      <a:pt x="30473" y="21600"/>
                    </a:cubicBezTo>
                    <a:cubicBezTo>
                      <a:pt x="30473" y="21835"/>
                      <a:pt x="30469" y="22070"/>
                      <a:pt x="30461" y="22304"/>
                    </a:cubicBezTo>
                    <a:lnTo>
                      <a:pt x="8873" y="21600"/>
                    </a:lnTo>
                    <a:close/>
                  </a:path>
                </a:pathLst>
              </a:custGeom>
              <a:noFill/>
              <a:ln w="9525">
                <a:solidFill>
                  <a:schemeClr val="folHlink"/>
                </a:solidFill>
                <a:round/>
                <a:headEnd/>
                <a:tailEnd/>
              </a:ln>
              <a:effectLst/>
            </p:spPr>
            <p:txBody>
              <a:bodyPr wrap="none" anchor="ctr"/>
              <a:lstStyle/>
              <a:p>
                <a:pPr>
                  <a:defRPr/>
                </a:pPr>
                <a:endParaRPr lang="el-GR"/>
              </a:p>
            </p:txBody>
          </p:sp>
          <p:sp>
            <p:nvSpPr>
              <p:cNvPr id="3192" name="Arc 120">
                <a:extLst>
                  <a:ext uri="{FF2B5EF4-FFF2-40B4-BE49-F238E27FC236}">
                    <a16:creationId xmlns:a16="http://schemas.microsoft.com/office/drawing/2014/main" id="{1D1F08A6-6FDC-E65A-7881-4103CB6C3988}"/>
                  </a:ext>
                </a:extLst>
              </p:cNvPr>
              <p:cNvSpPr>
                <a:spLocks/>
              </p:cNvSpPr>
              <p:nvPr/>
            </p:nvSpPr>
            <p:spPr bwMode="hidden">
              <a:xfrm flipH="1">
                <a:off x="3197" y="458"/>
                <a:ext cx="932" cy="933"/>
              </a:xfrm>
              <a:custGeom>
                <a:avLst/>
                <a:gdLst>
                  <a:gd name="G0" fmla="+- 12855 0 0"/>
                  <a:gd name="G1" fmla="+- 21600 0 0"/>
                  <a:gd name="G2" fmla="+- 21600 0 0"/>
                  <a:gd name="T0" fmla="*/ 0 w 34455"/>
                  <a:gd name="T1" fmla="*/ 4241 h 22305"/>
                  <a:gd name="T2" fmla="*/ 34444 w 34455"/>
                  <a:gd name="T3" fmla="*/ 22305 h 22305"/>
                  <a:gd name="T4" fmla="*/ 12855 w 34455"/>
                  <a:gd name="T5" fmla="*/ 21600 h 22305"/>
                </a:gdLst>
                <a:ahLst/>
                <a:cxnLst>
                  <a:cxn ang="0">
                    <a:pos x="T0" y="T1"/>
                  </a:cxn>
                  <a:cxn ang="0">
                    <a:pos x="T2" y="T3"/>
                  </a:cxn>
                  <a:cxn ang="0">
                    <a:pos x="T4" y="T5"/>
                  </a:cxn>
                </a:cxnLst>
                <a:rect l="0" t="0" r="r" b="b"/>
                <a:pathLst>
                  <a:path w="34455" h="22305" fill="none" extrusionOk="0">
                    <a:moveTo>
                      <a:pt x="0" y="4241"/>
                    </a:moveTo>
                    <a:cubicBezTo>
                      <a:pt x="3720" y="1486"/>
                      <a:pt x="8226" y="-1"/>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1"/>
                      <a:pt x="12855" y="0"/>
                    </a:cubicBezTo>
                    <a:cubicBezTo>
                      <a:pt x="24784" y="0"/>
                      <a:pt x="34455" y="9670"/>
                      <a:pt x="34455" y="21600"/>
                    </a:cubicBezTo>
                    <a:cubicBezTo>
                      <a:pt x="34455" y="21835"/>
                      <a:pt x="34451" y="22070"/>
                      <a:pt x="34443" y="22304"/>
                    </a:cubicBezTo>
                    <a:lnTo>
                      <a:pt x="12855" y="21600"/>
                    </a:lnTo>
                    <a:close/>
                  </a:path>
                </a:pathLst>
              </a:custGeom>
              <a:noFill/>
              <a:ln w="9525">
                <a:solidFill>
                  <a:schemeClr val="folHlink"/>
                </a:solidFill>
                <a:round/>
                <a:headEnd/>
                <a:tailEnd/>
              </a:ln>
              <a:effectLst/>
            </p:spPr>
            <p:txBody>
              <a:bodyPr wrap="none" anchor="ctr"/>
              <a:lstStyle/>
              <a:p>
                <a:pPr>
                  <a:defRPr/>
                </a:pPr>
                <a:endParaRPr lang="el-GR"/>
              </a:p>
            </p:txBody>
          </p:sp>
          <p:sp>
            <p:nvSpPr>
              <p:cNvPr id="3193" name="Arc 121">
                <a:extLst>
                  <a:ext uri="{FF2B5EF4-FFF2-40B4-BE49-F238E27FC236}">
                    <a16:creationId xmlns:a16="http://schemas.microsoft.com/office/drawing/2014/main" id="{A8E2D1B6-49C0-104A-1622-95CCA5820C6E}"/>
                  </a:ext>
                </a:extLst>
              </p:cNvPr>
              <p:cNvSpPr>
                <a:spLocks/>
              </p:cNvSpPr>
              <p:nvPr/>
            </p:nvSpPr>
            <p:spPr bwMode="hidden">
              <a:xfrm>
                <a:off x="4229" y="589"/>
                <a:ext cx="149"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a:defRPr/>
                </a:pPr>
                <a:endParaRPr lang="el-GR"/>
              </a:p>
            </p:txBody>
          </p:sp>
          <p:sp>
            <p:nvSpPr>
              <p:cNvPr id="3194" name="Arc 122">
                <a:extLst>
                  <a:ext uri="{FF2B5EF4-FFF2-40B4-BE49-F238E27FC236}">
                    <a16:creationId xmlns:a16="http://schemas.microsoft.com/office/drawing/2014/main" id="{7ECA3032-0480-6195-7758-61D17CEBEFDA}"/>
                  </a:ext>
                </a:extLst>
              </p:cNvPr>
              <p:cNvSpPr>
                <a:spLocks/>
              </p:cNvSpPr>
              <p:nvPr/>
            </p:nvSpPr>
            <p:spPr bwMode="hidden">
              <a:xfrm>
                <a:off x="4269" y="585"/>
                <a:ext cx="393"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folHlink"/>
                </a:solidFill>
                <a:round/>
                <a:headEnd/>
                <a:tailEnd/>
              </a:ln>
              <a:effectLst/>
            </p:spPr>
            <p:txBody>
              <a:bodyPr wrap="none" anchor="ctr"/>
              <a:lstStyle/>
              <a:p>
                <a:pPr>
                  <a:defRPr/>
                </a:pPr>
                <a:endParaRPr lang="el-GR"/>
              </a:p>
            </p:txBody>
          </p:sp>
          <p:sp>
            <p:nvSpPr>
              <p:cNvPr id="3195" name="Arc 123">
                <a:extLst>
                  <a:ext uri="{FF2B5EF4-FFF2-40B4-BE49-F238E27FC236}">
                    <a16:creationId xmlns:a16="http://schemas.microsoft.com/office/drawing/2014/main" id="{372306A9-7A01-6402-246A-9990238BAE06}"/>
                  </a:ext>
                </a:extLst>
              </p:cNvPr>
              <p:cNvSpPr>
                <a:spLocks/>
              </p:cNvSpPr>
              <p:nvPr/>
            </p:nvSpPr>
            <p:spPr bwMode="hidden">
              <a:xfrm>
                <a:off x="4302" y="463"/>
                <a:ext cx="559"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a:defRPr/>
                </a:pPr>
                <a:endParaRPr lang="el-GR"/>
              </a:p>
            </p:txBody>
          </p:sp>
          <p:sp>
            <p:nvSpPr>
              <p:cNvPr id="3196" name="Freeform 124">
                <a:extLst>
                  <a:ext uri="{FF2B5EF4-FFF2-40B4-BE49-F238E27FC236}">
                    <a16:creationId xmlns:a16="http://schemas.microsoft.com/office/drawing/2014/main" id="{5BCD1CF3-FEC3-1138-1D4E-BF4A63594A6A}"/>
                  </a:ext>
                </a:extLst>
              </p:cNvPr>
              <p:cNvSpPr>
                <a:spLocks/>
              </p:cNvSpPr>
              <p:nvPr/>
            </p:nvSpPr>
            <p:spPr bwMode="hidden">
              <a:xfrm>
                <a:off x="4410" y="1033"/>
                <a:ext cx="189" cy="58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a:defRPr/>
                </a:pPr>
                <a:endParaRPr lang="el-GR"/>
              </a:p>
            </p:txBody>
          </p:sp>
          <p:sp>
            <p:nvSpPr>
              <p:cNvPr id="3197" name="Freeform 125">
                <a:extLst>
                  <a:ext uri="{FF2B5EF4-FFF2-40B4-BE49-F238E27FC236}">
                    <a16:creationId xmlns:a16="http://schemas.microsoft.com/office/drawing/2014/main" id="{DEC2AA44-2836-636F-B579-CDC9DE368099}"/>
                  </a:ext>
                </a:extLst>
              </p:cNvPr>
              <p:cNvSpPr>
                <a:spLocks/>
              </p:cNvSpPr>
              <p:nvPr/>
            </p:nvSpPr>
            <p:spPr bwMode="hidden">
              <a:xfrm rot="19660755" flipV="1">
                <a:off x="4114" y="843"/>
                <a:ext cx="172" cy="32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a:defRPr/>
                </a:pPr>
                <a:endParaRPr lang="el-GR"/>
              </a:p>
            </p:txBody>
          </p:sp>
          <p:sp>
            <p:nvSpPr>
              <p:cNvPr id="3198" name="Arc 126">
                <a:extLst>
                  <a:ext uri="{FF2B5EF4-FFF2-40B4-BE49-F238E27FC236}">
                    <a16:creationId xmlns:a16="http://schemas.microsoft.com/office/drawing/2014/main" id="{460BE614-36CE-3642-A276-4B3AED869780}"/>
                  </a:ext>
                </a:extLst>
              </p:cNvPr>
              <p:cNvSpPr>
                <a:spLocks/>
              </p:cNvSpPr>
              <p:nvPr/>
            </p:nvSpPr>
            <p:spPr bwMode="hidden">
              <a:xfrm flipH="1">
                <a:off x="3144" y="319"/>
                <a:ext cx="996" cy="933"/>
              </a:xfrm>
              <a:custGeom>
                <a:avLst/>
                <a:gdLst>
                  <a:gd name="G0" fmla="+- 15230 0 0"/>
                  <a:gd name="G1" fmla="+- 21600 0 0"/>
                  <a:gd name="G2" fmla="+- 21600 0 0"/>
                  <a:gd name="T0" fmla="*/ 0 w 36830"/>
                  <a:gd name="T1" fmla="*/ 6283 h 22305"/>
                  <a:gd name="T2" fmla="*/ 36819 w 36830"/>
                  <a:gd name="T3" fmla="*/ 22305 h 22305"/>
                  <a:gd name="T4" fmla="*/ 15230 w 36830"/>
                  <a:gd name="T5" fmla="*/ 21600 h 22305"/>
                </a:gdLst>
                <a:ahLst/>
                <a:cxnLst>
                  <a:cxn ang="0">
                    <a:pos x="T0" y="T1"/>
                  </a:cxn>
                  <a:cxn ang="0">
                    <a:pos x="T2" y="T3"/>
                  </a:cxn>
                  <a:cxn ang="0">
                    <a:pos x="T4" y="T5"/>
                  </a:cxn>
                </a:cxnLst>
                <a:rect l="0" t="0" r="r" b="b"/>
                <a:pathLst>
                  <a:path w="36830" h="22305" fill="none" extrusionOk="0">
                    <a:moveTo>
                      <a:pt x="0" y="6283"/>
                    </a:moveTo>
                    <a:cubicBezTo>
                      <a:pt x="4047" y="2258"/>
                      <a:pt x="9522" y="-1"/>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1"/>
                      <a:pt x="15230" y="0"/>
                    </a:cubicBezTo>
                    <a:cubicBezTo>
                      <a:pt x="27159" y="0"/>
                      <a:pt x="36830" y="9670"/>
                      <a:pt x="36830" y="21600"/>
                    </a:cubicBezTo>
                    <a:cubicBezTo>
                      <a:pt x="36830" y="21835"/>
                      <a:pt x="36826" y="22070"/>
                      <a:pt x="36818" y="22304"/>
                    </a:cubicBezTo>
                    <a:lnTo>
                      <a:pt x="15230" y="21600"/>
                    </a:lnTo>
                    <a:close/>
                  </a:path>
                </a:pathLst>
              </a:custGeom>
              <a:noFill/>
              <a:ln w="9525">
                <a:solidFill>
                  <a:schemeClr val="folHlink"/>
                </a:solidFill>
                <a:round/>
                <a:headEnd/>
                <a:tailEnd/>
              </a:ln>
              <a:effectLst/>
            </p:spPr>
            <p:txBody>
              <a:bodyPr wrap="none" anchor="ctr"/>
              <a:lstStyle/>
              <a:p>
                <a:pPr>
                  <a:defRPr/>
                </a:pPr>
                <a:endParaRPr lang="el-GR"/>
              </a:p>
            </p:txBody>
          </p:sp>
          <p:sp>
            <p:nvSpPr>
              <p:cNvPr id="3199" name="Arc 127">
                <a:extLst>
                  <a:ext uri="{FF2B5EF4-FFF2-40B4-BE49-F238E27FC236}">
                    <a16:creationId xmlns:a16="http://schemas.microsoft.com/office/drawing/2014/main" id="{A66F6C6D-154B-AB9E-F7CE-B4D3C53E4927}"/>
                  </a:ext>
                </a:extLst>
              </p:cNvPr>
              <p:cNvSpPr>
                <a:spLocks/>
              </p:cNvSpPr>
              <p:nvPr/>
            </p:nvSpPr>
            <p:spPr bwMode="hidden">
              <a:xfrm flipH="1">
                <a:off x="3426" y="122"/>
                <a:ext cx="724" cy="903"/>
              </a:xfrm>
              <a:custGeom>
                <a:avLst/>
                <a:gdLst>
                  <a:gd name="G0" fmla="+- 18231 0 0"/>
                  <a:gd name="G1" fmla="+- 21600 0 0"/>
                  <a:gd name="G2" fmla="+- 21600 0 0"/>
                  <a:gd name="T0" fmla="*/ 0 w 31881"/>
                  <a:gd name="T1" fmla="*/ 10016 h 21600"/>
                  <a:gd name="T2" fmla="*/ 31881 w 31881"/>
                  <a:gd name="T3" fmla="*/ 4860 h 21600"/>
                  <a:gd name="T4" fmla="*/ 18231 w 31881"/>
                  <a:gd name="T5" fmla="*/ 21600 h 21600"/>
                </a:gdLst>
                <a:ahLst/>
                <a:cxnLst>
                  <a:cxn ang="0">
                    <a:pos x="T0" y="T1"/>
                  </a:cxn>
                  <a:cxn ang="0">
                    <a:pos x="T2" y="T3"/>
                  </a:cxn>
                  <a:cxn ang="0">
                    <a:pos x="T4" y="T5"/>
                  </a:cxn>
                </a:cxnLst>
                <a:rect l="0" t="0" r="r" b="b"/>
                <a:pathLst>
                  <a:path w="31881" h="21600" fill="none" extrusionOk="0">
                    <a:moveTo>
                      <a:pt x="-1" y="10015"/>
                    </a:moveTo>
                    <a:cubicBezTo>
                      <a:pt x="3963" y="3778"/>
                      <a:pt x="10840" y="-1"/>
                      <a:pt x="18231" y="0"/>
                    </a:cubicBezTo>
                    <a:cubicBezTo>
                      <a:pt x="23204" y="0"/>
                      <a:pt x="28026" y="1716"/>
                      <a:pt x="31881" y="4859"/>
                    </a:cubicBezTo>
                  </a:path>
                  <a:path w="31881" h="21600" stroke="0" extrusionOk="0">
                    <a:moveTo>
                      <a:pt x="-1" y="10015"/>
                    </a:moveTo>
                    <a:cubicBezTo>
                      <a:pt x="3963" y="3778"/>
                      <a:pt x="10840" y="-1"/>
                      <a:pt x="18231" y="0"/>
                    </a:cubicBezTo>
                    <a:cubicBezTo>
                      <a:pt x="23204" y="0"/>
                      <a:pt x="28026" y="1716"/>
                      <a:pt x="31881" y="4859"/>
                    </a:cubicBezTo>
                    <a:lnTo>
                      <a:pt x="18231" y="21600"/>
                    </a:lnTo>
                    <a:close/>
                  </a:path>
                </a:pathLst>
              </a:custGeom>
              <a:noFill/>
              <a:ln w="9525">
                <a:solidFill>
                  <a:schemeClr val="accent1"/>
                </a:solidFill>
                <a:round/>
                <a:headEnd/>
                <a:tailEnd/>
              </a:ln>
              <a:effectLst/>
            </p:spPr>
            <p:txBody>
              <a:bodyPr wrap="none" anchor="ctr"/>
              <a:lstStyle/>
              <a:p>
                <a:pPr>
                  <a:defRPr/>
                </a:pPr>
                <a:endParaRPr lang="el-GR"/>
              </a:p>
            </p:txBody>
          </p:sp>
          <p:sp>
            <p:nvSpPr>
              <p:cNvPr id="3200" name="Arc 128">
                <a:extLst>
                  <a:ext uri="{FF2B5EF4-FFF2-40B4-BE49-F238E27FC236}">
                    <a16:creationId xmlns:a16="http://schemas.microsoft.com/office/drawing/2014/main" id="{A1ED52B5-3D1B-DC94-91EA-2C4EB10BDF36}"/>
                  </a:ext>
                </a:extLst>
              </p:cNvPr>
              <p:cNvSpPr>
                <a:spLocks/>
              </p:cNvSpPr>
              <p:nvPr/>
            </p:nvSpPr>
            <p:spPr bwMode="hidden">
              <a:xfrm>
                <a:off x="4199" y="502"/>
                <a:ext cx="298" cy="903"/>
              </a:xfrm>
              <a:custGeom>
                <a:avLst/>
                <a:gdLst>
                  <a:gd name="G0" fmla="+- 13212 0 0"/>
                  <a:gd name="G1" fmla="+- 21600 0 0"/>
                  <a:gd name="G2" fmla="+- 21600 0 0"/>
                  <a:gd name="T0" fmla="*/ 0 w 31146"/>
                  <a:gd name="T1" fmla="*/ 4512 h 21600"/>
                  <a:gd name="T2" fmla="*/ 31146 w 31146"/>
                  <a:gd name="T3" fmla="*/ 9561 h 21600"/>
                  <a:gd name="T4" fmla="*/ 13212 w 31146"/>
                  <a:gd name="T5" fmla="*/ 21600 h 21600"/>
                </a:gdLst>
                <a:ahLst/>
                <a:cxnLst>
                  <a:cxn ang="0">
                    <a:pos x="T0" y="T1"/>
                  </a:cxn>
                  <a:cxn ang="0">
                    <a:pos x="T2" y="T3"/>
                  </a:cxn>
                  <a:cxn ang="0">
                    <a:pos x="T4" y="T5"/>
                  </a:cxn>
                </a:cxnLst>
                <a:rect l="0" t="0" r="r" b="b"/>
                <a:pathLst>
                  <a:path w="31146" h="21600" fill="none" extrusionOk="0">
                    <a:moveTo>
                      <a:pt x="-1" y="4511"/>
                    </a:moveTo>
                    <a:cubicBezTo>
                      <a:pt x="3783" y="1586"/>
                      <a:pt x="8429" y="-1"/>
                      <a:pt x="13212" y="0"/>
                    </a:cubicBezTo>
                    <a:cubicBezTo>
                      <a:pt x="20409" y="0"/>
                      <a:pt x="27134" y="3585"/>
                      <a:pt x="31145" y="9561"/>
                    </a:cubicBezTo>
                  </a:path>
                  <a:path w="31146" h="21600" stroke="0" extrusionOk="0">
                    <a:moveTo>
                      <a:pt x="-1" y="4511"/>
                    </a:moveTo>
                    <a:cubicBezTo>
                      <a:pt x="3783" y="1586"/>
                      <a:pt x="8429" y="-1"/>
                      <a:pt x="13212" y="0"/>
                    </a:cubicBezTo>
                    <a:cubicBezTo>
                      <a:pt x="20409" y="0"/>
                      <a:pt x="27134" y="3585"/>
                      <a:pt x="31145" y="9561"/>
                    </a:cubicBezTo>
                    <a:lnTo>
                      <a:pt x="13212" y="21600"/>
                    </a:lnTo>
                    <a:close/>
                  </a:path>
                </a:pathLst>
              </a:custGeom>
              <a:noFill/>
              <a:ln w="9525">
                <a:solidFill>
                  <a:schemeClr val="accent2"/>
                </a:solidFill>
                <a:round/>
                <a:headEnd/>
                <a:tailEnd/>
              </a:ln>
              <a:effectLst/>
            </p:spPr>
            <p:txBody>
              <a:bodyPr wrap="none" anchor="ctr"/>
              <a:lstStyle/>
              <a:p>
                <a:pPr>
                  <a:defRPr/>
                </a:pPr>
                <a:endParaRPr lang="el-GR"/>
              </a:p>
            </p:txBody>
          </p:sp>
          <p:sp>
            <p:nvSpPr>
              <p:cNvPr id="3201" name="Freeform 129">
                <a:extLst>
                  <a:ext uri="{FF2B5EF4-FFF2-40B4-BE49-F238E27FC236}">
                    <a16:creationId xmlns:a16="http://schemas.microsoft.com/office/drawing/2014/main" id="{09F71B7E-E30C-CBCA-81DB-F8EFE3A2B98C}"/>
                  </a:ext>
                </a:extLst>
              </p:cNvPr>
              <p:cNvSpPr>
                <a:spLocks/>
              </p:cNvSpPr>
              <p:nvPr/>
            </p:nvSpPr>
            <p:spPr bwMode="hidden">
              <a:xfrm flipH="1">
                <a:off x="3307" y="981"/>
                <a:ext cx="426" cy="59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l-GR"/>
              </a:p>
            </p:txBody>
          </p:sp>
          <p:sp>
            <p:nvSpPr>
              <p:cNvPr id="3202" name="Freeform 130">
                <a:extLst>
                  <a:ext uri="{FF2B5EF4-FFF2-40B4-BE49-F238E27FC236}">
                    <a16:creationId xmlns:a16="http://schemas.microsoft.com/office/drawing/2014/main" id="{DE64D5C3-FE7E-5563-6D83-CAEBAFF20BDD}"/>
                  </a:ext>
                </a:extLst>
              </p:cNvPr>
              <p:cNvSpPr>
                <a:spLocks/>
              </p:cNvSpPr>
              <p:nvPr/>
            </p:nvSpPr>
            <p:spPr bwMode="hidden">
              <a:xfrm flipH="1">
                <a:off x="3507" y="350"/>
                <a:ext cx="273" cy="59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l-GR"/>
              </a:p>
            </p:txBody>
          </p:sp>
          <p:sp>
            <p:nvSpPr>
              <p:cNvPr id="3203" name="Freeform 131">
                <a:extLst>
                  <a:ext uri="{FF2B5EF4-FFF2-40B4-BE49-F238E27FC236}">
                    <a16:creationId xmlns:a16="http://schemas.microsoft.com/office/drawing/2014/main" id="{88B9364A-8598-08BB-610D-B79247B014A7}"/>
                  </a:ext>
                </a:extLst>
              </p:cNvPr>
              <p:cNvSpPr>
                <a:spLocks/>
              </p:cNvSpPr>
              <p:nvPr/>
            </p:nvSpPr>
            <p:spPr bwMode="hidden">
              <a:xfrm flipH="1">
                <a:off x="3821" y="172"/>
                <a:ext cx="164" cy="59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l-GR"/>
              </a:p>
            </p:txBody>
          </p:sp>
          <p:sp>
            <p:nvSpPr>
              <p:cNvPr id="3204" name="Freeform 132">
                <a:extLst>
                  <a:ext uri="{FF2B5EF4-FFF2-40B4-BE49-F238E27FC236}">
                    <a16:creationId xmlns:a16="http://schemas.microsoft.com/office/drawing/2014/main" id="{1A15E66D-3589-7375-A74A-6D89AB33D58C}"/>
                  </a:ext>
                </a:extLst>
              </p:cNvPr>
              <p:cNvSpPr>
                <a:spLocks/>
              </p:cNvSpPr>
              <p:nvPr/>
            </p:nvSpPr>
            <p:spPr bwMode="hidden">
              <a:xfrm>
                <a:off x="4841" y="894"/>
                <a:ext cx="395" cy="62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a:defRPr/>
                </a:pPr>
                <a:endParaRPr lang="el-GR"/>
              </a:p>
            </p:txBody>
          </p:sp>
          <p:sp>
            <p:nvSpPr>
              <p:cNvPr id="3205" name="Freeform 133">
                <a:extLst>
                  <a:ext uri="{FF2B5EF4-FFF2-40B4-BE49-F238E27FC236}">
                    <a16:creationId xmlns:a16="http://schemas.microsoft.com/office/drawing/2014/main" id="{90C997BD-5595-4678-8898-AF324683EFFC}"/>
                  </a:ext>
                </a:extLst>
              </p:cNvPr>
              <p:cNvSpPr>
                <a:spLocks/>
              </p:cNvSpPr>
              <p:nvPr/>
            </p:nvSpPr>
            <p:spPr bwMode="hidden">
              <a:xfrm>
                <a:off x="4636" y="576"/>
                <a:ext cx="594" cy="41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l-GR"/>
              </a:p>
            </p:txBody>
          </p:sp>
          <p:sp>
            <p:nvSpPr>
              <p:cNvPr id="3206" name="Freeform 134">
                <a:extLst>
                  <a:ext uri="{FF2B5EF4-FFF2-40B4-BE49-F238E27FC236}">
                    <a16:creationId xmlns:a16="http://schemas.microsoft.com/office/drawing/2014/main" id="{828F32D7-B4CF-E913-CEDE-D7CF45CADE7B}"/>
                  </a:ext>
                </a:extLst>
              </p:cNvPr>
              <p:cNvSpPr>
                <a:spLocks/>
              </p:cNvSpPr>
              <p:nvPr/>
            </p:nvSpPr>
            <p:spPr bwMode="hidden">
              <a:xfrm>
                <a:off x="4658" y="132"/>
                <a:ext cx="260" cy="561"/>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l-GR"/>
              </a:p>
            </p:txBody>
          </p:sp>
          <p:sp>
            <p:nvSpPr>
              <p:cNvPr id="3207" name="Freeform 135">
                <a:extLst>
                  <a:ext uri="{FF2B5EF4-FFF2-40B4-BE49-F238E27FC236}">
                    <a16:creationId xmlns:a16="http://schemas.microsoft.com/office/drawing/2014/main" id="{B1F37D90-B3A0-19B5-99A0-5E15FD1BFE5F}"/>
                  </a:ext>
                </a:extLst>
              </p:cNvPr>
              <p:cNvSpPr>
                <a:spLocks/>
              </p:cNvSpPr>
              <p:nvPr/>
            </p:nvSpPr>
            <p:spPr bwMode="hidden">
              <a:xfrm rot="20253369">
                <a:off x="4401" y="599"/>
                <a:ext cx="175" cy="32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a:defRPr/>
                </a:pPr>
                <a:endParaRPr lang="el-GR"/>
              </a:p>
            </p:txBody>
          </p:sp>
          <p:sp>
            <p:nvSpPr>
              <p:cNvPr id="3208" name="Freeform 136">
                <a:extLst>
                  <a:ext uri="{FF2B5EF4-FFF2-40B4-BE49-F238E27FC236}">
                    <a16:creationId xmlns:a16="http://schemas.microsoft.com/office/drawing/2014/main" id="{E19426EE-91BE-17E0-8277-A82313775CEC}"/>
                  </a:ext>
                </a:extLst>
              </p:cNvPr>
              <p:cNvSpPr>
                <a:spLocks/>
              </p:cNvSpPr>
              <p:nvPr/>
            </p:nvSpPr>
            <p:spPr bwMode="hidden">
              <a:xfrm rot="1346631" flipH="1">
                <a:off x="3783" y="589"/>
                <a:ext cx="172" cy="33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a:defRPr/>
                </a:pPr>
                <a:endParaRPr lang="el-GR"/>
              </a:p>
            </p:txBody>
          </p:sp>
        </p:grpSp>
      </p:grpSp>
      <p:sp>
        <p:nvSpPr>
          <p:cNvPr id="2051" name="Rectangle 137">
            <a:extLst>
              <a:ext uri="{FF2B5EF4-FFF2-40B4-BE49-F238E27FC236}">
                <a16:creationId xmlns:a16="http://schemas.microsoft.com/office/drawing/2014/main" id="{7E3DEFAE-99F8-3B50-EAA4-C91A295398E3}"/>
              </a:ext>
            </a:extLst>
          </p:cNvPr>
          <p:cNvSpPr>
            <a:spLocks noGrp="1" noChangeArrowheads="1"/>
          </p:cNvSpPr>
          <p:nvPr>
            <p:ph type="title"/>
          </p:nvPr>
        </p:nvSpPr>
        <p:spPr bwMode="auto">
          <a:xfrm>
            <a:off x="685800" y="301625"/>
            <a:ext cx="7772400"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n-GR"/>
              <a:t>Κάντε κλικ για να επεξεργαστείτε τον τίτλο</a:t>
            </a:r>
          </a:p>
        </p:txBody>
      </p:sp>
      <p:sp>
        <p:nvSpPr>
          <p:cNvPr id="2052" name="Rectangle 138">
            <a:extLst>
              <a:ext uri="{FF2B5EF4-FFF2-40B4-BE49-F238E27FC236}">
                <a16:creationId xmlns:a16="http://schemas.microsoft.com/office/drawing/2014/main" id="{616F4BBB-E4C0-CC97-FFAB-B401C3E59618}"/>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n-GR"/>
              <a:t>Κάντε κλικ για να επεξεργαστείτε τα στυλ κειμένου του υποδείγματος</a:t>
            </a:r>
          </a:p>
          <a:p>
            <a:pPr lvl="1"/>
            <a:r>
              <a:rPr lang="el-GR" altLang="en-GR"/>
              <a:t>Δεύτερου επιπέδου</a:t>
            </a:r>
          </a:p>
          <a:p>
            <a:pPr lvl="2"/>
            <a:r>
              <a:rPr lang="el-GR" altLang="en-GR"/>
              <a:t>Τρίτου επιπέδου</a:t>
            </a:r>
          </a:p>
          <a:p>
            <a:pPr lvl="3"/>
            <a:r>
              <a:rPr lang="el-GR" altLang="en-GR"/>
              <a:t>Τέταρτου επιπέδου</a:t>
            </a:r>
          </a:p>
          <a:p>
            <a:pPr lvl="4"/>
            <a:r>
              <a:rPr lang="el-GR" altLang="en-GR"/>
              <a:t>Πέμπτου επιπέδου</a:t>
            </a:r>
          </a:p>
        </p:txBody>
      </p:sp>
      <p:sp>
        <p:nvSpPr>
          <p:cNvPr id="3211" name="Rectangle 139">
            <a:extLst>
              <a:ext uri="{FF2B5EF4-FFF2-40B4-BE49-F238E27FC236}">
                <a16:creationId xmlns:a16="http://schemas.microsoft.com/office/drawing/2014/main" id="{0E85A0A0-6FDD-5888-275B-290FCE268B08}"/>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mn-lt"/>
              </a:defRPr>
            </a:lvl1pPr>
          </a:lstStyle>
          <a:p>
            <a:pPr>
              <a:defRPr/>
            </a:pPr>
            <a:endParaRPr lang="el-GR"/>
          </a:p>
        </p:txBody>
      </p:sp>
      <p:sp>
        <p:nvSpPr>
          <p:cNvPr id="3212" name="Rectangle 140">
            <a:extLst>
              <a:ext uri="{FF2B5EF4-FFF2-40B4-BE49-F238E27FC236}">
                <a16:creationId xmlns:a16="http://schemas.microsoft.com/office/drawing/2014/main" id="{DFED52DA-1FD7-21C8-2C2A-A8FCBAE04E54}"/>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mn-lt"/>
              </a:defRPr>
            </a:lvl1pPr>
          </a:lstStyle>
          <a:p>
            <a:pPr>
              <a:defRPr/>
            </a:pPr>
            <a:endParaRPr lang="el-GR"/>
          </a:p>
        </p:txBody>
      </p:sp>
      <p:sp>
        <p:nvSpPr>
          <p:cNvPr id="3213" name="Rectangle 141">
            <a:extLst>
              <a:ext uri="{FF2B5EF4-FFF2-40B4-BE49-F238E27FC236}">
                <a16:creationId xmlns:a16="http://schemas.microsoft.com/office/drawing/2014/main" id="{EF6915CB-CCD7-DD7C-D0A3-12F91BAACA4E}"/>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Black" panose="020B0604020202020204" pitchFamily="34" charset="0"/>
              </a:defRPr>
            </a:lvl1pPr>
          </a:lstStyle>
          <a:p>
            <a:fld id="{9CD7B813-A960-CC4A-95F6-93D6DDE268B8}" type="slidenum">
              <a:rPr lang="el-GR" altLang="en-GR"/>
              <a:pPr/>
              <a:t>‹#›</a:t>
            </a:fld>
            <a:endParaRPr lang="el-GR" altLang="en-GR"/>
          </a:p>
        </p:txBody>
      </p:sp>
    </p:spTree>
  </p:cSld>
  <p:clrMap bg1="dk2" tx1="lt1" bg2="dk1" tx2="lt2" accent1="accent1" accent2="accent2" accent3="accent3" accent4="accent4" accent5="accent5" accent6="accent6" hlink="hlink" folHlink="folHlink"/>
  <p:sldLayoutIdLst>
    <p:sldLayoutId id="2147484035"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Black" pitchFamily="34" charset="0"/>
        </a:defRPr>
      </a:lvl2pPr>
      <a:lvl3pPr algn="l" rtl="0" eaLnBrk="0" fontAlgn="base" hangingPunct="0">
        <a:spcBef>
          <a:spcPct val="0"/>
        </a:spcBef>
        <a:spcAft>
          <a:spcPct val="0"/>
        </a:spcAft>
        <a:defRPr sz="4400">
          <a:solidFill>
            <a:schemeClr val="tx2"/>
          </a:solidFill>
          <a:latin typeface="Arial Black" pitchFamily="34" charset="0"/>
        </a:defRPr>
      </a:lvl3pPr>
      <a:lvl4pPr algn="l" rtl="0" eaLnBrk="0" fontAlgn="base" hangingPunct="0">
        <a:spcBef>
          <a:spcPct val="0"/>
        </a:spcBef>
        <a:spcAft>
          <a:spcPct val="0"/>
        </a:spcAft>
        <a:defRPr sz="4400">
          <a:solidFill>
            <a:schemeClr val="tx2"/>
          </a:solidFill>
          <a:latin typeface="Arial Black" pitchFamily="34" charset="0"/>
        </a:defRPr>
      </a:lvl4pPr>
      <a:lvl5pPr algn="l" rtl="0" eaLnBrk="0" fontAlgn="base" hangingPunct="0">
        <a:spcBef>
          <a:spcPct val="0"/>
        </a:spcBef>
        <a:spcAft>
          <a:spcPct val="0"/>
        </a:spcAft>
        <a:defRPr sz="4400">
          <a:solidFill>
            <a:schemeClr val="tx2"/>
          </a:solidFill>
          <a:latin typeface="Arial Black" pitchFamily="34" charset="0"/>
        </a:defRPr>
      </a:lvl5pPr>
      <a:lvl6pPr marL="457200" algn="l" rtl="0" fontAlgn="base">
        <a:spcBef>
          <a:spcPct val="0"/>
        </a:spcBef>
        <a:spcAft>
          <a:spcPct val="0"/>
        </a:spcAft>
        <a:defRPr sz="4400">
          <a:solidFill>
            <a:schemeClr val="tx2"/>
          </a:solidFill>
          <a:latin typeface="Arial Black" pitchFamily="34" charset="0"/>
        </a:defRPr>
      </a:lvl6pPr>
      <a:lvl7pPr marL="914400" algn="l" rtl="0" fontAlgn="base">
        <a:spcBef>
          <a:spcPct val="0"/>
        </a:spcBef>
        <a:spcAft>
          <a:spcPct val="0"/>
        </a:spcAft>
        <a:defRPr sz="4400">
          <a:solidFill>
            <a:schemeClr val="tx2"/>
          </a:solidFill>
          <a:latin typeface="Arial Black" pitchFamily="34" charset="0"/>
        </a:defRPr>
      </a:lvl7pPr>
      <a:lvl8pPr marL="1371600" algn="l" rtl="0" fontAlgn="base">
        <a:spcBef>
          <a:spcPct val="0"/>
        </a:spcBef>
        <a:spcAft>
          <a:spcPct val="0"/>
        </a:spcAft>
        <a:defRPr sz="4400">
          <a:solidFill>
            <a:schemeClr val="tx2"/>
          </a:solidFill>
          <a:latin typeface="Arial Black" pitchFamily="34" charset="0"/>
        </a:defRPr>
      </a:lvl8pPr>
      <a:lvl9pPr marL="1828800" algn="l" rtl="0" fontAlgn="base">
        <a:spcBef>
          <a:spcPct val="0"/>
        </a:spcBef>
        <a:spcAft>
          <a:spcPct val="0"/>
        </a:spcAft>
        <a:defRPr sz="4400">
          <a:solidFill>
            <a:schemeClr val="tx2"/>
          </a:solidFill>
          <a:latin typeface="Arial Black" pitchFamily="34" charset="0"/>
        </a:defRPr>
      </a:lvl9pPr>
    </p:titleStyle>
    <p:bodyStyle>
      <a:lvl1pPr marL="342900" indent="-342900" algn="l" rtl="0" eaLnBrk="0" fontAlgn="base" hangingPunct="0">
        <a:spcBef>
          <a:spcPct val="20000"/>
        </a:spcBef>
        <a:spcAft>
          <a:spcPct val="0"/>
        </a:spcAft>
        <a:buClr>
          <a:schemeClr val="hlink"/>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Font typeface="Times New Roman" panose="02020603050405020304" pitchFamily="18" charset="0"/>
        <a:buChar char="−"/>
        <a:defRPr sz="2000">
          <a:solidFill>
            <a:schemeClr val="tx1"/>
          </a:solidFill>
          <a:latin typeface="+mn-lt"/>
        </a:defRPr>
      </a:lvl4pPr>
      <a:lvl5pPr marL="2057400" indent="-228600" algn="l" rtl="0" eaLnBrk="0" fontAlgn="base" hangingPunct="0">
        <a:spcBef>
          <a:spcPct val="20000"/>
        </a:spcBef>
        <a:spcAft>
          <a:spcPct val="0"/>
        </a:spcAft>
        <a:buFont typeface="Times New Roman" panose="02020603050405020304" pitchFamily="18" charset="0"/>
        <a:buChar char="–"/>
        <a:defRPr sz="2000">
          <a:solidFill>
            <a:schemeClr val="tx1"/>
          </a:solidFill>
          <a:latin typeface="+mn-lt"/>
        </a:defRPr>
      </a:lvl5pPr>
      <a:lvl6pPr marL="2514600" indent="-228600" algn="l" rtl="0" fontAlgn="base">
        <a:spcBef>
          <a:spcPct val="20000"/>
        </a:spcBef>
        <a:spcAft>
          <a:spcPct val="0"/>
        </a:spcAft>
        <a:buFont typeface="Times New Roman" pitchFamily="18" charset="0"/>
        <a:buChar char="–"/>
        <a:defRPr sz="2000">
          <a:solidFill>
            <a:schemeClr val="tx1"/>
          </a:solidFill>
          <a:latin typeface="+mn-lt"/>
        </a:defRPr>
      </a:lvl6pPr>
      <a:lvl7pPr marL="2971800" indent="-228600" algn="l" rtl="0" fontAlgn="base">
        <a:spcBef>
          <a:spcPct val="20000"/>
        </a:spcBef>
        <a:spcAft>
          <a:spcPct val="0"/>
        </a:spcAft>
        <a:buFont typeface="Times New Roman" pitchFamily="18" charset="0"/>
        <a:buChar char="–"/>
        <a:defRPr sz="2000">
          <a:solidFill>
            <a:schemeClr val="tx1"/>
          </a:solidFill>
          <a:latin typeface="+mn-lt"/>
        </a:defRPr>
      </a:lvl7pPr>
      <a:lvl8pPr marL="3429000" indent="-228600" algn="l" rtl="0" fontAlgn="base">
        <a:spcBef>
          <a:spcPct val="20000"/>
        </a:spcBef>
        <a:spcAft>
          <a:spcPct val="0"/>
        </a:spcAft>
        <a:buFont typeface="Times New Roman" pitchFamily="18" charset="0"/>
        <a:buChar char="–"/>
        <a:defRPr sz="2000">
          <a:solidFill>
            <a:schemeClr val="tx1"/>
          </a:solidFill>
          <a:latin typeface="+mn-lt"/>
        </a:defRPr>
      </a:lvl8pPr>
      <a:lvl9pPr marL="3886200" indent="-228600" algn="l" rtl="0" fontAlgn="base">
        <a:spcBef>
          <a:spcPct val="20000"/>
        </a:spcBef>
        <a:spcAft>
          <a:spcPct val="0"/>
        </a:spcAft>
        <a:buFont typeface="Times New Roman" pitchFamily="18" charset="0"/>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2850"/>
            </a:gs>
          </a:gsLst>
          <a:lin ang="5400000" scaled="1"/>
        </a:gradFill>
        <a:effectLst/>
      </p:bgPr>
    </p:bg>
    <p:spTree>
      <p:nvGrpSpPr>
        <p:cNvPr id="1" name=""/>
        <p:cNvGrpSpPr/>
        <p:nvPr/>
      </p:nvGrpSpPr>
      <p:grpSpPr>
        <a:xfrm>
          <a:off x="0" y="0"/>
          <a:ext cx="0" cy="0"/>
          <a:chOff x="0" y="0"/>
          <a:chExt cx="0" cy="0"/>
        </a:xfrm>
      </p:grpSpPr>
      <p:grpSp>
        <p:nvGrpSpPr>
          <p:cNvPr id="5122" name="Group 2">
            <a:extLst>
              <a:ext uri="{FF2B5EF4-FFF2-40B4-BE49-F238E27FC236}">
                <a16:creationId xmlns:a16="http://schemas.microsoft.com/office/drawing/2014/main" id="{06F3B441-CFCA-F0BA-6BF5-5D89450F418A}"/>
              </a:ext>
            </a:extLst>
          </p:cNvPr>
          <p:cNvGrpSpPr>
            <a:grpSpLocks/>
          </p:cNvGrpSpPr>
          <p:nvPr/>
        </p:nvGrpSpPr>
        <p:grpSpPr bwMode="auto">
          <a:xfrm>
            <a:off x="1588" y="0"/>
            <a:ext cx="9148762" cy="6851650"/>
            <a:chOff x="1" y="0"/>
            <a:chExt cx="5763" cy="4316"/>
          </a:xfrm>
        </p:grpSpPr>
        <p:sp>
          <p:nvSpPr>
            <p:cNvPr id="136195" name="Freeform 3">
              <a:extLst>
                <a:ext uri="{FF2B5EF4-FFF2-40B4-BE49-F238E27FC236}">
                  <a16:creationId xmlns:a16="http://schemas.microsoft.com/office/drawing/2014/main" id="{8F4F09A3-E41B-C135-C043-6A67A31A6DB0}"/>
                </a:ext>
              </a:extLst>
            </p:cNvPr>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l-GR"/>
            </a:p>
          </p:txBody>
        </p:sp>
        <p:sp>
          <p:nvSpPr>
            <p:cNvPr id="136196" name="Freeform 4">
              <a:extLst>
                <a:ext uri="{FF2B5EF4-FFF2-40B4-BE49-F238E27FC236}">
                  <a16:creationId xmlns:a16="http://schemas.microsoft.com/office/drawing/2014/main" id="{11BDA77D-1546-D4A9-75DB-BEB46DE3D334}"/>
                </a:ext>
              </a:extLst>
            </p:cNvPr>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l-GR"/>
            </a:p>
          </p:txBody>
        </p:sp>
        <p:sp>
          <p:nvSpPr>
            <p:cNvPr id="136197" name="Freeform 5">
              <a:extLst>
                <a:ext uri="{FF2B5EF4-FFF2-40B4-BE49-F238E27FC236}">
                  <a16:creationId xmlns:a16="http://schemas.microsoft.com/office/drawing/2014/main" id="{14E9B909-28BD-6639-22BD-993C770023D2}"/>
                </a:ext>
              </a:extLst>
            </p:cNvPr>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l-GR"/>
            </a:p>
          </p:txBody>
        </p:sp>
        <p:grpSp>
          <p:nvGrpSpPr>
            <p:cNvPr id="5131" name="Group 6">
              <a:extLst>
                <a:ext uri="{FF2B5EF4-FFF2-40B4-BE49-F238E27FC236}">
                  <a16:creationId xmlns:a16="http://schemas.microsoft.com/office/drawing/2014/main" id="{394D525F-BBBB-31B0-E213-FF1A08BEBA23}"/>
                </a:ext>
              </a:extLst>
            </p:cNvPr>
            <p:cNvGrpSpPr>
              <a:grpSpLocks/>
            </p:cNvGrpSpPr>
            <p:nvPr/>
          </p:nvGrpSpPr>
          <p:grpSpPr bwMode="auto">
            <a:xfrm>
              <a:off x="288" y="0"/>
              <a:ext cx="5098" cy="4316"/>
              <a:chOff x="288" y="0"/>
              <a:chExt cx="5098" cy="4316"/>
            </a:xfrm>
          </p:grpSpPr>
          <p:sp>
            <p:nvSpPr>
              <p:cNvPr id="136199" name="Freeform 7">
                <a:extLst>
                  <a:ext uri="{FF2B5EF4-FFF2-40B4-BE49-F238E27FC236}">
                    <a16:creationId xmlns:a16="http://schemas.microsoft.com/office/drawing/2014/main" id="{3798AB64-6225-48B3-AFE0-1803D603B5EB}"/>
                  </a:ext>
                </a:extLst>
              </p:cNvPr>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136200" name="Freeform 8">
                <a:extLst>
                  <a:ext uri="{FF2B5EF4-FFF2-40B4-BE49-F238E27FC236}">
                    <a16:creationId xmlns:a16="http://schemas.microsoft.com/office/drawing/2014/main" id="{AA3C9D2C-0BC2-3B9D-DE23-EE6F51C6E696}"/>
                  </a:ext>
                </a:extLst>
              </p:cNvPr>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136201" name="Freeform 9">
                <a:extLst>
                  <a:ext uri="{FF2B5EF4-FFF2-40B4-BE49-F238E27FC236}">
                    <a16:creationId xmlns:a16="http://schemas.microsoft.com/office/drawing/2014/main" id="{5F461217-285F-2287-B1F7-A599A6042465}"/>
                  </a:ext>
                </a:extLst>
              </p:cNvPr>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136202" name="Freeform 10">
                <a:extLst>
                  <a:ext uri="{FF2B5EF4-FFF2-40B4-BE49-F238E27FC236}">
                    <a16:creationId xmlns:a16="http://schemas.microsoft.com/office/drawing/2014/main" id="{8014F33A-50F0-AA30-DE81-3E94C7C5B45F}"/>
                  </a:ext>
                </a:extLst>
              </p:cNvPr>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136203" name="Freeform 11">
                <a:extLst>
                  <a:ext uri="{FF2B5EF4-FFF2-40B4-BE49-F238E27FC236}">
                    <a16:creationId xmlns:a16="http://schemas.microsoft.com/office/drawing/2014/main" id="{F6132FC8-8491-B187-2BDD-D8F62A9A81DC}"/>
                  </a:ext>
                </a:extLst>
              </p:cNvPr>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136204" name="Freeform 12">
                <a:extLst>
                  <a:ext uri="{FF2B5EF4-FFF2-40B4-BE49-F238E27FC236}">
                    <a16:creationId xmlns:a16="http://schemas.microsoft.com/office/drawing/2014/main" id="{DD6673BE-F42C-9881-8D18-AD0C406F6C42}"/>
                  </a:ext>
                </a:extLst>
              </p:cNvPr>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136205" name="Freeform 13">
                <a:extLst>
                  <a:ext uri="{FF2B5EF4-FFF2-40B4-BE49-F238E27FC236}">
                    <a16:creationId xmlns:a16="http://schemas.microsoft.com/office/drawing/2014/main" id="{B3F73DC2-91AB-78DF-2A56-6F72C3B45DD6}"/>
                  </a:ext>
                </a:extLst>
              </p:cNvPr>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136206" name="Freeform 14">
                <a:extLst>
                  <a:ext uri="{FF2B5EF4-FFF2-40B4-BE49-F238E27FC236}">
                    <a16:creationId xmlns:a16="http://schemas.microsoft.com/office/drawing/2014/main" id="{F70FBE53-7BB3-5E6E-78D2-D5A10BC85409}"/>
                  </a:ext>
                </a:extLst>
              </p:cNvPr>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136207" name="Freeform 15">
                <a:extLst>
                  <a:ext uri="{FF2B5EF4-FFF2-40B4-BE49-F238E27FC236}">
                    <a16:creationId xmlns:a16="http://schemas.microsoft.com/office/drawing/2014/main" id="{948B4A05-3C5B-7BDE-83FD-ED9C6DECF1F4}"/>
                  </a:ext>
                </a:extLst>
              </p:cNvPr>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136208" name="Freeform 16">
                <a:extLst>
                  <a:ext uri="{FF2B5EF4-FFF2-40B4-BE49-F238E27FC236}">
                    <a16:creationId xmlns:a16="http://schemas.microsoft.com/office/drawing/2014/main" id="{F9988C76-5CA5-E14B-3438-1402D24F8D94}"/>
                  </a:ext>
                </a:extLst>
              </p:cNvPr>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136209" name="Freeform 17">
                <a:extLst>
                  <a:ext uri="{FF2B5EF4-FFF2-40B4-BE49-F238E27FC236}">
                    <a16:creationId xmlns:a16="http://schemas.microsoft.com/office/drawing/2014/main" id="{69C2AF6B-44FE-4FFE-14C5-C6012C698FBD}"/>
                  </a:ext>
                </a:extLst>
              </p:cNvPr>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136210" name="Freeform 18">
                <a:extLst>
                  <a:ext uri="{FF2B5EF4-FFF2-40B4-BE49-F238E27FC236}">
                    <a16:creationId xmlns:a16="http://schemas.microsoft.com/office/drawing/2014/main" id="{A82E810C-0A46-E2DB-B102-C328999DFF97}"/>
                  </a:ext>
                </a:extLst>
              </p:cNvPr>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sp>
            <p:nvSpPr>
              <p:cNvPr id="136211" name="Freeform 19">
                <a:extLst>
                  <a:ext uri="{FF2B5EF4-FFF2-40B4-BE49-F238E27FC236}">
                    <a16:creationId xmlns:a16="http://schemas.microsoft.com/office/drawing/2014/main" id="{CBD72674-72B6-69A9-6FC4-C75EFE1A9F70}"/>
                  </a:ext>
                </a:extLst>
              </p:cNvPr>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l-GR"/>
              </a:p>
            </p:txBody>
          </p:sp>
        </p:grpSp>
        <p:sp>
          <p:nvSpPr>
            <p:cNvPr id="136212" name="Freeform 20">
              <a:extLst>
                <a:ext uri="{FF2B5EF4-FFF2-40B4-BE49-F238E27FC236}">
                  <a16:creationId xmlns:a16="http://schemas.microsoft.com/office/drawing/2014/main" id="{D74F590D-FA5E-EBF2-4ECA-8472533B098C}"/>
                </a:ext>
              </a:extLst>
            </p:cNvPr>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l-GR"/>
            </a:p>
          </p:txBody>
        </p:sp>
        <p:sp>
          <p:nvSpPr>
            <p:cNvPr id="136213" name="Freeform 21">
              <a:extLst>
                <a:ext uri="{FF2B5EF4-FFF2-40B4-BE49-F238E27FC236}">
                  <a16:creationId xmlns:a16="http://schemas.microsoft.com/office/drawing/2014/main" id="{11EEB209-4C41-6C85-18DA-57BF443E5DB8}"/>
                </a:ext>
              </a:extLst>
            </p:cNvPr>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l-GR"/>
            </a:p>
          </p:txBody>
        </p:sp>
        <p:sp>
          <p:nvSpPr>
            <p:cNvPr id="136214" name="Freeform 22">
              <a:extLst>
                <a:ext uri="{FF2B5EF4-FFF2-40B4-BE49-F238E27FC236}">
                  <a16:creationId xmlns:a16="http://schemas.microsoft.com/office/drawing/2014/main" id="{A9D0A7C8-5C73-7D52-0D13-3502E20E1BBD}"/>
                </a:ext>
              </a:extLst>
            </p:cNvPr>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l-GR"/>
            </a:p>
          </p:txBody>
        </p:sp>
        <p:sp>
          <p:nvSpPr>
            <p:cNvPr id="136215" name="Freeform 23">
              <a:extLst>
                <a:ext uri="{FF2B5EF4-FFF2-40B4-BE49-F238E27FC236}">
                  <a16:creationId xmlns:a16="http://schemas.microsoft.com/office/drawing/2014/main" id="{4B7D4B49-811D-2D8A-096B-5E0E35F9CBF2}"/>
                </a:ext>
              </a:extLst>
            </p:cNvPr>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a:defRPr/>
              </a:pPr>
              <a:endParaRPr lang="el-GR"/>
            </a:p>
          </p:txBody>
        </p:sp>
        <p:sp>
          <p:nvSpPr>
            <p:cNvPr id="136216" name="Freeform 24">
              <a:extLst>
                <a:ext uri="{FF2B5EF4-FFF2-40B4-BE49-F238E27FC236}">
                  <a16:creationId xmlns:a16="http://schemas.microsoft.com/office/drawing/2014/main" id="{25CED814-0579-9F65-008B-D91B8B530C0D}"/>
                </a:ext>
              </a:extLst>
            </p:cNvPr>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a:defRPr/>
              </a:pPr>
              <a:endParaRPr lang="el-GR"/>
            </a:p>
          </p:txBody>
        </p:sp>
        <p:sp>
          <p:nvSpPr>
            <p:cNvPr id="136217" name="Freeform 25">
              <a:extLst>
                <a:ext uri="{FF2B5EF4-FFF2-40B4-BE49-F238E27FC236}">
                  <a16:creationId xmlns:a16="http://schemas.microsoft.com/office/drawing/2014/main" id="{E5D97AAD-E041-E00D-F468-EB16569D59D0}"/>
                </a:ext>
              </a:extLst>
            </p:cNvPr>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l-GR"/>
            </a:p>
          </p:txBody>
        </p:sp>
        <p:sp>
          <p:nvSpPr>
            <p:cNvPr id="136218" name="Freeform 26">
              <a:extLst>
                <a:ext uri="{FF2B5EF4-FFF2-40B4-BE49-F238E27FC236}">
                  <a16:creationId xmlns:a16="http://schemas.microsoft.com/office/drawing/2014/main" id="{507716D5-EF77-36DE-97B3-1779CB19B4CE}"/>
                </a:ext>
              </a:extLst>
            </p:cNvPr>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a:defRPr/>
              </a:pPr>
              <a:endParaRPr lang="el-GR"/>
            </a:p>
          </p:txBody>
        </p:sp>
        <p:sp>
          <p:nvSpPr>
            <p:cNvPr id="136219" name="Freeform 27">
              <a:extLst>
                <a:ext uri="{FF2B5EF4-FFF2-40B4-BE49-F238E27FC236}">
                  <a16:creationId xmlns:a16="http://schemas.microsoft.com/office/drawing/2014/main" id="{734F0D1D-FA16-0AD1-8907-ACB473BD5444}"/>
                </a:ext>
              </a:extLst>
            </p:cNvPr>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a:defRPr/>
              </a:pPr>
              <a:endParaRPr lang="el-GR"/>
            </a:p>
          </p:txBody>
        </p:sp>
        <p:sp>
          <p:nvSpPr>
            <p:cNvPr id="136220" name="Line 28">
              <a:extLst>
                <a:ext uri="{FF2B5EF4-FFF2-40B4-BE49-F238E27FC236}">
                  <a16:creationId xmlns:a16="http://schemas.microsoft.com/office/drawing/2014/main" id="{7DEFFC24-6443-9BCA-50F3-F9C7640023F2}"/>
                </a:ext>
              </a:extLst>
            </p:cNvPr>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l-GR"/>
            </a:p>
          </p:txBody>
        </p:sp>
        <p:sp>
          <p:nvSpPr>
            <p:cNvPr id="136221" name="Line 29">
              <a:extLst>
                <a:ext uri="{FF2B5EF4-FFF2-40B4-BE49-F238E27FC236}">
                  <a16:creationId xmlns:a16="http://schemas.microsoft.com/office/drawing/2014/main" id="{106408C1-7F47-6AA7-A1B2-2E37F3694F3B}"/>
                </a:ext>
              </a:extLst>
            </p:cNvPr>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l-GR"/>
            </a:p>
          </p:txBody>
        </p:sp>
        <p:sp>
          <p:nvSpPr>
            <p:cNvPr id="136222" name="Line 30">
              <a:extLst>
                <a:ext uri="{FF2B5EF4-FFF2-40B4-BE49-F238E27FC236}">
                  <a16:creationId xmlns:a16="http://schemas.microsoft.com/office/drawing/2014/main" id="{37A09733-E5B9-558E-F02B-0AF46ECBBB87}"/>
                </a:ext>
              </a:extLst>
            </p:cNvPr>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l-GR"/>
            </a:p>
          </p:txBody>
        </p:sp>
        <p:grpSp>
          <p:nvGrpSpPr>
            <p:cNvPr id="5143" name="Group 31">
              <a:extLst>
                <a:ext uri="{FF2B5EF4-FFF2-40B4-BE49-F238E27FC236}">
                  <a16:creationId xmlns:a16="http://schemas.microsoft.com/office/drawing/2014/main" id="{90314BC3-956C-FB9B-E6A0-936F4E7E9411}"/>
                </a:ext>
              </a:extLst>
            </p:cNvPr>
            <p:cNvGrpSpPr>
              <a:grpSpLocks/>
            </p:cNvGrpSpPr>
            <p:nvPr/>
          </p:nvGrpSpPr>
          <p:grpSpPr bwMode="auto">
            <a:xfrm>
              <a:off x="1" y="392"/>
              <a:ext cx="5758" cy="1571"/>
              <a:chOff x="1" y="392"/>
              <a:chExt cx="5758" cy="1571"/>
            </a:xfrm>
          </p:grpSpPr>
          <p:sp>
            <p:nvSpPr>
              <p:cNvPr id="136224" name="Line 32">
                <a:extLst>
                  <a:ext uri="{FF2B5EF4-FFF2-40B4-BE49-F238E27FC236}">
                    <a16:creationId xmlns:a16="http://schemas.microsoft.com/office/drawing/2014/main" id="{3AD992B6-6CE0-0C9C-C843-CA47FBD74236}"/>
                  </a:ext>
                </a:extLst>
              </p:cNvPr>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l-GR"/>
              </a:p>
            </p:txBody>
          </p:sp>
          <p:sp>
            <p:nvSpPr>
              <p:cNvPr id="136225" name="Line 33">
                <a:extLst>
                  <a:ext uri="{FF2B5EF4-FFF2-40B4-BE49-F238E27FC236}">
                    <a16:creationId xmlns:a16="http://schemas.microsoft.com/office/drawing/2014/main" id="{A601AFD2-4B7F-F1E0-38C4-2F623D1F0994}"/>
                  </a:ext>
                </a:extLst>
              </p:cNvPr>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l-GR"/>
              </a:p>
            </p:txBody>
          </p:sp>
          <p:sp>
            <p:nvSpPr>
              <p:cNvPr id="136226" name="Line 34">
                <a:extLst>
                  <a:ext uri="{FF2B5EF4-FFF2-40B4-BE49-F238E27FC236}">
                    <a16:creationId xmlns:a16="http://schemas.microsoft.com/office/drawing/2014/main" id="{342EF6D4-A776-0BC5-15BB-93001B34690F}"/>
                  </a:ext>
                </a:extLst>
              </p:cNvPr>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l-GR"/>
              </a:p>
            </p:txBody>
          </p:sp>
          <p:sp>
            <p:nvSpPr>
              <p:cNvPr id="136227" name="Line 35">
                <a:extLst>
                  <a:ext uri="{FF2B5EF4-FFF2-40B4-BE49-F238E27FC236}">
                    <a16:creationId xmlns:a16="http://schemas.microsoft.com/office/drawing/2014/main" id="{32D5F22C-91B6-6D7C-C393-70D069E1799F}"/>
                  </a:ext>
                </a:extLst>
              </p:cNvPr>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l-GR"/>
              </a:p>
            </p:txBody>
          </p:sp>
          <p:sp>
            <p:nvSpPr>
              <p:cNvPr id="136228" name="Line 36">
                <a:extLst>
                  <a:ext uri="{FF2B5EF4-FFF2-40B4-BE49-F238E27FC236}">
                    <a16:creationId xmlns:a16="http://schemas.microsoft.com/office/drawing/2014/main" id="{5BED7357-225A-82AA-0D60-A8A6A76C7519}"/>
                  </a:ext>
                </a:extLst>
              </p:cNvPr>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l-GR"/>
              </a:p>
            </p:txBody>
          </p:sp>
        </p:grpSp>
        <p:sp>
          <p:nvSpPr>
            <p:cNvPr id="136229" name="Line 37">
              <a:extLst>
                <a:ext uri="{FF2B5EF4-FFF2-40B4-BE49-F238E27FC236}">
                  <a16:creationId xmlns:a16="http://schemas.microsoft.com/office/drawing/2014/main" id="{8FAAB165-C841-52B7-DBDA-B03E58E34B03}"/>
                </a:ext>
              </a:extLst>
            </p:cNvPr>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l-GR"/>
            </a:p>
          </p:txBody>
        </p:sp>
        <p:sp>
          <p:nvSpPr>
            <p:cNvPr id="136230" name="Line 38">
              <a:extLst>
                <a:ext uri="{FF2B5EF4-FFF2-40B4-BE49-F238E27FC236}">
                  <a16:creationId xmlns:a16="http://schemas.microsoft.com/office/drawing/2014/main" id="{F8D1763C-5CA7-ADF6-1E6E-4F5A90F7E772}"/>
                </a:ext>
              </a:extLst>
            </p:cNvPr>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l-GR"/>
            </a:p>
          </p:txBody>
        </p:sp>
      </p:grpSp>
      <p:sp>
        <p:nvSpPr>
          <p:cNvPr id="136231" name="Rectangle 39">
            <a:extLst>
              <a:ext uri="{FF2B5EF4-FFF2-40B4-BE49-F238E27FC236}">
                <a16:creationId xmlns:a16="http://schemas.microsoft.com/office/drawing/2014/main" id="{C98A121F-6629-2B0B-8138-462BE14370E2}"/>
              </a:ext>
            </a:extLst>
          </p:cNvPr>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l-GR"/>
              <a:t>Κάντε κλικ για να επεξεργαστείτε τον τίτλο</a:t>
            </a:r>
          </a:p>
        </p:txBody>
      </p:sp>
      <p:sp>
        <p:nvSpPr>
          <p:cNvPr id="136232" name="Rectangle 40">
            <a:extLst>
              <a:ext uri="{FF2B5EF4-FFF2-40B4-BE49-F238E27FC236}">
                <a16:creationId xmlns:a16="http://schemas.microsoft.com/office/drawing/2014/main" id="{91FE9C07-7BE6-B15D-26BD-C9F07721C8A6}"/>
              </a:ext>
            </a:extLst>
          </p:cNvPr>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smtClean="0">
                <a:effectLst>
                  <a:outerShdw blurRad="38100" dist="38100" dir="2700000" algn="tl">
                    <a:srgbClr val="000000"/>
                  </a:outerShdw>
                </a:effectLst>
                <a:latin typeface="+mn-lt"/>
              </a:defRPr>
            </a:lvl1pPr>
          </a:lstStyle>
          <a:p>
            <a:pPr>
              <a:defRPr/>
            </a:pPr>
            <a:endParaRPr lang="el-GR"/>
          </a:p>
        </p:txBody>
      </p:sp>
      <p:sp>
        <p:nvSpPr>
          <p:cNvPr id="136233" name="Rectangle 41">
            <a:extLst>
              <a:ext uri="{FF2B5EF4-FFF2-40B4-BE49-F238E27FC236}">
                <a16:creationId xmlns:a16="http://schemas.microsoft.com/office/drawing/2014/main" id="{4024E73D-0086-6691-3F12-10C6472A185B}"/>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smtClean="0">
                <a:effectLst>
                  <a:outerShdw blurRad="38100" dist="38100" dir="2700000" algn="tl">
                    <a:srgbClr val="000000"/>
                  </a:outerShdw>
                </a:effectLst>
                <a:latin typeface="+mn-lt"/>
              </a:defRPr>
            </a:lvl1pPr>
          </a:lstStyle>
          <a:p>
            <a:pPr>
              <a:defRPr/>
            </a:pPr>
            <a:endParaRPr lang="el-GR"/>
          </a:p>
        </p:txBody>
      </p:sp>
      <p:sp>
        <p:nvSpPr>
          <p:cNvPr id="136234" name="Rectangle 42">
            <a:extLst>
              <a:ext uri="{FF2B5EF4-FFF2-40B4-BE49-F238E27FC236}">
                <a16:creationId xmlns:a16="http://schemas.microsoft.com/office/drawing/2014/main" id="{38CB0D83-2680-C057-63CA-432100277C7A}"/>
              </a:ext>
            </a:extLst>
          </p:cNvPr>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latin typeface="Verdana" panose="020B0604030504040204" pitchFamily="34" charset="0"/>
              </a:defRPr>
            </a:lvl1pPr>
          </a:lstStyle>
          <a:p>
            <a:fld id="{2F2925A0-A6B0-3541-BBAB-BE02A0FC9C7F}" type="slidenum">
              <a:rPr lang="el-GR" altLang="en-GR"/>
              <a:pPr/>
              <a:t>‹#›</a:t>
            </a:fld>
            <a:endParaRPr lang="el-GR" altLang="en-GR"/>
          </a:p>
        </p:txBody>
      </p:sp>
      <p:sp>
        <p:nvSpPr>
          <p:cNvPr id="136235" name="Rectangle 43">
            <a:extLst>
              <a:ext uri="{FF2B5EF4-FFF2-40B4-BE49-F238E27FC236}">
                <a16:creationId xmlns:a16="http://schemas.microsoft.com/office/drawing/2014/main" id="{CC9C717A-133F-10F9-5E04-6073C4B0E1F7}"/>
              </a:ext>
            </a:extLst>
          </p:cNvPr>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l-GR"/>
              <a:t>Κάντε κλικ για να επεξεργαστείτε τα στυλ κειμένου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cSld>
  <p:clrMap bg1="dk2" tx1="lt1" bg2="dk1" tx2="lt2" accent1="accent1" accent2="accent2" accent3="accent3" accent4="accent4" accent5="accent5" accent6="accent6" hlink="hlink" folHlink="folHlink"/>
  <p:sldLayoutIdLst>
    <p:sldLayoutId id="214748403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32C4F279-9382-B1DF-CFAD-BC93A0358B4D}"/>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l-GR" altLang="en-GR"/>
              <a:t>Κάντε κλικ για να επεξεργαστείτε το στυλ  τίτλου του υποδείγματος</a:t>
            </a:r>
          </a:p>
        </p:txBody>
      </p:sp>
      <p:sp>
        <p:nvSpPr>
          <p:cNvPr id="6147" name="Rectangle 3">
            <a:extLst>
              <a:ext uri="{FF2B5EF4-FFF2-40B4-BE49-F238E27FC236}">
                <a16:creationId xmlns:a16="http://schemas.microsoft.com/office/drawing/2014/main" id="{2DE5BB37-B168-9B56-7E6B-9B4B83B73179}"/>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l-GR" altLang="en-GR"/>
              <a:t>Κάντε κλικ για να επεξεργαστείτε τα στυλ κειμένου του υποδείγματος</a:t>
            </a:r>
          </a:p>
          <a:p>
            <a:pPr lvl="1"/>
            <a:r>
              <a:rPr lang="el-GR" altLang="en-GR"/>
              <a:t>Δεύτερου επιπέδου</a:t>
            </a:r>
          </a:p>
          <a:p>
            <a:pPr lvl="2"/>
            <a:r>
              <a:rPr lang="el-GR" altLang="en-GR"/>
              <a:t>Τρίτου επιπέδου</a:t>
            </a:r>
          </a:p>
          <a:p>
            <a:pPr lvl="3"/>
            <a:r>
              <a:rPr lang="el-GR" altLang="en-GR"/>
              <a:t>Τέταρτου επιπέδου</a:t>
            </a:r>
          </a:p>
          <a:p>
            <a:pPr lvl="4"/>
            <a:r>
              <a:rPr lang="el-GR" altLang="en-GR"/>
              <a:t>Πέμπτου επιπέδου</a:t>
            </a:r>
          </a:p>
        </p:txBody>
      </p:sp>
      <p:sp>
        <p:nvSpPr>
          <p:cNvPr id="282628" name="Rectangle 4">
            <a:extLst>
              <a:ext uri="{FF2B5EF4-FFF2-40B4-BE49-F238E27FC236}">
                <a16:creationId xmlns:a16="http://schemas.microsoft.com/office/drawing/2014/main" id="{09797761-E76D-582F-778F-9C99D6BC3F8A}"/>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eaLnBrk="0" hangingPunct="0">
              <a:defRPr sz="1400" smtClean="0">
                <a:latin typeface="Times New Roman Greek" charset="-95"/>
              </a:defRPr>
            </a:lvl1pPr>
          </a:lstStyle>
          <a:p>
            <a:pPr>
              <a:defRPr/>
            </a:pPr>
            <a:endParaRPr lang="el-GR"/>
          </a:p>
        </p:txBody>
      </p:sp>
      <p:sp>
        <p:nvSpPr>
          <p:cNvPr id="282629" name="Rectangle 5">
            <a:extLst>
              <a:ext uri="{FF2B5EF4-FFF2-40B4-BE49-F238E27FC236}">
                <a16:creationId xmlns:a16="http://schemas.microsoft.com/office/drawing/2014/main" id="{1BEAC56F-7C9F-04FF-5635-D77C81263D9D}"/>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ctr" eaLnBrk="0" hangingPunct="0">
              <a:defRPr sz="1400" smtClean="0">
                <a:latin typeface="Times New Roman Greek" charset="-95"/>
              </a:defRPr>
            </a:lvl1pPr>
          </a:lstStyle>
          <a:p>
            <a:pPr>
              <a:defRPr/>
            </a:pPr>
            <a:endParaRPr lang="el-GR"/>
          </a:p>
        </p:txBody>
      </p:sp>
      <p:sp>
        <p:nvSpPr>
          <p:cNvPr id="282630" name="Rectangle 6">
            <a:extLst>
              <a:ext uri="{FF2B5EF4-FFF2-40B4-BE49-F238E27FC236}">
                <a16:creationId xmlns:a16="http://schemas.microsoft.com/office/drawing/2014/main" id="{A3829753-7C84-3014-AEEC-627FA66397D8}"/>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eaLnBrk="0" hangingPunct="0">
              <a:defRPr sz="1400">
                <a:latin typeface="Times New Roman" panose="02020603050405020304" pitchFamily="18" charset="0"/>
              </a:defRPr>
            </a:lvl1pPr>
          </a:lstStyle>
          <a:p>
            <a:fld id="{AF7E4166-EFD5-5046-ABB2-E78A7C45B3F7}" type="slidenum">
              <a:rPr lang="el-GR" altLang="en-GR"/>
              <a:pPr/>
              <a:t>‹#›</a:t>
            </a:fld>
            <a:endParaRPr lang="el-GR" altLang="en-GR">
              <a:latin typeface="Times New Roman Greek" charset="-95"/>
            </a:endParaRPr>
          </a:p>
        </p:txBody>
      </p:sp>
    </p:spTree>
  </p:cSld>
  <p:clrMap bg1="dk2" tx1="lt1" bg2="dk1" tx2="lt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 id="2147483938"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4674" name="Line 2">
            <a:extLst>
              <a:ext uri="{FF2B5EF4-FFF2-40B4-BE49-F238E27FC236}">
                <a16:creationId xmlns:a16="http://schemas.microsoft.com/office/drawing/2014/main" id="{B477B2DF-0B56-29C8-80D8-9D5BCD9987EA}"/>
              </a:ext>
            </a:extLst>
          </p:cNvPr>
          <p:cNvSpPr>
            <a:spLocks noChangeShapeType="1"/>
          </p:cNvSpPr>
          <p:nvPr/>
        </p:nvSpPr>
        <p:spPr bwMode="auto">
          <a:xfrm>
            <a:off x="0" y="1371600"/>
            <a:ext cx="8026400" cy="0"/>
          </a:xfrm>
          <a:prstGeom prst="line">
            <a:avLst/>
          </a:prstGeom>
          <a:noFill/>
          <a:ln w="50800">
            <a:solidFill>
              <a:schemeClr val="accent2"/>
            </a:solidFill>
            <a:round/>
            <a:headEnd type="none" w="sm" len="sm"/>
            <a:tailEnd type="none" w="sm" len="sm"/>
          </a:ln>
          <a:effectLst/>
        </p:spPr>
        <p:txBody>
          <a:bodyPr wrap="none" anchor="ctr"/>
          <a:lstStyle/>
          <a:p>
            <a:pPr>
              <a:defRPr/>
            </a:pPr>
            <a:endParaRPr lang="el-GR"/>
          </a:p>
        </p:txBody>
      </p:sp>
      <p:sp>
        <p:nvSpPr>
          <p:cNvPr id="7171" name="Rectangle 3">
            <a:extLst>
              <a:ext uri="{FF2B5EF4-FFF2-40B4-BE49-F238E27FC236}">
                <a16:creationId xmlns:a16="http://schemas.microsoft.com/office/drawing/2014/main" id="{C9F4CDEE-C30C-C1D2-9EE9-689C5754DF6E}"/>
              </a:ext>
            </a:extLst>
          </p:cNvPr>
          <p:cNvSpPr>
            <a:spLocks noGrp="1" noChangeArrowheads="1"/>
          </p:cNvSpPr>
          <p:nvPr>
            <p:ph type="title"/>
          </p:nvPr>
        </p:nvSpPr>
        <p:spPr bwMode="auto">
          <a:xfrm>
            <a:off x="381000" y="266700"/>
            <a:ext cx="77724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bodyPr>
          <a:lstStyle/>
          <a:p>
            <a:pPr lvl="0"/>
            <a:r>
              <a:rPr lang="el-GR" altLang="en-GR"/>
              <a:t>Click to edit Master title style</a:t>
            </a:r>
          </a:p>
        </p:txBody>
      </p:sp>
      <p:sp>
        <p:nvSpPr>
          <p:cNvPr id="7172" name="Rectangle 4">
            <a:extLst>
              <a:ext uri="{FF2B5EF4-FFF2-40B4-BE49-F238E27FC236}">
                <a16:creationId xmlns:a16="http://schemas.microsoft.com/office/drawing/2014/main" id="{A7EC735F-3140-0820-B536-E39AE76A28CF}"/>
              </a:ext>
            </a:extLst>
          </p:cNvPr>
          <p:cNvSpPr>
            <a:spLocks noGrp="1" noChangeArrowheads="1"/>
          </p:cNvSpPr>
          <p:nvPr>
            <p:ph type="body" idx="1"/>
          </p:nvPr>
        </p:nvSpPr>
        <p:spPr bwMode="auto">
          <a:xfrm>
            <a:off x="1035050" y="1676400"/>
            <a:ext cx="772795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l-GR" altLang="en-GR"/>
              <a:t>Click to edit Master text styles</a:t>
            </a:r>
          </a:p>
          <a:p>
            <a:pPr lvl="1"/>
            <a:r>
              <a:rPr lang="el-GR" altLang="en-GR"/>
              <a:t>Second Level</a:t>
            </a:r>
          </a:p>
          <a:p>
            <a:pPr lvl="2"/>
            <a:r>
              <a:rPr lang="el-GR" altLang="en-GR"/>
              <a:t>Third Level</a:t>
            </a:r>
          </a:p>
          <a:p>
            <a:pPr lvl="3"/>
            <a:r>
              <a:rPr lang="el-GR" altLang="en-GR"/>
              <a:t>Fourth Level</a:t>
            </a:r>
          </a:p>
          <a:p>
            <a:pPr lvl="4"/>
            <a:r>
              <a:rPr lang="el-GR" altLang="en-GR"/>
              <a:t>Fifth Level</a:t>
            </a:r>
          </a:p>
        </p:txBody>
      </p:sp>
      <p:sp>
        <p:nvSpPr>
          <p:cNvPr id="284677" name="Rectangle 5">
            <a:extLst>
              <a:ext uri="{FF2B5EF4-FFF2-40B4-BE49-F238E27FC236}">
                <a16:creationId xmlns:a16="http://schemas.microsoft.com/office/drawing/2014/main" id="{C0A70AE2-D7C8-02E0-8749-448B49539DE5}"/>
              </a:ext>
            </a:extLst>
          </p:cNvPr>
          <p:cNvSpPr>
            <a:spLocks noGrp="1" noChangeArrowheads="1"/>
          </p:cNvSpPr>
          <p:nvPr>
            <p:ph type="dt" sz="half" idx="2"/>
          </p:nvPr>
        </p:nvSpPr>
        <p:spPr bwMode="auto">
          <a:xfrm>
            <a:off x="381000" y="61722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eaLnBrk="0" hangingPunct="0">
              <a:defRPr sz="1400" smtClean="0"/>
            </a:lvl1pPr>
          </a:lstStyle>
          <a:p>
            <a:pPr>
              <a:defRPr/>
            </a:pPr>
            <a:endParaRPr lang="el-GR"/>
          </a:p>
        </p:txBody>
      </p:sp>
      <p:sp>
        <p:nvSpPr>
          <p:cNvPr id="284678" name="Rectangle 6">
            <a:extLst>
              <a:ext uri="{FF2B5EF4-FFF2-40B4-BE49-F238E27FC236}">
                <a16:creationId xmlns:a16="http://schemas.microsoft.com/office/drawing/2014/main" id="{76C50FED-C7B9-D15F-F450-1E34816A45DE}"/>
              </a:ext>
            </a:extLst>
          </p:cNvPr>
          <p:cNvSpPr>
            <a:spLocks noGrp="1" noChangeArrowheads="1"/>
          </p:cNvSpPr>
          <p:nvPr>
            <p:ph type="ftr" sz="quarter" idx="3"/>
          </p:nvPr>
        </p:nvSpPr>
        <p:spPr bwMode="auto">
          <a:xfrm>
            <a:off x="3124200" y="61722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0" hangingPunct="0">
              <a:defRPr sz="1400" smtClean="0"/>
            </a:lvl1pPr>
          </a:lstStyle>
          <a:p>
            <a:pPr>
              <a:defRPr/>
            </a:pPr>
            <a:endParaRPr lang="el-GR"/>
          </a:p>
        </p:txBody>
      </p:sp>
      <p:sp>
        <p:nvSpPr>
          <p:cNvPr id="284679" name="Rectangle 7">
            <a:extLst>
              <a:ext uri="{FF2B5EF4-FFF2-40B4-BE49-F238E27FC236}">
                <a16:creationId xmlns:a16="http://schemas.microsoft.com/office/drawing/2014/main" id="{584EE50D-E81C-C3DA-8A30-39848FD70EDB}"/>
              </a:ext>
            </a:extLst>
          </p:cNvPr>
          <p:cNvSpPr>
            <a:spLocks noGrp="1" noChangeArrowheads="1"/>
          </p:cNvSpPr>
          <p:nvPr>
            <p:ph type="sldNum" sz="quarter" idx="4"/>
          </p:nvPr>
        </p:nvSpPr>
        <p:spPr bwMode="auto">
          <a:xfrm>
            <a:off x="6858000" y="61722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defRPr sz="1400"/>
            </a:lvl1pPr>
          </a:lstStyle>
          <a:p>
            <a:fld id="{120A220F-77F7-BC41-84E7-2C81F0636380}" type="slidenum">
              <a:rPr lang="el-GR" altLang="en-GR"/>
              <a:pPr/>
              <a:t>‹#›</a:t>
            </a:fld>
            <a:endParaRPr lang="el-GR" altLang="en-GR"/>
          </a:p>
        </p:txBody>
      </p:sp>
    </p:spTree>
  </p:cSld>
  <p:clrMap bg1="dk2" tx1="lt1" bg2="dk1" tx2="lt2" accent1="accent1" accent2="accent2" accent3="accent3" accent4="accent4" accent5="accent5" accent6="accent6" hlink="hlink" folHlink="folHlink"/>
  <p:sldLayoutIdLst>
    <p:sldLayoutId id="2147484037"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 id="2147483947" r:id="rId10"/>
    <p:sldLayoutId id="2147483948" r:id="rId11"/>
    <p:sldLayoutId id="2147483949" r:id="rId12"/>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pitchFamily="34" charset="0"/>
        </a:defRPr>
      </a:lvl2pPr>
      <a:lvl3pPr algn="l" rtl="0" eaLnBrk="0" fontAlgn="base" hangingPunct="0">
        <a:spcBef>
          <a:spcPct val="0"/>
        </a:spcBef>
        <a:spcAft>
          <a:spcPct val="0"/>
        </a:spcAft>
        <a:defRPr sz="4400">
          <a:solidFill>
            <a:schemeClr val="tx2"/>
          </a:solidFill>
          <a:latin typeface="Arial" pitchFamily="34" charset="0"/>
        </a:defRPr>
      </a:lvl3pPr>
      <a:lvl4pPr algn="l" rtl="0" eaLnBrk="0" fontAlgn="base" hangingPunct="0">
        <a:spcBef>
          <a:spcPct val="0"/>
        </a:spcBef>
        <a:spcAft>
          <a:spcPct val="0"/>
        </a:spcAft>
        <a:defRPr sz="4400">
          <a:solidFill>
            <a:schemeClr val="tx2"/>
          </a:solidFill>
          <a:latin typeface="Arial" pitchFamily="34" charset="0"/>
        </a:defRPr>
      </a:lvl4pPr>
      <a:lvl5pPr algn="l" rtl="0" eaLnBrk="0" fontAlgn="base" hangingPunct="0">
        <a:spcBef>
          <a:spcPct val="0"/>
        </a:spcBef>
        <a:spcAft>
          <a:spcPct val="0"/>
        </a:spcAft>
        <a:defRPr sz="4400">
          <a:solidFill>
            <a:schemeClr val="tx2"/>
          </a:solidFill>
          <a:latin typeface="Arial" pitchFamily="34" charset="0"/>
        </a:defRPr>
      </a:lvl5pPr>
      <a:lvl6pPr marL="457200" algn="l" rtl="0" eaLnBrk="0" fontAlgn="base" hangingPunct="0">
        <a:spcBef>
          <a:spcPct val="0"/>
        </a:spcBef>
        <a:spcAft>
          <a:spcPct val="0"/>
        </a:spcAft>
        <a:defRPr sz="4400">
          <a:solidFill>
            <a:schemeClr val="tx2"/>
          </a:solidFill>
          <a:latin typeface="Arial" pitchFamily="34" charset="0"/>
        </a:defRPr>
      </a:lvl6pPr>
      <a:lvl7pPr marL="914400" algn="l" rtl="0" eaLnBrk="0" fontAlgn="base" hangingPunct="0">
        <a:spcBef>
          <a:spcPct val="0"/>
        </a:spcBef>
        <a:spcAft>
          <a:spcPct val="0"/>
        </a:spcAft>
        <a:defRPr sz="4400">
          <a:solidFill>
            <a:schemeClr val="tx2"/>
          </a:solidFill>
          <a:latin typeface="Arial" pitchFamily="34" charset="0"/>
        </a:defRPr>
      </a:lvl7pPr>
      <a:lvl8pPr marL="1371600" algn="l" rtl="0" eaLnBrk="0" fontAlgn="base" hangingPunct="0">
        <a:spcBef>
          <a:spcPct val="0"/>
        </a:spcBef>
        <a:spcAft>
          <a:spcPct val="0"/>
        </a:spcAft>
        <a:defRPr sz="4400">
          <a:solidFill>
            <a:schemeClr val="tx2"/>
          </a:solidFill>
          <a:latin typeface="Arial" pitchFamily="34" charset="0"/>
        </a:defRPr>
      </a:lvl8pPr>
      <a:lvl9pPr marL="1828800" algn="l" rtl="0" eaLnBrk="0" fontAlgn="base" hangingPunct="0">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lr>
          <a:schemeClr val="accent2"/>
        </a:buClr>
        <a:buSzPct val="75000"/>
        <a:buFont typeface="Monotype Sorts" pitchFamily="2" charset="2"/>
        <a:buChar char="u"/>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latin typeface="+mn-lt"/>
        </a:defRPr>
      </a:lvl2pPr>
      <a:lvl3pPr marL="1143000" indent="-228600" algn="l" rtl="0" eaLnBrk="0" fontAlgn="base" hangingPunct="0">
        <a:spcBef>
          <a:spcPct val="20000"/>
        </a:spcBef>
        <a:spcAft>
          <a:spcPct val="0"/>
        </a:spcAft>
        <a:buClr>
          <a:schemeClr val="accent2"/>
        </a:buClr>
        <a:buFont typeface="CommonBullets" pitchFamily="34" charset="2"/>
        <a:buChar char="»"/>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65000"/>
        <a:buFont typeface="Monotype Sorts" pitchFamily="2" charset="2"/>
        <a:buChar char="u"/>
        <a:defRPr sz="2000">
          <a:solidFill>
            <a:schemeClr val="tx1"/>
          </a:solidFill>
          <a:latin typeface="+mn-lt"/>
        </a:defRPr>
      </a:lvl4pPr>
      <a:lvl5pPr marL="2057400" indent="-228600" algn="l" rtl="0" eaLnBrk="0" fontAlgn="base" hangingPunct="0">
        <a:spcBef>
          <a:spcPct val="20000"/>
        </a:spcBef>
        <a:spcAft>
          <a:spcPct val="0"/>
        </a:spcAft>
        <a:buClr>
          <a:schemeClr val="tx1"/>
        </a:buClr>
        <a:buChar char="–"/>
        <a:defRPr sz="2000">
          <a:solidFill>
            <a:schemeClr val="tx1"/>
          </a:solidFill>
          <a:latin typeface="+mn-lt"/>
        </a:defRPr>
      </a:lvl5pPr>
      <a:lvl6pPr marL="2514600" indent="-228600" algn="l" rtl="0" eaLnBrk="0" fontAlgn="base" hangingPunct="0">
        <a:spcBef>
          <a:spcPct val="20000"/>
        </a:spcBef>
        <a:spcAft>
          <a:spcPct val="0"/>
        </a:spcAft>
        <a:buClr>
          <a:schemeClr val="tx1"/>
        </a:buClr>
        <a:buChar char="–"/>
        <a:defRPr sz="2000">
          <a:solidFill>
            <a:schemeClr val="tx1"/>
          </a:solidFill>
          <a:latin typeface="+mn-lt"/>
        </a:defRPr>
      </a:lvl6pPr>
      <a:lvl7pPr marL="2971800" indent="-228600" algn="l" rtl="0" eaLnBrk="0" fontAlgn="base" hangingPunct="0">
        <a:spcBef>
          <a:spcPct val="20000"/>
        </a:spcBef>
        <a:spcAft>
          <a:spcPct val="0"/>
        </a:spcAft>
        <a:buClr>
          <a:schemeClr val="tx1"/>
        </a:buClr>
        <a:buChar char="–"/>
        <a:defRPr sz="2000">
          <a:solidFill>
            <a:schemeClr val="tx1"/>
          </a:solidFill>
          <a:latin typeface="+mn-lt"/>
        </a:defRPr>
      </a:lvl7pPr>
      <a:lvl8pPr marL="3429000" indent="-228600" algn="l" rtl="0" eaLnBrk="0" fontAlgn="base" hangingPunct="0">
        <a:spcBef>
          <a:spcPct val="20000"/>
        </a:spcBef>
        <a:spcAft>
          <a:spcPct val="0"/>
        </a:spcAft>
        <a:buClr>
          <a:schemeClr val="tx1"/>
        </a:buClr>
        <a:buChar char="–"/>
        <a:defRPr sz="2000">
          <a:solidFill>
            <a:schemeClr val="tx1"/>
          </a:solidFill>
          <a:latin typeface="+mn-lt"/>
        </a:defRPr>
      </a:lvl8pPr>
      <a:lvl9pPr marL="3886200" indent="-228600" algn="l" rtl="0" eaLnBrk="0" fontAlgn="base" hangingPunct="0">
        <a:spcBef>
          <a:spcPct val="20000"/>
        </a:spcBef>
        <a:spcAft>
          <a:spcPct val="0"/>
        </a:spcAft>
        <a:buClr>
          <a:schemeClr val="tx1"/>
        </a:buClr>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30F84552-7D25-82E1-02A2-9DD82D0D31C0}"/>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n-GR"/>
              <a:t>Κάντε κλικ για να επεξεργαστείτε τον τίτλο</a:t>
            </a:r>
          </a:p>
        </p:txBody>
      </p:sp>
      <p:sp>
        <p:nvSpPr>
          <p:cNvPr id="8195" name="Rectangle 3">
            <a:extLst>
              <a:ext uri="{FF2B5EF4-FFF2-40B4-BE49-F238E27FC236}">
                <a16:creationId xmlns:a16="http://schemas.microsoft.com/office/drawing/2014/main" id="{06AB3D30-8196-D4EF-8325-33B38337505B}"/>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n-GR"/>
              <a:t>Κάντε κλικ για να επεξεργαστείτε τα στυλ κειμένου του υποδείγματος</a:t>
            </a:r>
          </a:p>
          <a:p>
            <a:pPr lvl="1"/>
            <a:r>
              <a:rPr lang="el-GR" altLang="en-GR"/>
              <a:t>Δεύτερου επιπέδου</a:t>
            </a:r>
          </a:p>
          <a:p>
            <a:pPr lvl="2"/>
            <a:r>
              <a:rPr lang="el-GR" altLang="en-GR"/>
              <a:t>Τρίτου επιπέδου</a:t>
            </a:r>
          </a:p>
          <a:p>
            <a:pPr lvl="3"/>
            <a:r>
              <a:rPr lang="el-GR" altLang="en-GR"/>
              <a:t>Τέταρτου επιπέδου</a:t>
            </a:r>
          </a:p>
          <a:p>
            <a:pPr lvl="4"/>
            <a:r>
              <a:rPr lang="el-GR" altLang="en-GR"/>
              <a:t>Πέμπτου επιπέδου</a:t>
            </a:r>
          </a:p>
        </p:txBody>
      </p:sp>
      <p:sp>
        <p:nvSpPr>
          <p:cNvPr id="339972" name="Rectangle 4">
            <a:extLst>
              <a:ext uri="{FF2B5EF4-FFF2-40B4-BE49-F238E27FC236}">
                <a16:creationId xmlns:a16="http://schemas.microsoft.com/office/drawing/2014/main" id="{C4B719A4-FA28-836F-EB63-9E8C35BA812C}"/>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l-GR"/>
          </a:p>
        </p:txBody>
      </p:sp>
      <p:sp>
        <p:nvSpPr>
          <p:cNvPr id="339973" name="Rectangle 5">
            <a:extLst>
              <a:ext uri="{FF2B5EF4-FFF2-40B4-BE49-F238E27FC236}">
                <a16:creationId xmlns:a16="http://schemas.microsoft.com/office/drawing/2014/main" id="{61C9B70A-FA42-3355-2139-D6EFEF223C2A}"/>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l-GR"/>
          </a:p>
        </p:txBody>
      </p:sp>
      <p:sp>
        <p:nvSpPr>
          <p:cNvPr id="339974" name="Rectangle 6">
            <a:extLst>
              <a:ext uri="{FF2B5EF4-FFF2-40B4-BE49-F238E27FC236}">
                <a16:creationId xmlns:a16="http://schemas.microsoft.com/office/drawing/2014/main" id="{8BFC0FF0-8B82-1A4F-DBD7-5D2D17A65778}"/>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BFD12801-A8B7-614A-870E-53D0E39EED26}" type="slidenum">
              <a:rPr lang="el-GR" altLang="en-GR"/>
              <a:pPr/>
              <a:t>‹#›</a:t>
            </a:fld>
            <a:endParaRPr lang="el-GR" altLang="en-GR"/>
          </a:p>
        </p:txBody>
      </p:sp>
    </p:spTree>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3218" name="Rectangle 2">
            <a:extLst>
              <a:ext uri="{FF2B5EF4-FFF2-40B4-BE49-F238E27FC236}">
                <a16:creationId xmlns:a16="http://schemas.microsoft.com/office/drawing/2014/main" id="{4EDFED34-8FCA-626E-CD83-03B3D7DA82CD}"/>
              </a:ext>
            </a:extLst>
          </p:cNvPr>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l-GR"/>
          </a:p>
        </p:txBody>
      </p:sp>
      <p:sp>
        <p:nvSpPr>
          <p:cNvPr id="393219" name="Rectangle 3">
            <a:extLst>
              <a:ext uri="{FF2B5EF4-FFF2-40B4-BE49-F238E27FC236}">
                <a16:creationId xmlns:a16="http://schemas.microsoft.com/office/drawing/2014/main" id="{78C95476-104E-3D1C-F933-BB09353DDF19}"/>
              </a:ext>
            </a:extLst>
          </p:cNvPr>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C8B6384C-DB53-3C41-A5D3-F7EEDA63C3BE}" type="slidenum">
              <a:rPr lang="el-GR" altLang="en-GR"/>
              <a:pPr/>
              <a:t>‹#›</a:t>
            </a:fld>
            <a:endParaRPr lang="el-GR" altLang="en-GR"/>
          </a:p>
        </p:txBody>
      </p:sp>
      <p:grpSp>
        <p:nvGrpSpPr>
          <p:cNvPr id="9220" name="Group 4">
            <a:extLst>
              <a:ext uri="{FF2B5EF4-FFF2-40B4-BE49-F238E27FC236}">
                <a16:creationId xmlns:a16="http://schemas.microsoft.com/office/drawing/2014/main" id="{A14655D5-0B8A-5990-BD34-6D5E83DE3C81}"/>
              </a:ext>
            </a:extLst>
          </p:cNvPr>
          <p:cNvGrpSpPr>
            <a:grpSpLocks/>
          </p:cNvGrpSpPr>
          <p:nvPr/>
        </p:nvGrpSpPr>
        <p:grpSpPr bwMode="auto">
          <a:xfrm>
            <a:off x="0" y="0"/>
            <a:ext cx="9140825" cy="6850063"/>
            <a:chOff x="0" y="0"/>
            <a:chExt cx="5758" cy="4315"/>
          </a:xfrm>
        </p:grpSpPr>
        <p:grpSp>
          <p:nvGrpSpPr>
            <p:cNvPr id="9224" name="Group 5">
              <a:extLst>
                <a:ext uri="{FF2B5EF4-FFF2-40B4-BE49-F238E27FC236}">
                  <a16:creationId xmlns:a16="http://schemas.microsoft.com/office/drawing/2014/main" id="{BAC45A15-9433-E7BF-AAFA-DF1245471153}"/>
                </a:ext>
              </a:extLst>
            </p:cNvPr>
            <p:cNvGrpSpPr>
              <a:grpSpLocks/>
            </p:cNvGrpSpPr>
            <p:nvPr userDrawn="1"/>
          </p:nvGrpSpPr>
          <p:grpSpPr bwMode="auto">
            <a:xfrm>
              <a:off x="1728" y="2230"/>
              <a:ext cx="4027" cy="2085"/>
              <a:chOff x="1728" y="2230"/>
              <a:chExt cx="4027" cy="2085"/>
            </a:xfrm>
          </p:grpSpPr>
          <p:sp>
            <p:nvSpPr>
              <p:cNvPr id="393222" name="Freeform 6">
                <a:extLst>
                  <a:ext uri="{FF2B5EF4-FFF2-40B4-BE49-F238E27FC236}">
                    <a16:creationId xmlns:a16="http://schemas.microsoft.com/office/drawing/2014/main" id="{6AE343AC-DE9D-B1BD-96CF-C6339E7EE6FB}"/>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l-GR"/>
              </a:p>
            </p:txBody>
          </p:sp>
          <p:sp>
            <p:nvSpPr>
              <p:cNvPr id="393223" name="Freeform 7">
                <a:extLst>
                  <a:ext uri="{FF2B5EF4-FFF2-40B4-BE49-F238E27FC236}">
                    <a16:creationId xmlns:a16="http://schemas.microsoft.com/office/drawing/2014/main" id="{4C4D5D90-EA59-4CB7-6F10-8F1FFDBEBA9D}"/>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l-GR"/>
              </a:p>
            </p:txBody>
          </p:sp>
          <p:sp>
            <p:nvSpPr>
              <p:cNvPr id="393224" name="Freeform 8">
                <a:extLst>
                  <a:ext uri="{FF2B5EF4-FFF2-40B4-BE49-F238E27FC236}">
                    <a16:creationId xmlns:a16="http://schemas.microsoft.com/office/drawing/2014/main" id="{BCF36495-A09D-EB59-9CBB-3D98460B7729}"/>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l-GR"/>
              </a:p>
            </p:txBody>
          </p:sp>
          <p:sp>
            <p:nvSpPr>
              <p:cNvPr id="393225" name="Freeform 9">
                <a:extLst>
                  <a:ext uri="{FF2B5EF4-FFF2-40B4-BE49-F238E27FC236}">
                    <a16:creationId xmlns:a16="http://schemas.microsoft.com/office/drawing/2014/main" id="{940E1EEC-390B-B796-B7C7-2A9166BE8B4E}"/>
                  </a:ext>
                </a:extLst>
              </p:cNvPr>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a:defRPr/>
                </a:pPr>
                <a:endParaRPr lang="el-GR"/>
              </a:p>
            </p:txBody>
          </p:sp>
          <p:sp>
            <p:nvSpPr>
              <p:cNvPr id="393226" name="Freeform 10">
                <a:extLst>
                  <a:ext uri="{FF2B5EF4-FFF2-40B4-BE49-F238E27FC236}">
                    <a16:creationId xmlns:a16="http://schemas.microsoft.com/office/drawing/2014/main" id="{EEFD4674-9698-6899-10AD-602F5CC6CA1F}"/>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l-GR"/>
              </a:p>
            </p:txBody>
          </p:sp>
        </p:grpSp>
        <p:sp>
          <p:nvSpPr>
            <p:cNvPr id="393227" name="Freeform 11">
              <a:extLst>
                <a:ext uri="{FF2B5EF4-FFF2-40B4-BE49-F238E27FC236}">
                  <a16:creationId xmlns:a16="http://schemas.microsoft.com/office/drawing/2014/main" id="{47B366D6-A5D1-99E5-DB99-03E10084186C}"/>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l-GR"/>
            </a:p>
          </p:txBody>
        </p:sp>
        <p:sp>
          <p:nvSpPr>
            <p:cNvPr id="393228" name="Freeform 12">
              <a:extLst>
                <a:ext uri="{FF2B5EF4-FFF2-40B4-BE49-F238E27FC236}">
                  <a16:creationId xmlns:a16="http://schemas.microsoft.com/office/drawing/2014/main" id="{FB7C0BB5-F295-8D75-7BDD-B5147D30B387}"/>
                </a:ext>
              </a:extLst>
            </p:cNvPr>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l-GR"/>
            </a:p>
          </p:txBody>
        </p:sp>
      </p:grpSp>
      <p:sp>
        <p:nvSpPr>
          <p:cNvPr id="393229" name="Rectangle 13">
            <a:extLst>
              <a:ext uri="{FF2B5EF4-FFF2-40B4-BE49-F238E27FC236}">
                <a16:creationId xmlns:a16="http://schemas.microsoft.com/office/drawing/2014/main" id="{ACA62CCA-436A-AE1F-3FF6-035CFDA505F8}"/>
              </a:ext>
            </a:extLst>
          </p:cNvPr>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l-GR"/>
              <a:t>Κάντε κλικ για να επεξεργαστείτε τον τίτλο</a:t>
            </a:r>
          </a:p>
        </p:txBody>
      </p:sp>
      <p:sp>
        <p:nvSpPr>
          <p:cNvPr id="393230" name="Rectangle 14">
            <a:extLst>
              <a:ext uri="{FF2B5EF4-FFF2-40B4-BE49-F238E27FC236}">
                <a16:creationId xmlns:a16="http://schemas.microsoft.com/office/drawing/2014/main" id="{63D6D39A-348C-36D5-DAB4-077DCAB8B8BD}"/>
              </a:ext>
            </a:extLst>
          </p:cNvPr>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lvl1pPr>
          </a:lstStyle>
          <a:p>
            <a:pPr>
              <a:defRPr/>
            </a:pPr>
            <a:endParaRPr lang="el-GR"/>
          </a:p>
        </p:txBody>
      </p:sp>
      <p:sp>
        <p:nvSpPr>
          <p:cNvPr id="393231" name="Rectangle 15">
            <a:extLst>
              <a:ext uri="{FF2B5EF4-FFF2-40B4-BE49-F238E27FC236}">
                <a16:creationId xmlns:a16="http://schemas.microsoft.com/office/drawing/2014/main" id="{1E3AF7B8-E4EB-4C70-82FF-FB3F9C8B5CB5}"/>
              </a:ext>
            </a:extLst>
          </p:cNvPr>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l-GR"/>
              <a:t>Κάντε κλικ για να επεξεργαστείτε τα στυλ κειμένου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cSld>
  <p:clrMap bg1="dk2" tx1="lt1" bg2="dk1" tx2="lt2" accent1="accent1" accent2="accent2" accent3="accent3" accent4="accent4" accent5="accent5" accent6="accent6" hlink="hlink" folHlink="folHlink"/>
  <p:sldLayoutIdLst>
    <p:sldLayoutId id="2147484038" r:id="rId1"/>
    <p:sldLayoutId id="2147483961" r:id="rId2"/>
    <p:sldLayoutId id="2147483962" r:id="rId3"/>
    <p:sldLayoutId id="2147483963" r:id="rId4"/>
    <p:sldLayoutId id="2147483964" r:id="rId5"/>
    <p:sldLayoutId id="2147483965" r:id="rId6"/>
    <p:sldLayoutId id="2147483966" r:id="rId7"/>
    <p:sldLayoutId id="2147483967" r:id="rId8"/>
    <p:sldLayoutId id="2147483968" r:id="rId9"/>
    <p:sldLayoutId id="2147483969" r:id="rId10"/>
    <p:sldLayoutId id="2147483970"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bwMode="invGray">
      <p:bgPr>
        <a:gradFill rotWithShape="0">
          <a:gsLst>
            <a:gs pos="0">
              <a:schemeClr val="bg2"/>
            </a:gs>
            <a:gs pos="100000">
              <a:schemeClr val="bg1"/>
            </a:gs>
          </a:gsLst>
          <a:lin ang="0" scaled="1"/>
        </a:gradFill>
        <a:effectLst/>
      </p:bgPr>
    </p:bg>
    <p:spTree>
      <p:nvGrpSpPr>
        <p:cNvPr id="1" name=""/>
        <p:cNvGrpSpPr/>
        <p:nvPr/>
      </p:nvGrpSpPr>
      <p:grpSpPr>
        <a:xfrm>
          <a:off x="0" y="0"/>
          <a:ext cx="0" cy="0"/>
          <a:chOff x="0" y="0"/>
          <a:chExt cx="0" cy="0"/>
        </a:xfrm>
      </p:grpSpPr>
      <p:sp>
        <p:nvSpPr>
          <p:cNvPr id="417794" name="Freeform 2">
            <a:extLst>
              <a:ext uri="{FF2B5EF4-FFF2-40B4-BE49-F238E27FC236}">
                <a16:creationId xmlns:a16="http://schemas.microsoft.com/office/drawing/2014/main" id="{9A1159DD-E30C-D4C0-637B-DBB39F349073}"/>
              </a:ext>
            </a:extLst>
          </p:cNvPr>
          <p:cNvSpPr>
            <a:spLocks/>
          </p:cNvSpPr>
          <p:nvPr/>
        </p:nvSpPr>
        <p:spPr bwMode="white">
          <a:xfrm rot="-10769473">
            <a:off x="979488" y="0"/>
            <a:ext cx="8164512" cy="3019425"/>
          </a:xfrm>
          <a:custGeom>
            <a:avLst/>
            <a:gdLst/>
            <a:ahLst/>
            <a:cxnLst>
              <a:cxn ang="0">
                <a:pos x="2718" y="405"/>
              </a:cxn>
              <a:cxn ang="0">
                <a:pos x="2466" y="333"/>
              </a:cxn>
              <a:cxn ang="0">
                <a:pos x="2202" y="261"/>
              </a:cxn>
              <a:cxn ang="0">
                <a:pos x="1929" y="198"/>
              </a:cxn>
              <a:cxn ang="0">
                <a:pos x="1695" y="153"/>
              </a:cxn>
              <a:cxn ang="0">
                <a:pos x="1434" y="111"/>
              </a:cxn>
              <a:cxn ang="0">
                <a:pos x="1188" y="75"/>
              </a:cxn>
              <a:cxn ang="0">
                <a:pos x="957" y="48"/>
              </a:cxn>
              <a:cxn ang="0">
                <a:pos x="747" y="30"/>
              </a:cxn>
              <a:cxn ang="0">
                <a:pos x="501" y="15"/>
              </a:cxn>
              <a:cxn ang="0">
                <a:pos x="246" y="3"/>
              </a:cxn>
              <a:cxn ang="0">
                <a:pos x="0" y="0"/>
              </a:cxn>
              <a:cxn ang="0">
                <a:pos x="0" y="275"/>
              </a:cxn>
              <a:cxn ang="0">
                <a:pos x="0" y="345"/>
              </a:cxn>
              <a:cxn ang="0">
                <a:pos x="0" y="275"/>
              </a:cxn>
              <a:cxn ang="0">
                <a:pos x="0" y="342"/>
              </a:cxn>
              <a:cxn ang="0">
                <a:pos x="339" y="351"/>
              </a:cxn>
              <a:cxn ang="0">
                <a:pos x="606" y="372"/>
              </a:cxn>
              <a:cxn ang="0">
                <a:pos x="852" y="399"/>
              </a:cxn>
              <a:cxn ang="0">
                <a:pos x="1068" y="435"/>
              </a:cxn>
              <a:cxn ang="0">
                <a:pos x="1275" y="474"/>
              </a:cxn>
              <a:cxn ang="0">
                <a:pos x="1545" y="540"/>
              </a:cxn>
              <a:cxn ang="0">
                <a:pos x="1761" y="603"/>
              </a:cxn>
              <a:cxn ang="0">
                <a:pos x="1971" y="678"/>
              </a:cxn>
              <a:cxn ang="0">
                <a:pos x="2166" y="747"/>
              </a:cxn>
              <a:cxn ang="0">
                <a:pos x="2397" y="852"/>
              </a:cxn>
              <a:cxn ang="0">
                <a:pos x="2613" y="960"/>
              </a:cxn>
              <a:cxn ang="0">
                <a:pos x="2832" y="1095"/>
              </a:cxn>
              <a:cxn ang="0">
                <a:pos x="3012" y="1212"/>
              </a:cxn>
              <a:cxn ang="0">
                <a:pos x="3186" y="1347"/>
              </a:cxn>
              <a:cxn ang="0">
                <a:pos x="3351" y="1497"/>
              </a:cxn>
              <a:cxn ang="0">
                <a:pos x="3480" y="1629"/>
              </a:cxn>
              <a:cxn ang="0">
                <a:pos x="3612" y="1785"/>
              </a:cxn>
              <a:cxn ang="0">
                <a:pos x="3699" y="1901"/>
              </a:cxn>
              <a:cxn ang="0">
                <a:pos x="5142" y="1901"/>
              </a:cxn>
              <a:cxn ang="0">
                <a:pos x="5076" y="1827"/>
              </a:cxn>
              <a:cxn ang="0">
                <a:pos x="4968" y="1707"/>
              </a:cxn>
              <a:cxn ang="0">
                <a:pos x="4797" y="1539"/>
              </a:cxn>
              <a:cxn ang="0">
                <a:pos x="4617" y="1383"/>
              </a:cxn>
              <a:cxn ang="0">
                <a:pos x="4410" y="1221"/>
              </a:cxn>
              <a:cxn ang="0">
                <a:pos x="4185" y="1071"/>
              </a:cxn>
              <a:cxn ang="0">
                <a:pos x="3960" y="939"/>
              </a:cxn>
              <a:cxn ang="0">
                <a:pos x="3708" y="801"/>
              </a:cxn>
              <a:cxn ang="0">
                <a:pos x="3492" y="702"/>
              </a:cxn>
              <a:cxn ang="0">
                <a:pos x="3231" y="588"/>
              </a:cxn>
              <a:cxn ang="0">
                <a:pos x="2964" y="489"/>
              </a:cxn>
              <a:cxn ang="0">
                <a:pos x="2718" y="405"/>
              </a:cxn>
            </a:cxnLst>
            <a:rect l="0" t="0" r="r" b="b"/>
            <a:pathLst>
              <a:path w="5143" h="1902">
                <a:moveTo>
                  <a:pt x="2718" y="405"/>
                </a:moveTo>
                <a:lnTo>
                  <a:pt x="2466" y="333"/>
                </a:lnTo>
                <a:lnTo>
                  <a:pt x="2202" y="261"/>
                </a:lnTo>
                <a:lnTo>
                  <a:pt x="1929" y="198"/>
                </a:lnTo>
                <a:lnTo>
                  <a:pt x="1695" y="153"/>
                </a:lnTo>
                <a:lnTo>
                  <a:pt x="1434" y="111"/>
                </a:lnTo>
                <a:lnTo>
                  <a:pt x="1188" y="75"/>
                </a:lnTo>
                <a:lnTo>
                  <a:pt x="957" y="48"/>
                </a:lnTo>
                <a:lnTo>
                  <a:pt x="747" y="30"/>
                </a:lnTo>
                <a:lnTo>
                  <a:pt x="501" y="15"/>
                </a:lnTo>
                <a:lnTo>
                  <a:pt x="246" y="3"/>
                </a:lnTo>
                <a:lnTo>
                  <a:pt x="0" y="0"/>
                </a:lnTo>
                <a:lnTo>
                  <a:pt x="0" y="275"/>
                </a:lnTo>
                <a:lnTo>
                  <a:pt x="0" y="345"/>
                </a:lnTo>
                <a:lnTo>
                  <a:pt x="0" y="275"/>
                </a:lnTo>
                <a:lnTo>
                  <a:pt x="0" y="342"/>
                </a:lnTo>
                <a:lnTo>
                  <a:pt x="339" y="351"/>
                </a:lnTo>
                <a:lnTo>
                  <a:pt x="606" y="372"/>
                </a:lnTo>
                <a:lnTo>
                  <a:pt x="852" y="399"/>
                </a:lnTo>
                <a:lnTo>
                  <a:pt x="1068" y="435"/>
                </a:lnTo>
                <a:lnTo>
                  <a:pt x="1275" y="474"/>
                </a:lnTo>
                <a:lnTo>
                  <a:pt x="1545" y="540"/>
                </a:lnTo>
                <a:lnTo>
                  <a:pt x="1761" y="603"/>
                </a:lnTo>
                <a:lnTo>
                  <a:pt x="1971" y="678"/>
                </a:lnTo>
                <a:lnTo>
                  <a:pt x="2166" y="747"/>
                </a:lnTo>
                <a:lnTo>
                  <a:pt x="2397" y="852"/>
                </a:lnTo>
                <a:lnTo>
                  <a:pt x="2613" y="960"/>
                </a:lnTo>
                <a:lnTo>
                  <a:pt x="2832" y="1095"/>
                </a:lnTo>
                <a:lnTo>
                  <a:pt x="3012" y="1212"/>
                </a:lnTo>
                <a:lnTo>
                  <a:pt x="3186" y="1347"/>
                </a:lnTo>
                <a:lnTo>
                  <a:pt x="3351" y="1497"/>
                </a:lnTo>
                <a:lnTo>
                  <a:pt x="3480" y="1629"/>
                </a:lnTo>
                <a:lnTo>
                  <a:pt x="3612" y="1785"/>
                </a:lnTo>
                <a:lnTo>
                  <a:pt x="3699" y="1901"/>
                </a:lnTo>
                <a:lnTo>
                  <a:pt x="5142" y="1901"/>
                </a:lnTo>
                <a:lnTo>
                  <a:pt x="5076" y="1827"/>
                </a:lnTo>
                <a:lnTo>
                  <a:pt x="4968" y="1707"/>
                </a:lnTo>
                <a:lnTo>
                  <a:pt x="4797" y="1539"/>
                </a:lnTo>
                <a:lnTo>
                  <a:pt x="4617" y="1383"/>
                </a:lnTo>
                <a:lnTo>
                  <a:pt x="4410" y="1221"/>
                </a:lnTo>
                <a:lnTo>
                  <a:pt x="4185" y="1071"/>
                </a:lnTo>
                <a:lnTo>
                  <a:pt x="3960" y="939"/>
                </a:lnTo>
                <a:lnTo>
                  <a:pt x="3708" y="801"/>
                </a:lnTo>
                <a:lnTo>
                  <a:pt x="3492" y="702"/>
                </a:lnTo>
                <a:lnTo>
                  <a:pt x="3231" y="588"/>
                </a:lnTo>
                <a:lnTo>
                  <a:pt x="2964" y="489"/>
                </a:lnTo>
                <a:lnTo>
                  <a:pt x="2718" y="405"/>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p>
            <a:pPr>
              <a:defRPr/>
            </a:pPr>
            <a:endParaRPr lang="el-GR"/>
          </a:p>
        </p:txBody>
      </p:sp>
      <p:sp>
        <p:nvSpPr>
          <p:cNvPr id="417795" name="Freeform 3">
            <a:extLst>
              <a:ext uri="{FF2B5EF4-FFF2-40B4-BE49-F238E27FC236}">
                <a16:creationId xmlns:a16="http://schemas.microsoft.com/office/drawing/2014/main" id="{6656639D-83BF-313A-3F46-D422C505B35D}"/>
              </a:ext>
            </a:extLst>
          </p:cNvPr>
          <p:cNvSpPr>
            <a:spLocks/>
          </p:cNvSpPr>
          <p:nvPr/>
        </p:nvSpPr>
        <p:spPr bwMode="white">
          <a:xfrm>
            <a:off x="-9525" y="4489450"/>
            <a:ext cx="5754688" cy="2368550"/>
          </a:xfrm>
          <a:custGeom>
            <a:avLst/>
            <a:gdLst/>
            <a:ahLst/>
            <a:cxnLst>
              <a:cxn ang="0">
                <a:pos x="0" y="1491"/>
              </a:cxn>
              <a:cxn ang="0">
                <a:pos x="0" y="0"/>
              </a:cxn>
              <a:cxn ang="0">
                <a:pos x="171" y="3"/>
              </a:cxn>
              <a:cxn ang="0">
                <a:pos x="355" y="9"/>
              </a:cxn>
              <a:cxn ang="0">
                <a:pos x="499" y="21"/>
              </a:cxn>
              <a:cxn ang="0">
                <a:pos x="650" y="36"/>
              </a:cxn>
              <a:cxn ang="0">
                <a:pos x="809" y="54"/>
              </a:cxn>
              <a:cxn ang="0">
                <a:pos x="957" y="78"/>
              </a:cxn>
              <a:cxn ang="0">
                <a:pos x="1119" y="105"/>
              </a:cxn>
              <a:cxn ang="0">
                <a:pos x="1261" y="133"/>
              </a:cxn>
              <a:cxn ang="0">
                <a:pos x="1441" y="175"/>
              </a:cxn>
              <a:cxn ang="0">
                <a:pos x="1598" y="217"/>
              </a:cxn>
              <a:cxn ang="0">
                <a:pos x="1763" y="269"/>
              </a:cxn>
              <a:cxn ang="0">
                <a:pos x="1887" y="308"/>
              </a:cxn>
              <a:cxn ang="0">
                <a:pos x="2085" y="384"/>
              </a:cxn>
              <a:cxn ang="0">
                <a:pos x="2230" y="444"/>
              </a:cxn>
              <a:cxn ang="0">
                <a:pos x="2456" y="547"/>
              </a:cxn>
              <a:cxn ang="0">
                <a:pos x="2666" y="662"/>
              </a:cxn>
              <a:cxn ang="0">
                <a:pos x="2859" y="786"/>
              </a:cxn>
              <a:cxn ang="0">
                <a:pos x="3046" y="920"/>
              </a:cxn>
              <a:cxn ang="0">
                <a:pos x="3193" y="1038"/>
              </a:cxn>
              <a:cxn ang="0">
                <a:pos x="3332" y="1168"/>
              </a:cxn>
              <a:cxn ang="0">
                <a:pos x="3440" y="1280"/>
              </a:cxn>
              <a:cxn ang="0">
                <a:pos x="3524" y="1380"/>
              </a:cxn>
              <a:cxn ang="0">
                <a:pos x="3624" y="1491"/>
              </a:cxn>
              <a:cxn ang="0">
                <a:pos x="3608" y="1491"/>
              </a:cxn>
              <a:cxn ang="0">
                <a:pos x="0" y="1491"/>
              </a:cxn>
            </a:cxnLst>
            <a:rect l="0" t="0" r="r" b="b"/>
            <a:pathLst>
              <a:path w="3625" h="1492">
                <a:moveTo>
                  <a:pt x="0" y="1491"/>
                </a:moveTo>
                <a:lnTo>
                  <a:pt x="0" y="0"/>
                </a:lnTo>
                <a:lnTo>
                  <a:pt x="171" y="3"/>
                </a:lnTo>
                <a:lnTo>
                  <a:pt x="355" y="9"/>
                </a:lnTo>
                <a:lnTo>
                  <a:pt x="499" y="21"/>
                </a:lnTo>
                <a:lnTo>
                  <a:pt x="650" y="36"/>
                </a:lnTo>
                <a:lnTo>
                  <a:pt x="809" y="54"/>
                </a:lnTo>
                <a:lnTo>
                  <a:pt x="957" y="78"/>
                </a:lnTo>
                <a:lnTo>
                  <a:pt x="1119" y="105"/>
                </a:lnTo>
                <a:lnTo>
                  <a:pt x="1261" y="133"/>
                </a:lnTo>
                <a:lnTo>
                  <a:pt x="1441" y="175"/>
                </a:lnTo>
                <a:lnTo>
                  <a:pt x="1598" y="217"/>
                </a:lnTo>
                <a:lnTo>
                  <a:pt x="1763" y="269"/>
                </a:lnTo>
                <a:lnTo>
                  <a:pt x="1887" y="308"/>
                </a:lnTo>
                <a:lnTo>
                  <a:pt x="2085" y="384"/>
                </a:lnTo>
                <a:lnTo>
                  <a:pt x="2230" y="444"/>
                </a:lnTo>
                <a:lnTo>
                  <a:pt x="2456" y="547"/>
                </a:lnTo>
                <a:lnTo>
                  <a:pt x="2666" y="662"/>
                </a:lnTo>
                <a:lnTo>
                  <a:pt x="2859" y="786"/>
                </a:lnTo>
                <a:lnTo>
                  <a:pt x="3046" y="920"/>
                </a:lnTo>
                <a:lnTo>
                  <a:pt x="3193" y="1038"/>
                </a:lnTo>
                <a:lnTo>
                  <a:pt x="3332" y="1168"/>
                </a:lnTo>
                <a:lnTo>
                  <a:pt x="3440" y="1280"/>
                </a:lnTo>
                <a:lnTo>
                  <a:pt x="3524" y="1380"/>
                </a:lnTo>
                <a:lnTo>
                  <a:pt x="3624" y="1491"/>
                </a:lnTo>
                <a:lnTo>
                  <a:pt x="3608" y="1491"/>
                </a:lnTo>
                <a:lnTo>
                  <a:pt x="0" y="1491"/>
                </a:lnTo>
              </a:path>
            </a:pathLst>
          </a:custGeom>
          <a:gradFill rotWithShape="0">
            <a:gsLst>
              <a:gs pos="0">
                <a:schemeClr val="bg2"/>
              </a:gs>
              <a:gs pos="100000">
                <a:schemeClr val="bg1"/>
              </a:gs>
            </a:gsLst>
            <a:lin ang="5400000" scaled="1"/>
          </a:gradFill>
          <a:ln w="9525" cap="flat" cmpd="sng">
            <a:noFill/>
            <a:prstDash val="solid"/>
            <a:miter lim="800000"/>
            <a:headEnd type="none" w="sm" len="sm"/>
            <a:tailEnd type="none" w="sm" len="sm"/>
          </a:ln>
          <a:effectLst/>
        </p:spPr>
        <p:txBody>
          <a:bodyPr wrap="none" anchor="ctr"/>
          <a:lstStyle/>
          <a:p>
            <a:pPr>
              <a:defRPr/>
            </a:pPr>
            <a:endParaRPr lang="el-GR"/>
          </a:p>
        </p:txBody>
      </p:sp>
      <p:sp>
        <p:nvSpPr>
          <p:cNvPr id="417796" name="Freeform 4">
            <a:extLst>
              <a:ext uri="{FF2B5EF4-FFF2-40B4-BE49-F238E27FC236}">
                <a16:creationId xmlns:a16="http://schemas.microsoft.com/office/drawing/2014/main" id="{885DBEFD-D8C8-3E01-A4B3-FCD9AD4F1360}"/>
              </a:ext>
            </a:extLst>
          </p:cNvPr>
          <p:cNvSpPr>
            <a:spLocks/>
          </p:cNvSpPr>
          <p:nvPr/>
        </p:nvSpPr>
        <p:spPr bwMode="white">
          <a:xfrm>
            <a:off x="0" y="3817938"/>
            <a:ext cx="8164513" cy="3019425"/>
          </a:xfrm>
          <a:custGeom>
            <a:avLst/>
            <a:gdLst/>
            <a:ahLst/>
            <a:cxnLst>
              <a:cxn ang="0">
                <a:pos x="2718" y="405"/>
              </a:cxn>
              <a:cxn ang="0">
                <a:pos x="2466" y="333"/>
              </a:cxn>
              <a:cxn ang="0">
                <a:pos x="2202" y="261"/>
              </a:cxn>
              <a:cxn ang="0">
                <a:pos x="1929" y="198"/>
              </a:cxn>
              <a:cxn ang="0">
                <a:pos x="1695" y="153"/>
              </a:cxn>
              <a:cxn ang="0">
                <a:pos x="1434" y="111"/>
              </a:cxn>
              <a:cxn ang="0">
                <a:pos x="1188" y="75"/>
              </a:cxn>
              <a:cxn ang="0">
                <a:pos x="957" y="48"/>
              </a:cxn>
              <a:cxn ang="0">
                <a:pos x="747" y="30"/>
              </a:cxn>
              <a:cxn ang="0">
                <a:pos x="501" y="15"/>
              </a:cxn>
              <a:cxn ang="0">
                <a:pos x="246" y="3"/>
              </a:cxn>
              <a:cxn ang="0">
                <a:pos x="0" y="0"/>
              </a:cxn>
              <a:cxn ang="0">
                <a:pos x="0" y="275"/>
              </a:cxn>
              <a:cxn ang="0">
                <a:pos x="0" y="345"/>
              </a:cxn>
              <a:cxn ang="0">
                <a:pos x="0" y="275"/>
              </a:cxn>
              <a:cxn ang="0">
                <a:pos x="0" y="342"/>
              </a:cxn>
              <a:cxn ang="0">
                <a:pos x="339" y="351"/>
              </a:cxn>
              <a:cxn ang="0">
                <a:pos x="606" y="372"/>
              </a:cxn>
              <a:cxn ang="0">
                <a:pos x="852" y="399"/>
              </a:cxn>
              <a:cxn ang="0">
                <a:pos x="1068" y="435"/>
              </a:cxn>
              <a:cxn ang="0">
                <a:pos x="1275" y="474"/>
              </a:cxn>
              <a:cxn ang="0">
                <a:pos x="1545" y="540"/>
              </a:cxn>
              <a:cxn ang="0">
                <a:pos x="1761" y="603"/>
              </a:cxn>
              <a:cxn ang="0">
                <a:pos x="1971" y="678"/>
              </a:cxn>
              <a:cxn ang="0">
                <a:pos x="2166" y="747"/>
              </a:cxn>
              <a:cxn ang="0">
                <a:pos x="2397" y="852"/>
              </a:cxn>
              <a:cxn ang="0">
                <a:pos x="2613" y="960"/>
              </a:cxn>
              <a:cxn ang="0">
                <a:pos x="2832" y="1095"/>
              </a:cxn>
              <a:cxn ang="0">
                <a:pos x="3012" y="1212"/>
              </a:cxn>
              <a:cxn ang="0">
                <a:pos x="3186" y="1347"/>
              </a:cxn>
              <a:cxn ang="0">
                <a:pos x="3351" y="1497"/>
              </a:cxn>
              <a:cxn ang="0">
                <a:pos x="3480" y="1629"/>
              </a:cxn>
              <a:cxn ang="0">
                <a:pos x="3612" y="1785"/>
              </a:cxn>
              <a:cxn ang="0">
                <a:pos x="3699" y="1901"/>
              </a:cxn>
              <a:cxn ang="0">
                <a:pos x="5142" y="1901"/>
              </a:cxn>
              <a:cxn ang="0">
                <a:pos x="5076" y="1827"/>
              </a:cxn>
              <a:cxn ang="0">
                <a:pos x="4968" y="1707"/>
              </a:cxn>
              <a:cxn ang="0">
                <a:pos x="4797" y="1539"/>
              </a:cxn>
              <a:cxn ang="0">
                <a:pos x="4617" y="1383"/>
              </a:cxn>
              <a:cxn ang="0">
                <a:pos x="4410" y="1221"/>
              </a:cxn>
              <a:cxn ang="0">
                <a:pos x="4185" y="1071"/>
              </a:cxn>
              <a:cxn ang="0">
                <a:pos x="3960" y="939"/>
              </a:cxn>
              <a:cxn ang="0">
                <a:pos x="3708" y="801"/>
              </a:cxn>
              <a:cxn ang="0">
                <a:pos x="3492" y="702"/>
              </a:cxn>
              <a:cxn ang="0">
                <a:pos x="3231" y="588"/>
              </a:cxn>
              <a:cxn ang="0">
                <a:pos x="2964" y="489"/>
              </a:cxn>
              <a:cxn ang="0">
                <a:pos x="2718" y="405"/>
              </a:cxn>
            </a:cxnLst>
            <a:rect l="0" t="0" r="r" b="b"/>
            <a:pathLst>
              <a:path w="5143" h="1902">
                <a:moveTo>
                  <a:pt x="2718" y="405"/>
                </a:moveTo>
                <a:lnTo>
                  <a:pt x="2466" y="333"/>
                </a:lnTo>
                <a:lnTo>
                  <a:pt x="2202" y="261"/>
                </a:lnTo>
                <a:lnTo>
                  <a:pt x="1929" y="198"/>
                </a:lnTo>
                <a:lnTo>
                  <a:pt x="1695" y="153"/>
                </a:lnTo>
                <a:lnTo>
                  <a:pt x="1434" y="111"/>
                </a:lnTo>
                <a:lnTo>
                  <a:pt x="1188" y="75"/>
                </a:lnTo>
                <a:lnTo>
                  <a:pt x="957" y="48"/>
                </a:lnTo>
                <a:lnTo>
                  <a:pt x="747" y="30"/>
                </a:lnTo>
                <a:lnTo>
                  <a:pt x="501" y="15"/>
                </a:lnTo>
                <a:lnTo>
                  <a:pt x="246" y="3"/>
                </a:lnTo>
                <a:lnTo>
                  <a:pt x="0" y="0"/>
                </a:lnTo>
                <a:lnTo>
                  <a:pt x="0" y="275"/>
                </a:lnTo>
                <a:lnTo>
                  <a:pt x="0" y="345"/>
                </a:lnTo>
                <a:lnTo>
                  <a:pt x="0" y="275"/>
                </a:lnTo>
                <a:lnTo>
                  <a:pt x="0" y="342"/>
                </a:lnTo>
                <a:lnTo>
                  <a:pt x="339" y="351"/>
                </a:lnTo>
                <a:lnTo>
                  <a:pt x="606" y="372"/>
                </a:lnTo>
                <a:lnTo>
                  <a:pt x="852" y="399"/>
                </a:lnTo>
                <a:lnTo>
                  <a:pt x="1068" y="435"/>
                </a:lnTo>
                <a:lnTo>
                  <a:pt x="1275" y="474"/>
                </a:lnTo>
                <a:lnTo>
                  <a:pt x="1545" y="540"/>
                </a:lnTo>
                <a:lnTo>
                  <a:pt x="1761" y="603"/>
                </a:lnTo>
                <a:lnTo>
                  <a:pt x="1971" y="678"/>
                </a:lnTo>
                <a:lnTo>
                  <a:pt x="2166" y="747"/>
                </a:lnTo>
                <a:lnTo>
                  <a:pt x="2397" y="852"/>
                </a:lnTo>
                <a:lnTo>
                  <a:pt x="2613" y="960"/>
                </a:lnTo>
                <a:lnTo>
                  <a:pt x="2832" y="1095"/>
                </a:lnTo>
                <a:lnTo>
                  <a:pt x="3012" y="1212"/>
                </a:lnTo>
                <a:lnTo>
                  <a:pt x="3186" y="1347"/>
                </a:lnTo>
                <a:lnTo>
                  <a:pt x="3351" y="1497"/>
                </a:lnTo>
                <a:lnTo>
                  <a:pt x="3480" y="1629"/>
                </a:lnTo>
                <a:lnTo>
                  <a:pt x="3612" y="1785"/>
                </a:lnTo>
                <a:lnTo>
                  <a:pt x="3699" y="1901"/>
                </a:lnTo>
                <a:lnTo>
                  <a:pt x="5142" y="1901"/>
                </a:lnTo>
                <a:lnTo>
                  <a:pt x="5076" y="1827"/>
                </a:lnTo>
                <a:lnTo>
                  <a:pt x="4968" y="1707"/>
                </a:lnTo>
                <a:lnTo>
                  <a:pt x="4797" y="1539"/>
                </a:lnTo>
                <a:lnTo>
                  <a:pt x="4617" y="1383"/>
                </a:lnTo>
                <a:lnTo>
                  <a:pt x="4410" y="1221"/>
                </a:lnTo>
                <a:lnTo>
                  <a:pt x="4185" y="1071"/>
                </a:lnTo>
                <a:lnTo>
                  <a:pt x="3960" y="939"/>
                </a:lnTo>
                <a:lnTo>
                  <a:pt x="3708" y="801"/>
                </a:lnTo>
                <a:lnTo>
                  <a:pt x="3492" y="702"/>
                </a:lnTo>
                <a:lnTo>
                  <a:pt x="3231" y="588"/>
                </a:lnTo>
                <a:lnTo>
                  <a:pt x="2964" y="489"/>
                </a:lnTo>
                <a:lnTo>
                  <a:pt x="2718" y="405"/>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p>
            <a:pPr>
              <a:defRPr/>
            </a:pPr>
            <a:endParaRPr lang="el-GR"/>
          </a:p>
        </p:txBody>
      </p:sp>
      <p:sp>
        <p:nvSpPr>
          <p:cNvPr id="10245" name="Rectangle 5">
            <a:extLst>
              <a:ext uri="{FF2B5EF4-FFF2-40B4-BE49-F238E27FC236}">
                <a16:creationId xmlns:a16="http://schemas.microsoft.com/office/drawing/2014/main" id="{DE3850F0-D155-D5AE-59E4-7F4584CFAD99}"/>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GR"/>
              <a:t>Click to edit Master title style</a:t>
            </a:r>
          </a:p>
        </p:txBody>
      </p:sp>
      <p:sp>
        <p:nvSpPr>
          <p:cNvPr id="10246" name="Rectangle 6">
            <a:extLst>
              <a:ext uri="{FF2B5EF4-FFF2-40B4-BE49-F238E27FC236}">
                <a16:creationId xmlns:a16="http://schemas.microsoft.com/office/drawing/2014/main" id="{73B3D824-87F0-C520-3783-1F7FBB039208}"/>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GR"/>
              <a:t>Click to edit Master text styles</a:t>
            </a:r>
          </a:p>
          <a:p>
            <a:pPr lvl="1"/>
            <a:r>
              <a:rPr lang="en-US" altLang="en-GR"/>
              <a:t>Second level</a:t>
            </a:r>
          </a:p>
          <a:p>
            <a:pPr lvl="2"/>
            <a:r>
              <a:rPr lang="en-US" altLang="en-GR"/>
              <a:t>Third level</a:t>
            </a:r>
          </a:p>
          <a:p>
            <a:pPr lvl="3"/>
            <a:r>
              <a:rPr lang="en-US" altLang="en-GR"/>
              <a:t>Fourth level</a:t>
            </a:r>
          </a:p>
          <a:p>
            <a:pPr lvl="4"/>
            <a:r>
              <a:rPr lang="en-US" altLang="en-GR"/>
              <a:t>Fifth level</a:t>
            </a:r>
          </a:p>
        </p:txBody>
      </p:sp>
      <p:sp>
        <p:nvSpPr>
          <p:cNvPr id="417799" name="Rectangle 7">
            <a:extLst>
              <a:ext uri="{FF2B5EF4-FFF2-40B4-BE49-F238E27FC236}">
                <a16:creationId xmlns:a16="http://schemas.microsoft.com/office/drawing/2014/main" id="{464D96ED-569D-70E1-00E2-9C5BE6D1FAB9}"/>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smtClean="0">
                <a:latin typeface="+mn-lt"/>
              </a:defRPr>
            </a:lvl1pPr>
          </a:lstStyle>
          <a:p>
            <a:pPr>
              <a:defRPr/>
            </a:pPr>
            <a:endParaRPr lang="en-US"/>
          </a:p>
        </p:txBody>
      </p:sp>
      <p:sp>
        <p:nvSpPr>
          <p:cNvPr id="417800" name="Rectangle 8">
            <a:extLst>
              <a:ext uri="{FF2B5EF4-FFF2-40B4-BE49-F238E27FC236}">
                <a16:creationId xmlns:a16="http://schemas.microsoft.com/office/drawing/2014/main" id="{615A2F4A-CC5F-F8AB-598E-166F9AA89B36}"/>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smtClean="0">
                <a:latin typeface="+mn-lt"/>
              </a:defRPr>
            </a:lvl1pPr>
          </a:lstStyle>
          <a:p>
            <a:pPr>
              <a:defRPr/>
            </a:pPr>
            <a:endParaRPr lang="en-US"/>
          </a:p>
        </p:txBody>
      </p:sp>
      <p:sp>
        <p:nvSpPr>
          <p:cNvPr id="417801" name="Rectangle 9">
            <a:extLst>
              <a:ext uri="{FF2B5EF4-FFF2-40B4-BE49-F238E27FC236}">
                <a16:creationId xmlns:a16="http://schemas.microsoft.com/office/drawing/2014/main" id="{4C77096D-ED59-BFF6-C142-4DA46FAECB8B}"/>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anose="02020603050405020304" pitchFamily="18" charset="0"/>
              </a:defRPr>
            </a:lvl1pPr>
          </a:lstStyle>
          <a:p>
            <a:fld id="{C836D78A-E6DC-914A-8EE8-A7529B326B10}" type="slidenum">
              <a:rPr lang="en-US" altLang="en-GR"/>
              <a:pPr/>
              <a:t>‹#›</a:t>
            </a:fld>
            <a:endParaRPr lang="en-US" altLang="en-GR"/>
          </a:p>
        </p:txBody>
      </p:sp>
    </p:spTree>
  </p:cSld>
  <p:clrMap bg1="dk2" tx1="lt1" bg2="dk1" tx2="lt2" accent1="accent1" accent2="accent2" accent3="accent3" accent4="accent4" accent5="accent5" accent6="accent6" hlink="hlink" folHlink="folHlink"/>
  <p:sldLayoutIdLst>
    <p:sldLayoutId id="2147484039" r:id="rId1"/>
    <p:sldLayoutId id="2147483971" r:id="rId2"/>
    <p:sldLayoutId id="2147483972" r:id="rId3"/>
    <p:sldLayoutId id="2147483973" r:id="rId4"/>
    <p:sldLayoutId id="2147483974" r:id="rId5"/>
    <p:sldLayoutId id="2147483975" r:id="rId6"/>
    <p:sldLayoutId id="2147483976" r:id="rId7"/>
    <p:sldLayoutId id="2147483977" r:id="rId8"/>
    <p:sldLayoutId id="2147483978" r:id="rId9"/>
    <p:sldLayoutId id="2147483979" r:id="rId10"/>
    <p:sldLayoutId id="2147483980" r:id="rId11"/>
    <p:sldLayoutId id="2147483981" r:id="rId12"/>
    <p:sldLayoutId id="2147483982"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266" name="Group 2">
            <a:extLst>
              <a:ext uri="{FF2B5EF4-FFF2-40B4-BE49-F238E27FC236}">
                <a16:creationId xmlns:a16="http://schemas.microsoft.com/office/drawing/2014/main" id="{4453E9C2-117F-E286-95AA-5AF6497CF289}"/>
              </a:ext>
            </a:extLst>
          </p:cNvPr>
          <p:cNvGrpSpPr>
            <a:grpSpLocks/>
          </p:cNvGrpSpPr>
          <p:nvPr/>
        </p:nvGrpSpPr>
        <p:grpSpPr bwMode="auto">
          <a:xfrm>
            <a:off x="6303963" y="0"/>
            <a:ext cx="2840037" cy="3254375"/>
            <a:chOff x="3115" y="0"/>
            <a:chExt cx="2170" cy="2486"/>
          </a:xfrm>
        </p:grpSpPr>
        <p:grpSp>
          <p:nvGrpSpPr>
            <p:cNvPr id="11272" name="Group 3">
              <a:extLst>
                <a:ext uri="{FF2B5EF4-FFF2-40B4-BE49-F238E27FC236}">
                  <a16:creationId xmlns:a16="http://schemas.microsoft.com/office/drawing/2014/main" id="{F19C1199-87BF-F0F3-EA5A-04CC121BB41F}"/>
                </a:ext>
              </a:extLst>
            </p:cNvPr>
            <p:cNvGrpSpPr>
              <a:grpSpLocks/>
            </p:cNvGrpSpPr>
            <p:nvPr/>
          </p:nvGrpSpPr>
          <p:grpSpPr bwMode="auto">
            <a:xfrm>
              <a:off x="4080" y="1910"/>
              <a:ext cx="768" cy="576"/>
              <a:chOff x="0" y="0"/>
              <a:chExt cx="768" cy="576"/>
            </a:xfrm>
          </p:grpSpPr>
          <p:sp>
            <p:nvSpPr>
              <p:cNvPr id="750596" name="Oval 4">
                <a:extLst>
                  <a:ext uri="{FF2B5EF4-FFF2-40B4-BE49-F238E27FC236}">
                    <a16:creationId xmlns:a16="http://schemas.microsoft.com/office/drawing/2014/main" id="{BD89F784-DA60-FECB-1E9D-6E9424665F94}"/>
                  </a:ext>
                </a:extLst>
              </p:cNvPr>
              <p:cNvSpPr>
                <a:spLocks noChangeArrowheads="1"/>
              </p:cNvSpPr>
              <p:nvPr/>
            </p:nvSpPr>
            <p:spPr bwMode="hidden">
              <a:xfrm>
                <a:off x="1"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a:defRPr/>
                </a:pPr>
                <a:endParaRPr lang="el-GR"/>
              </a:p>
            </p:txBody>
          </p:sp>
          <p:sp>
            <p:nvSpPr>
              <p:cNvPr id="750597" name="Oval 5">
                <a:extLst>
                  <a:ext uri="{FF2B5EF4-FFF2-40B4-BE49-F238E27FC236}">
                    <a16:creationId xmlns:a16="http://schemas.microsoft.com/office/drawing/2014/main" id="{3B1E4D29-C98E-B48F-043F-9ACC087BE4A6}"/>
                  </a:ext>
                </a:extLst>
              </p:cNvPr>
              <p:cNvSpPr>
                <a:spLocks noChangeArrowheads="1"/>
              </p:cNvSpPr>
              <p:nvPr/>
            </p:nvSpPr>
            <p:spPr bwMode="hidden">
              <a:xfrm>
                <a:off x="276" y="252"/>
                <a:ext cx="186"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a:defRPr/>
                </a:pPr>
                <a:endParaRPr lang="el-GR"/>
              </a:p>
            </p:txBody>
          </p:sp>
        </p:grpSp>
        <p:grpSp>
          <p:nvGrpSpPr>
            <p:cNvPr id="11273" name="Group 6">
              <a:extLst>
                <a:ext uri="{FF2B5EF4-FFF2-40B4-BE49-F238E27FC236}">
                  <a16:creationId xmlns:a16="http://schemas.microsoft.com/office/drawing/2014/main" id="{25F5E9B7-4074-A8E9-35DE-730969AFCFFF}"/>
                </a:ext>
              </a:extLst>
            </p:cNvPr>
            <p:cNvGrpSpPr>
              <a:grpSpLocks/>
            </p:cNvGrpSpPr>
            <p:nvPr/>
          </p:nvGrpSpPr>
          <p:grpSpPr bwMode="auto">
            <a:xfrm>
              <a:off x="4257" y="1103"/>
              <a:ext cx="768" cy="576"/>
              <a:chOff x="0" y="0"/>
              <a:chExt cx="768" cy="576"/>
            </a:xfrm>
          </p:grpSpPr>
          <p:sp>
            <p:nvSpPr>
              <p:cNvPr id="750599" name="Oval 7">
                <a:extLst>
                  <a:ext uri="{FF2B5EF4-FFF2-40B4-BE49-F238E27FC236}">
                    <a16:creationId xmlns:a16="http://schemas.microsoft.com/office/drawing/2014/main" id="{142AEC83-60D4-301C-FA5A-52F80C18BB06}"/>
                  </a:ext>
                </a:extLst>
              </p:cNvPr>
              <p:cNvSpPr>
                <a:spLocks noChangeArrowheads="1"/>
              </p:cNvSpPr>
              <p:nvPr/>
            </p:nvSpPr>
            <p:spPr bwMode="hidden">
              <a:xfrm>
                <a:off x="-1" y="1"/>
                <a:ext cx="769"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a:defRPr/>
                </a:pPr>
                <a:endParaRPr lang="el-GR"/>
              </a:p>
            </p:txBody>
          </p:sp>
          <p:sp>
            <p:nvSpPr>
              <p:cNvPr id="750600" name="Oval 8">
                <a:extLst>
                  <a:ext uri="{FF2B5EF4-FFF2-40B4-BE49-F238E27FC236}">
                    <a16:creationId xmlns:a16="http://schemas.microsoft.com/office/drawing/2014/main" id="{09F54A9E-1FA2-B224-DAEC-513C1D5EA2CE}"/>
                  </a:ext>
                </a:extLst>
              </p:cNvPr>
              <p:cNvSpPr>
                <a:spLocks noChangeArrowheads="1"/>
              </p:cNvSpPr>
              <p:nvPr/>
            </p:nvSpPr>
            <p:spPr bwMode="hidden">
              <a:xfrm>
                <a:off x="276" y="253"/>
                <a:ext cx="186"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a:defRPr/>
                </a:pPr>
                <a:endParaRPr lang="el-GR"/>
              </a:p>
            </p:txBody>
          </p:sp>
        </p:grpSp>
        <p:grpSp>
          <p:nvGrpSpPr>
            <p:cNvPr id="11274" name="Group 9">
              <a:extLst>
                <a:ext uri="{FF2B5EF4-FFF2-40B4-BE49-F238E27FC236}">
                  <a16:creationId xmlns:a16="http://schemas.microsoft.com/office/drawing/2014/main" id="{5D747E27-B4F4-0533-AA08-0EBF8A2944CB}"/>
                </a:ext>
              </a:extLst>
            </p:cNvPr>
            <p:cNvGrpSpPr>
              <a:grpSpLocks/>
            </p:cNvGrpSpPr>
            <p:nvPr/>
          </p:nvGrpSpPr>
          <p:grpSpPr bwMode="auto">
            <a:xfrm>
              <a:off x="3134" y="0"/>
              <a:ext cx="768" cy="576"/>
              <a:chOff x="0" y="0"/>
              <a:chExt cx="768" cy="576"/>
            </a:xfrm>
          </p:grpSpPr>
          <p:sp>
            <p:nvSpPr>
              <p:cNvPr id="750602" name="Oval 10">
                <a:extLst>
                  <a:ext uri="{FF2B5EF4-FFF2-40B4-BE49-F238E27FC236}">
                    <a16:creationId xmlns:a16="http://schemas.microsoft.com/office/drawing/2014/main" id="{32E8F2E8-53CE-5F3D-C14D-21D9D2DA41F6}"/>
                  </a:ext>
                </a:extLst>
              </p:cNvPr>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a:defRPr/>
                </a:pPr>
                <a:endParaRPr lang="el-GR"/>
              </a:p>
            </p:txBody>
          </p:sp>
          <p:sp>
            <p:nvSpPr>
              <p:cNvPr id="750603" name="Oval 11">
                <a:extLst>
                  <a:ext uri="{FF2B5EF4-FFF2-40B4-BE49-F238E27FC236}">
                    <a16:creationId xmlns:a16="http://schemas.microsoft.com/office/drawing/2014/main" id="{DAE39C9A-9A3E-EF41-937A-AC31142D4369}"/>
                  </a:ext>
                </a:extLst>
              </p:cNvPr>
              <p:cNvSpPr>
                <a:spLocks noChangeArrowheads="1"/>
              </p:cNvSpPr>
              <p:nvPr/>
            </p:nvSpPr>
            <p:spPr bwMode="hidden">
              <a:xfrm>
                <a:off x="276" y="252"/>
                <a:ext cx="186"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a:defRPr/>
                </a:pPr>
                <a:endParaRPr lang="el-GR"/>
              </a:p>
            </p:txBody>
          </p:sp>
        </p:grpSp>
        <p:grpSp>
          <p:nvGrpSpPr>
            <p:cNvPr id="11275" name="Group 12">
              <a:extLst>
                <a:ext uri="{FF2B5EF4-FFF2-40B4-BE49-F238E27FC236}">
                  <a16:creationId xmlns:a16="http://schemas.microsoft.com/office/drawing/2014/main" id="{6C7EBC06-57AD-F65A-D337-1C36861E65AA}"/>
                </a:ext>
              </a:extLst>
            </p:cNvPr>
            <p:cNvGrpSpPr>
              <a:grpSpLocks/>
            </p:cNvGrpSpPr>
            <p:nvPr/>
          </p:nvGrpSpPr>
          <p:grpSpPr bwMode="auto">
            <a:xfrm>
              <a:off x="3115" y="0"/>
              <a:ext cx="2170" cy="1702"/>
              <a:chOff x="3115" y="0"/>
              <a:chExt cx="2170" cy="1702"/>
            </a:xfrm>
          </p:grpSpPr>
          <p:grpSp>
            <p:nvGrpSpPr>
              <p:cNvPr id="11276" name="Group 13">
                <a:extLst>
                  <a:ext uri="{FF2B5EF4-FFF2-40B4-BE49-F238E27FC236}">
                    <a16:creationId xmlns:a16="http://schemas.microsoft.com/office/drawing/2014/main" id="{73DC3D55-3684-56E8-3E17-B1378F4B6553}"/>
                  </a:ext>
                </a:extLst>
              </p:cNvPr>
              <p:cNvGrpSpPr>
                <a:grpSpLocks/>
              </p:cNvGrpSpPr>
              <p:nvPr/>
            </p:nvGrpSpPr>
            <p:grpSpPr bwMode="auto">
              <a:xfrm>
                <a:off x="3640" y="308"/>
                <a:ext cx="1145" cy="844"/>
                <a:chOff x="1265" y="814"/>
                <a:chExt cx="2919" cy="2151"/>
              </a:xfrm>
            </p:grpSpPr>
            <p:sp>
              <p:nvSpPr>
                <p:cNvPr id="750606" name="Oval 14">
                  <a:extLst>
                    <a:ext uri="{FF2B5EF4-FFF2-40B4-BE49-F238E27FC236}">
                      <a16:creationId xmlns:a16="http://schemas.microsoft.com/office/drawing/2014/main" id="{8884DB27-BE07-5A6F-E888-FB03E8A6BC88}"/>
                    </a:ext>
                  </a:extLst>
                </p:cNvPr>
                <p:cNvSpPr>
                  <a:spLocks noChangeArrowheads="1"/>
                </p:cNvSpPr>
                <p:nvPr/>
              </p:nvSpPr>
              <p:spPr bwMode="hidden">
                <a:xfrm>
                  <a:off x="1266" y="814"/>
                  <a:ext cx="2919" cy="2151"/>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a:defRPr/>
                  </a:pPr>
                  <a:endParaRPr lang="el-GR"/>
                </a:p>
              </p:txBody>
            </p:sp>
            <p:sp>
              <p:nvSpPr>
                <p:cNvPr id="750607" name="Oval 15">
                  <a:extLst>
                    <a:ext uri="{FF2B5EF4-FFF2-40B4-BE49-F238E27FC236}">
                      <a16:creationId xmlns:a16="http://schemas.microsoft.com/office/drawing/2014/main" id="{FCD4484F-61E1-9AA0-B5F0-3F3E083BB861}"/>
                    </a:ext>
                  </a:extLst>
                </p:cNvPr>
                <p:cNvSpPr>
                  <a:spLocks noChangeArrowheads="1"/>
                </p:cNvSpPr>
                <p:nvPr/>
              </p:nvSpPr>
              <p:spPr bwMode="hidden">
                <a:xfrm>
                  <a:off x="2382" y="1602"/>
                  <a:ext cx="578" cy="405"/>
                </a:xfrm>
                <a:prstGeom prst="ellipse">
                  <a:avLst/>
                </a:prstGeom>
                <a:gradFill rotWithShape="0">
                  <a:gsLst>
                    <a:gs pos="0">
                      <a:schemeClr val="accent2"/>
                    </a:gs>
                    <a:gs pos="100000">
                      <a:schemeClr val="bg2"/>
                    </a:gs>
                  </a:gsLst>
                  <a:path path="shape">
                    <a:fillToRect l="50000" t="50000" r="50000" b="50000"/>
                  </a:path>
                </a:gradFill>
                <a:ln w="9525">
                  <a:noFill/>
                  <a:round/>
                  <a:headEnd/>
                  <a:tailEnd/>
                </a:ln>
                <a:effectLst/>
              </p:spPr>
              <p:txBody>
                <a:bodyPr wrap="none" anchor="ctr"/>
                <a:lstStyle/>
                <a:p>
                  <a:pPr>
                    <a:defRPr/>
                  </a:pPr>
                  <a:endParaRPr lang="el-GR"/>
                </a:p>
              </p:txBody>
            </p:sp>
          </p:grpSp>
          <p:grpSp>
            <p:nvGrpSpPr>
              <p:cNvPr id="11277" name="Group 16">
                <a:extLst>
                  <a:ext uri="{FF2B5EF4-FFF2-40B4-BE49-F238E27FC236}">
                    <a16:creationId xmlns:a16="http://schemas.microsoft.com/office/drawing/2014/main" id="{B2F0307E-0DD1-13C7-4F9F-C7738A84C0B8}"/>
                  </a:ext>
                </a:extLst>
              </p:cNvPr>
              <p:cNvGrpSpPr>
                <a:grpSpLocks/>
              </p:cNvGrpSpPr>
              <p:nvPr/>
            </p:nvGrpSpPr>
            <p:grpSpPr bwMode="auto">
              <a:xfrm>
                <a:off x="3115" y="0"/>
                <a:ext cx="2145" cy="1702"/>
                <a:chOff x="3115" y="0"/>
                <a:chExt cx="2145" cy="1702"/>
              </a:xfrm>
            </p:grpSpPr>
            <p:grpSp>
              <p:nvGrpSpPr>
                <p:cNvPr id="11300" name="Group 17">
                  <a:extLst>
                    <a:ext uri="{FF2B5EF4-FFF2-40B4-BE49-F238E27FC236}">
                      <a16:creationId xmlns:a16="http://schemas.microsoft.com/office/drawing/2014/main" id="{0C2121EA-2816-017C-F776-F419FB4D0D82}"/>
                    </a:ext>
                  </a:extLst>
                </p:cNvPr>
                <p:cNvGrpSpPr>
                  <a:grpSpLocks/>
                </p:cNvGrpSpPr>
                <p:nvPr/>
              </p:nvGrpSpPr>
              <p:grpSpPr bwMode="auto">
                <a:xfrm>
                  <a:off x="4505" y="589"/>
                  <a:ext cx="493" cy="912"/>
                  <a:chOff x="3471" y="1530"/>
                  <a:chExt cx="1258" cy="2327"/>
                </a:xfrm>
              </p:grpSpPr>
              <p:sp>
                <p:nvSpPr>
                  <p:cNvPr id="750610" name="Freeform 18">
                    <a:extLst>
                      <a:ext uri="{FF2B5EF4-FFF2-40B4-BE49-F238E27FC236}">
                        <a16:creationId xmlns:a16="http://schemas.microsoft.com/office/drawing/2014/main" id="{11EE1F1B-1164-E242-6917-BEC3AA1B987E}"/>
                      </a:ext>
                    </a:extLst>
                  </p:cNvPr>
                  <p:cNvSpPr>
                    <a:spLocks/>
                  </p:cNvSpPr>
                  <p:nvPr/>
                </p:nvSpPr>
                <p:spPr bwMode="hidden">
                  <a:xfrm rot="2711884">
                    <a:off x="2767" y="2235"/>
                    <a:ext cx="1720"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l-GR"/>
                  </a:p>
                </p:txBody>
              </p:sp>
              <p:sp>
                <p:nvSpPr>
                  <p:cNvPr id="750611" name="Freeform 19">
                    <a:extLst>
                      <a:ext uri="{FF2B5EF4-FFF2-40B4-BE49-F238E27FC236}">
                        <a16:creationId xmlns:a16="http://schemas.microsoft.com/office/drawing/2014/main" id="{E3755C5B-F0E4-DA50-E5E8-676077E30F63}"/>
                      </a:ext>
                    </a:extLst>
                  </p:cNvPr>
                  <p:cNvSpPr>
                    <a:spLocks/>
                  </p:cNvSpPr>
                  <p:nvPr/>
                </p:nvSpPr>
                <p:spPr bwMode="hidden">
                  <a:xfrm rot="2711884">
                    <a:off x="4021" y="3148"/>
                    <a:ext cx="925"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11301" name="Group 20">
                  <a:extLst>
                    <a:ext uri="{FF2B5EF4-FFF2-40B4-BE49-F238E27FC236}">
                      <a16:creationId xmlns:a16="http://schemas.microsoft.com/office/drawing/2014/main" id="{C075CFF4-66D0-3E56-3034-F5F98876C6F3}"/>
                    </a:ext>
                  </a:extLst>
                </p:cNvPr>
                <p:cNvGrpSpPr>
                  <a:grpSpLocks/>
                </p:cNvGrpSpPr>
                <p:nvPr/>
              </p:nvGrpSpPr>
              <p:grpSpPr bwMode="auto">
                <a:xfrm>
                  <a:off x="4267" y="781"/>
                  <a:ext cx="966" cy="522"/>
                  <a:chOff x="2864" y="2019"/>
                  <a:chExt cx="2463" cy="1332"/>
                </a:xfrm>
              </p:grpSpPr>
              <p:sp>
                <p:nvSpPr>
                  <p:cNvPr id="750613" name="Freeform 21">
                    <a:extLst>
                      <a:ext uri="{FF2B5EF4-FFF2-40B4-BE49-F238E27FC236}">
                        <a16:creationId xmlns:a16="http://schemas.microsoft.com/office/drawing/2014/main" id="{28AAE064-D942-E263-1D54-447321F7268F}"/>
                      </a:ext>
                    </a:extLst>
                  </p:cNvPr>
                  <p:cNvSpPr>
                    <a:spLocks/>
                  </p:cNvSpPr>
                  <p:nvPr/>
                </p:nvSpPr>
                <p:spPr bwMode="hidden">
                  <a:xfrm rot="2104081">
                    <a:off x="2865" y="2019"/>
                    <a:ext cx="1812"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14" name="Freeform 22">
                    <a:extLst>
                      <a:ext uri="{FF2B5EF4-FFF2-40B4-BE49-F238E27FC236}">
                        <a16:creationId xmlns:a16="http://schemas.microsoft.com/office/drawing/2014/main" id="{13C5115B-BFD4-EB85-7C77-1225111DDEAB}"/>
                      </a:ext>
                    </a:extLst>
                  </p:cNvPr>
                  <p:cNvSpPr>
                    <a:spLocks/>
                  </p:cNvSpPr>
                  <p:nvPr/>
                </p:nvSpPr>
                <p:spPr bwMode="hidden">
                  <a:xfrm rot="2104081">
                    <a:off x="4352" y="2805"/>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11302" name="Group 23">
                  <a:extLst>
                    <a:ext uri="{FF2B5EF4-FFF2-40B4-BE49-F238E27FC236}">
                      <a16:creationId xmlns:a16="http://schemas.microsoft.com/office/drawing/2014/main" id="{AAD5BAF9-75EB-30E4-BEAB-E9755A0A0C0D}"/>
                    </a:ext>
                  </a:extLst>
                </p:cNvPr>
                <p:cNvGrpSpPr>
                  <a:grpSpLocks/>
                </p:cNvGrpSpPr>
                <p:nvPr/>
              </p:nvGrpSpPr>
              <p:grpSpPr bwMode="auto">
                <a:xfrm>
                  <a:off x="4280" y="707"/>
                  <a:ext cx="971" cy="417"/>
                  <a:chOff x="2897" y="1832"/>
                  <a:chExt cx="2477" cy="1064"/>
                </a:xfrm>
              </p:grpSpPr>
              <p:sp>
                <p:nvSpPr>
                  <p:cNvPr id="750616" name="Freeform 24">
                    <a:extLst>
                      <a:ext uri="{FF2B5EF4-FFF2-40B4-BE49-F238E27FC236}">
                        <a16:creationId xmlns:a16="http://schemas.microsoft.com/office/drawing/2014/main" id="{AF947BFB-70B6-9165-C510-D4A334DC34C6}"/>
                      </a:ext>
                    </a:extLst>
                  </p:cNvPr>
                  <p:cNvSpPr>
                    <a:spLocks/>
                  </p:cNvSpPr>
                  <p:nvPr/>
                </p:nvSpPr>
                <p:spPr bwMode="hidden">
                  <a:xfrm rot="1582915">
                    <a:off x="2896" y="1832"/>
                    <a:ext cx="1736" cy="30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17" name="Freeform 25">
                    <a:extLst>
                      <a:ext uri="{FF2B5EF4-FFF2-40B4-BE49-F238E27FC236}">
                        <a16:creationId xmlns:a16="http://schemas.microsoft.com/office/drawing/2014/main" id="{2CEE1F2B-DD69-D723-D2DB-E06917CFE0FC}"/>
                      </a:ext>
                    </a:extLst>
                  </p:cNvPr>
                  <p:cNvSpPr>
                    <a:spLocks/>
                  </p:cNvSpPr>
                  <p:nvPr/>
                </p:nvSpPr>
                <p:spPr bwMode="hidden">
                  <a:xfrm rot="1582915">
                    <a:off x="4443" y="2420"/>
                    <a:ext cx="931" cy="47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11303" name="Group 26">
                  <a:extLst>
                    <a:ext uri="{FF2B5EF4-FFF2-40B4-BE49-F238E27FC236}">
                      <a16:creationId xmlns:a16="http://schemas.microsoft.com/office/drawing/2014/main" id="{12B9B31A-7D4D-80C5-0294-8A265C07C63C}"/>
                    </a:ext>
                  </a:extLst>
                </p:cNvPr>
                <p:cNvGrpSpPr>
                  <a:grpSpLocks/>
                </p:cNvGrpSpPr>
                <p:nvPr/>
              </p:nvGrpSpPr>
              <p:grpSpPr bwMode="auto">
                <a:xfrm>
                  <a:off x="4291" y="630"/>
                  <a:ext cx="969" cy="364"/>
                  <a:chOff x="2924" y="1636"/>
                  <a:chExt cx="2472" cy="927"/>
                </a:xfrm>
              </p:grpSpPr>
              <p:sp>
                <p:nvSpPr>
                  <p:cNvPr id="750619" name="Freeform 27">
                    <a:extLst>
                      <a:ext uri="{FF2B5EF4-FFF2-40B4-BE49-F238E27FC236}">
                        <a16:creationId xmlns:a16="http://schemas.microsoft.com/office/drawing/2014/main" id="{51F8D1D1-C1D8-8279-C5D9-9617A3CBE077}"/>
                      </a:ext>
                    </a:extLst>
                  </p:cNvPr>
                  <p:cNvSpPr>
                    <a:spLocks/>
                  </p:cNvSpPr>
                  <p:nvPr/>
                </p:nvSpPr>
                <p:spPr bwMode="hidden">
                  <a:xfrm rot="1080363">
                    <a:off x="2922" y="1634"/>
                    <a:ext cx="1677" cy="33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20" name="Freeform 28">
                    <a:extLst>
                      <a:ext uri="{FF2B5EF4-FFF2-40B4-BE49-F238E27FC236}">
                        <a16:creationId xmlns:a16="http://schemas.microsoft.com/office/drawing/2014/main" id="{945D382A-F855-38DC-04D8-EB071C861FDB}"/>
                      </a:ext>
                    </a:extLst>
                  </p:cNvPr>
                  <p:cNvSpPr>
                    <a:spLocks/>
                  </p:cNvSpPr>
                  <p:nvPr/>
                </p:nvSpPr>
                <p:spPr bwMode="hidden">
                  <a:xfrm rot="1080363">
                    <a:off x="4494" y="2036"/>
                    <a:ext cx="900" cy="52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11304" name="Group 29">
                  <a:extLst>
                    <a:ext uri="{FF2B5EF4-FFF2-40B4-BE49-F238E27FC236}">
                      <a16:creationId xmlns:a16="http://schemas.microsoft.com/office/drawing/2014/main" id="{3F607FD2-6A3D-5492-C982-209DFC506A64}"/>
                    </a:ext>
                  </a:extLst>
                </p:cNvPr>
                <p:cNvGrpSpPr>
                  <a:grpSpLocks/>
                </p:cNvGrpSpPr>
                <p:nvPr/>
              </p:nvGrpSpPr>
              <p:grpSpPr bwMode="auto">
                <a:xfrm>
                  <a:off x="4304" y="543"/>
                  <a:ext cx="918" cy="258"/>
                  <a:chOff x="2958" y="1414"/>
                  <a:chExt cx="2342" cy="657"/>
                </a:xfrm>
              </p:grpSpPr>
              <p:sp>
                <p:nvSpPr>
                  <p:cNvPr id="750622" name="Freeform 30">
                    <a:extLst>
                      <a:ext uri="{FF2B5EF4-FFF2-40B4-BE49-F238E27FC236}">
                        <a16:creationId xmlns:a16="http://schemas.microsoft.com/office/drawing/2014/main" id="{A220FD5A-1AFA-D2C7-B48C-2F412F8FF61F}"/>
                      </a:ext>
                    </a:extLst>
                  </p:cNvPr>
                  <p:cNvSpPr>
                    <a:spLocks/>
                  </p:cNvSpPr>
                  <p:nvPr/>
                </p:nvSpPr>
                <p:spPr bwMode="hidden">
                  <a:xfrm rot="463793">
                    <a:off x="2957" y="1415"/>
                    <a:ext cx="154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23" name="Freeform 31">
                    <a:extLst>
                      <a:ext uri="{FF2B5EF4-FFF2-40B4-BE49-F238E27FC236}">
                        <a16:creationId xmlns:a16="http://schemas.microsoft.com/office/drawing/2014/main" id="{B06C981E-DBDD-CCAE-76F9-BD7205A3CD9C}"/>
                      </a:ext>
                    </a:extLst>
                  </p:cNvPr>
                  <p:cNvSpPr>
                    <a:spLocks/>
                  </p:cNvSpPr>
                  <p:nvPr/>
                </p:nvSpPr>
                <p:spPr bwMode="hidden">
                  <a:xfrm rot="463793">
                    <a:off x="4470" y="1581"/>
                    <a:ext cx="829" cy="48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11305" name="Group 32">
                  <a:extLst>
                    <a:ext uri="{FF2B5EF4-FFF2-40B4-BE49-F238E27FC236}">
                      <a16:creationId xmlns:a16="http://schemas.microsoft.com/office/drawing/2014/main" id="{E176B43C-45B4-4EED-9B28-074AC04146EB}"/>
                    </a:ext>
                  </a:extLst>
                </p:cNvPr>
                <p:cNvGrpSpPr>
                  <a:grpSpLocks/>
                </p:cNvGrpSpPr>
                <p:nvPr/>
              </p:nvGrpSpPr>
              <p:grpSpPr bwMode="auto">
                <a:xfrm>
                  <a:off x="4314" y="487"/>
                  <a:ext cx="843" cy="134"/>
                  <a:chOff x="2983" y="1269"/>
                  <a:chExt cx="2150" cy="343"/>
                </a:xfrm>
              </p:grpSpPr>
              <p:sp>
                <p:nvSpPr>
                  <p:cNvPr id="750625" name="Freeform 33">
                    <a:extLst>
                      <a:ext uri="{FF2B5EF4-FFF2-40B4-BE49-F238E27FC236}">
                        <a16:creationId xmlns:a16="http://schemas.microsoft.com/office/drawing/2014/main" id="{D8A3FA8F-0F77-B8FF-64BA-044ADF7B2F7E}"/>
                      </a:ext>
                    </a:extLst>
                  </p:cNvPr>
                  <p:cNvSpPr>
                    <a:spLocks/>
                  </p:cNvSpPr>
                  <p:nvPr/>
                </p:nvSpPr>
                <p:spPr bwMode="hidden">
                  <a:xfrm rot="-84182">
                    <a:off x="2982" y="1286"/>
                    <a:ext cx="1404" cy="22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26" name="Freeform 34">
                    <a:extLst>
                      <a:ext uri="{FF2B5EF4-FFF2-40B4-BE49-F238E27FC236}">
                        <a16:creationId xmlns:a16="http://schemas.microsoft.com/office/drawing/2014/main" id="{13E66FEE-3B03-4E56-4F19-4A131B7AA571}"/>
                      </a:ext>
                    </a:extLst>
                  </p:cNvPr>
                  <p:cNvSpPr>
                    <a:spLocks/>
                  </p:cNvSpPr>
                  <p:nvPr/>
                </p:nvSpPr>
                <p:spPr bwMode="hidden">
                  <a:xfrm rot="-84182">
                    <a:off x="4377" y="1267"/>
                    <a:ext cx="755" cy="3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11306" name="Group 35">
                  <a:extLst>
                    <a:ext uri="{FF2B5EF4-FFF2-40B4-BE49-F238E27FC236}">
                      <a16:creationId xmlns:a16="http://schemas.microsoft.com/office/drawing/2014/main" id="{6B9FD614-B4C6-0BE9-604E-DD93AD83FBEE}"/>
                    </a:ext>
                  </a:extLst>
                </p:cNvPr>
                <p:cNvGrpSpPr>
                  <a:grpSpLocks/>
                </p:cNvGrpSpPr>
                <p:nvPr/>
              </p:nvGrpSpPr>
              <p:grpSpPr bwMode="auto">
                <a:xfrm>
                  <a:off x="4296" y="349"/>
                  <a:ext cx="737" cy="167"/>
                  <a:chOff x="2938" y="917"/>
                  <a:chExt cx="1879" cy="427"/>
                </a:xfrm>
              </p:grpSpPr>
              <p:sp>
                <p:nvSpPr>
                  <p:cNvPr id="750628" name="Freeform 36">
                    <a:extLst>
                      <a:ext uri="{FF2B5EF4-FFF2-40B4-BE49-F238E27FC236}">
                        <a16:creationId xmlns:a16="http://schemas.microsoft.com/office/drawing/2014/main" id="{36434A55-F042-F3E8-6C2E-B7DD8AEDD36E}"/>
                      </a:ext>
                    </a:extLst>
                  </p:cNvPr>
                  <p:cNvSpPr>
                    <a:spLocks/>
                  </p:cNvSpPr>
                  <p:nvPr/>
                </p:nvSpPr>
                <p:spPr bwMode="hidden">
                  <a:xfrm rot="-802576">
                    <a:off x="2936" y="1128"/>
                    <a:ext cx="1234" cy="21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29" name="Freeform 37">
                    <a:extLst>
                      <a:ext uri="{FF2B5EF4-FFF2-40B4-BE49-F238E27FC236}">
                        <a16:creationId xmlns:a16="http://schemas.microsoft.com/office/drawing/2014/main" id="{2D89E0B1-9FDD-FA59-01AC-B5B7102E847E}"/>
                      </a:ext>
                    </a:extLst>
                  </p:cNvPr>
                  <p:cNvSpPr>
                    <a:spLocks/>
                  </p:cNvSpPr>
                  <p:nvPr/>
                </p:nvSpPr>
                <p:spPr bwMode="hidden">
                  <a:xfrm rot="-802576">
                    <a:off x="4154" y="918"/>
                    <a:ext cx="662" cy="33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11307" name="Group 38">
                  <a:extLst>
                    <a:ext uri="{FF2B5EF4-FFF2-40B4-BE49-F238E27FC236}">
                      <a16:creationId xmlns:a16="http://schemas.microsoft.com/office/drawing/2014/main" id="{3550FAF2-38BE-598B-AB4A-DEF82DAC8D82}"/>
                    </a:ext>
                  </a:extLst>
                </p:cNvPr>
                <p:cNvGrpSpPr>
                  <a:grpSpLocks/>
                </p:cNvGrpSpPr>
                <p:nvPr/>
              </p:nvGrpSpPr>
              <p:grpSpPr bwMode="auto">
                <a:xfrm>
                  <a:off x="3394" y="637"/>
                  <a:ext cx="493" cy="912"/>
                  <a:chOff x="637" y="1653"/>
                  <a:chExt cx="1257" cy="2326"/>
                </a:xfrm>
              </p:grpSpPr>
              <p:sp>
                <p:nvSpPr>
                  <p:cNvPr id="750631" name="Freeform 39">
                    <a:extLst>
                      <a:ext uri="{FF2B5EF4-FFF2-40B4-BE49-F238E27FC236}">
                        <a16:creationId xmlns:a16="http://schemas.microsoft.com/office/drawing/2014/main" id="{4779DB84-FE48-3ACB-6337-36A6871D184A}"/>
                      </a:ext>
                    </a:extLst>
                  </p:cNvPr>
                  <p:cNvSpPr>
                    <a:spLocks/>
                  </p:cNvSpPr>
                  <p:nvPr/>
                </p:nvSpPr>
                <p:spPr bwMode="hidden">
                  <a:xfrm rot="18888116" flipH="1">
                    <a:off x="875" y="2357"/>
                    <a:ext cx="1723"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32" name="Freeform 40">
                    <a:extLst>
                      <a:ext uri="{FF2B5EF4-FFF2-40B4-BE49-F238E27FC236}">
                        <a16:creationId xmlns:a16="http://schemas.microsoft.com/office/drawing/2014/main" id="{0E0D3129-ACE7-2264-7A78-A6FF96E583C4}"/>
                      </a:ext>
                    </a:extLst>
                  </p:cNvPr>
                  <p:cNvSpPr>
                    <a:spLocks/>
                  </p:cNvSpPr>
                  <p:nvPr/>
                </p:nvSpPr>
                <p:spPr bwMode="hidden">
                  <a:xfrm rot="18888116" flipH="1">
                    <a:off x="419" y="3271"/>
                    <a:ext cx="925"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11308" name="Group 41">
                  <a:extLst>
                    <a:ext uri="{FF2B5EF4-FFF2-40B4-BE49-F238E27FC236}">
                      <a16:creationId xmlns:a16="http://schemas.microsoft.com/office/drawing/2014/main" id="{2B3F8F03-853A-6E80-89FE-6258136E8E55}"/>
                    </a:ext>
                  </a:extLst>
                </p:cNvPr>
                <p:cNvGrpSpPr>
                  <a:grpSpLocks/>
                </p:cNvGrpSpPr>
                <p:nvPr/>
              </p:nvGrpSpPr>
              <p:grpSpPr bwMode="auto">
                <a:xfrm>
                  <a:off x="3142" y="850"/>
                  <a:ext cx="966" cy="522"/>
                  <a:chOff x="-5" y="2196"/>
                  <a:chExt cx="2463" cy="1332"/>
                </a:xfrm>
              </p:grpSpPr>
              <p:sp>
                <p:nvSpPr>
                  <p:cNvPr id="750634" name="Freeform 42">
                    <a:extLst>
                      <a:ext uri="{FF2B5EF4-FFF2-40B4-BE49-F238E27FC236}">
                        <a16:creationId xmlns:a16="http://schemas.microsoft.com/office/drawing/2014/main" id="{1C2F8F97-90D3-1D17-C144-58E0421DFA2F}"/>
                      </a:ext>
                    </a:extLst>
                  </p:cNvPr>
                  <p:cNvSpPr>
                    <a:spLocks/>
                  </p:cNvSpPr>
                  <p:nvPr/>
                </p:nvSpPr>
                <p:spPr bwMode="hidden">
                  <a:xfrm rot="19495919" flipH="1">
                    <a:off x="644" y="2196"/>
                    <a:ext cx="1812"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35" name="Freeform 43">
                    <a:extLst>
                      <a:ext uri="{FF2B5EF4-FFF2-40B4-BE49-F238E27FC236}">
                        <a16:creationId xmlns:a16="http://schemas.microsoft.com/office/drawing/2014/main" id="{BFC1FE01-D118-7938-023E-6DC40BA797CA}"/>
                      </a:ext>
                    </a:extLst>
                  </p:cNvPr>
                  <p:cNvSpPr>
                    <a:spLocks/>
                  </p:cNvSpPr>
                  <p:nvPr/>
                </p:nvSpPr>
                <p:spPr bwMode="hidden">
                  <a:xfrm rot="19495919" flipH="1">
                    <a:off x="-6" y="2982"/>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11309" name="Group 44">
                  <a:extLst>
                    <a:ext uri="{FF2B5EF4-FFF2-40B4-BE49-F238E27FC236}">
                      <a16:creationId xmlns:a16="http://schemas.microsoft.com/office/drawing/2014/main" id="{73D9A45B-2E1D-FB53-B060-987C40D57DC8}"/>
                    </a:ext>
                  </a:extLst>
                </p:cNvPr>
                <p:cNvGrpSpPr>
                  <a:grpSpLocks/>
                </p:cNvGrpSpPr>
                <p:nvPr/>
              </p:nvGrpSpPr>
              <p:grpSpPr bwMode="auto">
                <a:xfrm>
                  <a:off x="3124" y="777"/>
                  <a:ext cx="971" cy="417"/>
                  <a:chOff x="-52" y="2009"/>
                  <a:chExt cx="2477" cy="1064"/>
                </a:xfrm>
              </p:grpSpPr>
              <p:sp>
                <p:nvSpPr>
                  <p:cNvPr id="750637" name="Freeform 45">
                    <a:extLst>
                      <a:ext uri="{FF2B5EF4-FFF2-40B4-BE49-F238E27FC236}">
                        <a16:creationId xmlns:a16="http://schemas.microsoft.com/office/drawing/2014/main" id="{EF7B6A76-39CE-F937-F043-EB48CDB6BEC7}"/>
                      </a:ext>
                    </a:extLst>
                  </p:cNvPr>
                  <p:cNvSpPr>
                    <a:spLocks/>
                  </p:cNvSpPr>
                  <p:nvPr/>
                </p:nvSpPr>
                <p:spPr bwMode="hidden">
                  <a:xfrm rot="20017085" flipH="1">
                    <a:off x="689" y="2010"/>
                    <a:ext cx="1736" cy="30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38" name="Freeform 46">
                    <a:extLst>
                      <a:ext uri="{FF2B5EF4-FFF2-40B4-BE49-F238E27FC236}">
                        <a16:creationId xmlns:a16="http://schemas.microsoft.com/office/drawing/2014/main" id="{6DC0BCDD-01E5-D50A-88BA-9CC21DDD63B7}"/>
                      </a:ext>
                    </a:extLst>
                  </p:cNvPr>
                  <p:cNvSpPr>
                    <a:spLocks/>
                  </p:cNvSpPr>
                  <p:nvPr/>
                </p:nvSpPr>
                <p:spPr bwMode="hidden">
                  <a:xfrm rot="20017085" flipH="1">
                    <a:off x="-53" y="2598"/>
                    <a:ext cx="931" cy="47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11310" name="Group 47">
                  <a:extLst>
                    <a:ext uri="{FF2B5EF4-FFF2-40B4-BE49-F238E27FC236}">
                      <a16:creationId xmlns:a16="http://schemas.microsoft.com/office/drawing/2014/main" id="{FA310BDC-B0D7-932B-493B-C88029EC3474}"/>
                    </a:ext>
                  </a:extLst>
                </p:cNvPr>
                <p:cNvGrpSpPr>
                  <a:grpSpLocks/>
                </p:cNvGrpSpPr>
                <p:nvPr/>
              </p:nvGrpSpPr>
              <p:grpSpPr bwMode="auto">
                <a:xfrm>
                  <a:off x="3115" y="700"/>
                  <a:ext cx="969" cy="363"/>
                  <a:chOff x="-74" y="1813"/>
                  <a:chExt cx="2472" cy="927"/>
                </a:xfrm>
              </p:grpSpPr>
              <p:sp>
                <p:nvSpPr>
                  <p:cNvPr id="750640" name="Freeform 48">
                    <a:extLst>
                      <a:ext uri="{FF2B5EF4-FFF2-40B4-BE49-F238E27FC236}">
                        <a16:creationId xmlns:a16="http://schemas.microsoft.com/office/drawing/2014/main" id="{599F01A9-D517-CA73-AF5E-AD39C68608C1}"/>
                      </a:ext>
                    </a:extLst>
                  </p:cNvPr>
                  <p:cNvSpPr>
                    <a:spLocks/>
                  </p:cNvSpPr>
                  <p:nvPr/>
                </p:nvSpPr>
                <p:spPr bwMode="hidden">
                  <a:xfrm rot="20519637" flipH="1">
                    <a:off x="721" y="1812"/>
                    <a:ext cx="1677" cy="33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41" name="Freeform 49">
                    <a:extLst>
                      <a:ext uri="{FF2B5EF4-FFF2-40B4-BE49-F238E27FC236}">
                        <a16:creationId xmlns:a16="http://schemas.microsoft.com/office/drawing/2014/main" id="{A1BA426D-2D60-0BA4-D349-B85BB8DD9382}"/>
                      </a:ext>
                    </a:extLst>
                  </p:cNvPr>
                  <p:cNvSpPr>
                    <a:spLocks/>
                  </p:cNvSpPr>
                  <p:nvPr/>
                </p:nvSpPr>
                <p:spPr bwMode="hidden">
                  <a:xfrm rot="20519637" flipH="1">
                    <a:off x="-74" y="2212"/>
                    <a:ext cx="900" cy="52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11311" name="Group 50">
                  <a:extLst>
                    <a:ext uri="{FF2B5EF4-FFF2-40B4-BE49-F238E27FC236}">
                      <a16:creationId xmlns:a16="http://schemas.microsoft.com/office/drawing/2014/main" id="{2FF05BF2-1621-AE49-82DC-6FB0C5A1B269}"/>
                    </a:ext>
                  </a:extLst>
                </p:cNvPr>
                <p:cNvGrpSpPr>
                  <a:grpSpLocks/>
                </p:cNvGrpSpPr>
                <p:nvPr/>
              </p:nvGrpSpPr>
              <p:grpSpPr bwMode="auto">
                <a:xfrm>
                  <a:off x="3153" y="613"/>
                  <a:ext cx="918" cy="257"/>
                  <a:chOff x="22" y="1591"/>
                  <a:chExt cx="2342" cy="657"/>
                </a:xfrm>
              </p:grpSpPr>
              <p:sp>
                <p:nvSpPr>
                  <p:cNvPr id="750643" name="Freeform 51">
                    <a:extLst>
                      <a:ext uri="{FF2B5EF4-FFF2-40B4-BE49-F238E27FC236}">
                        <a16:creationId xmlns:a16="http://schemas.microsoft.com/office/drawing/2014/main" id="{ACE7B0F3-6912-07CE-BCE6-0E7EFCAB185A}"/>
                      </a:ext>
                    </a:extLst>
                  </p:cNvPr>
                  <p:cNvSpPr>
                    <a:spLocks/>
                  </p:cNvSpPr>
                  <p:nvPr/>
                </p:nvSpPr>
                <p:spPr bwMode="hidden">
                  <a:xfrm rot="21136207" flipH="1">
                    <a:off x="819" y="1589"/>
                    <a:ext cx="154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44" name="Freeform 52">
                    <a:extLst>
                      <a:ext uri="{FF2B5EF4-FFF2-40B4-BE49-F238E27FC236}">
                        <a16:creationId xmlns:a16="http://schemas.microsoft.com/office/drawing/2014/main" id="{8F1B56FB-13AA-E338-0B10-1B3284860A7A}"/>
                      </a:ext>
                    </a:extLst>
                  </p:cNvPr>
                  <p:cNvSpPr>
                    <a:spLocks/>
                  </p:cNvSpPr>
                  <p:nvPr/>
                </p:nvSpPr>
                <p:spPr bwMode="hidden">
                  <a:xfrm rot="21136207" flipH="1">
                    <a:off x="21" y="1757"/>
                    <a:ext cx="829"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11312" name="Group 53">
                  <a:extLst>
                    <a:ext uri="{FF2B5EF4-FFF2-40B4-BE49-F238E27FC236}">
                      <a16:creationId xmlns:a16="http://schemas.microsoft.com/office/drawing/2014/main" id="{7603F5F3-2275-BA41-8EC3-BF06CD3BE237}"/>
                    </a:ext>
                  </a:extLst>
                </p:cNvPr>
                <p:cNvGrpSpPr>
                  <a:grpSpLocks/>
                </p:cNvGrpSpPr>
                <p:nvPr/>
              </p:nvGrpSpPr>
              <p:grpSpPr bwMode="auto">
                <a:xfrm>
                  <a:off x="3218" y="556"/>
                  <a:ext cx="843" cy="134"/>
                  <a:chOff x="189" y="1446"/>
                  <a:chExt cx="2150" cy="343"/>
                </a:xfrm>
              </p:grpSpPr>
              <p:sp>
                <p:nvSpPr>
                  <p:cNvPr id="750646" name="Freeform 54">
                    <a:extLst>
                      <a:ext uri="{FF2B5EF4-FFF2-40B4-BE49-F238E27FC236}">
                        <a16:creationId xmlns:a16="http://schemas.microsoft.com/office/drawing/2014/main" id="{D9EA98AD-52D2-DDCE-4F7C-743F6DB2692D}"/>
                      </a:ext>
                    </a:extLst>
                  </p:cNvPr>
                  <p:cNvSpPr>
                    <a:spLocks/>
                  </p:cNvSpPr>
                  <p:nvPr/>
                </p:nvSpPr>
                <p:spPr bwMode="hidden">
                  <a:xfrm rot="84182" flipH="1">
                    <a:off x="935" y="1463"/>
                    <a:ext cx="1404" cy="22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47" name="Freeform 55">
                    <a:extLst>
                      <a:ext uri="{FF2B5EF4-FFF2-40B4-BE49-F238E27FC236}">
                        <a16:creationId xmlns:a16="http://schemas.microsoft.com/office/drawing/2014/main" id="{D34FE9CB-D39E-B786-D025-DE0747C830CB}"/>
                      </a:ext>
                    </a:extLst>
                  </p:cNvPr>
                  <p:cNvSpPr>
                    <a:spLocks/>
                  </p:cNvSpPr>
                  <p:nvPr/>
                </p:nvSpPr>
                <p:spPr bwMode="hidden">
                  <a:xfrm rot="84182" flipH="1">
                    <a:off x="189" y="1444"/>
                    <a:ext cx="755" cy="3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11313" name="Group 56">
                  <a:extLst>
                    <a:ext uri="{FF2B5EF4-FFF2-40B4-BE49-F238E27FC236}">
                      <a16:creationId xmlns:a16="http://schemas.microsoft.com/office/drawing/2014/main" id="{91E20E06-1B89-8523-DA1F-CBD4D0427C35}"/>
                    </a:ext>
                  </a:extLst>
                </p:cNvPr>
                <p:cNvGrpSpPr>
                  <a:grpSpLocks/>
                </p:cNvGrpSpPr>
                <p:nvPr/>
              </p:nvGrpSpPr>
              <p:grpSpPr bwMode="auto">
                <a:xfrm>
                  <a:off x="3342" y="418"/>
                  <a:ext cx="737" cy="167"/>
                  <a:chOff x="505" y="1094"/>
                  <a:chExt cx="1879" cy="427"/>
                </a:xfrm>
              </p:grpSpPr>
              <p:sp>
                <p:nvSpPr>
                  <p:cNvPr id="750649" name="Freeform 57">
                    <a:extLst>
                      <a:ext uri="{FF2B5EF4-FFF2-40B4-BE49-F238E27FC236}">
                        <a16:creationId xmlns:a16="http://schemas.microsoft.com/office/drawing/2014/main" id="{517040F4-7945-D02C-2E0D-43F2075A4B7B}"/>
                      </a:ext>
                    </a:extLst>
                  </p:cNvPr>
                  <p:cNvSpPr>
                    <a:spLocks/>
                  </p:cNvSpPr>
                  <p:nvPr/>
                </p:nvSpPr>
                <p:spPr bwMode="hidden">
                  <a:xfrm rot="802576" flipH="1">
                    <a:off x="1151" y="1306"/>
                    <a:ext cx="1234" cy="21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50" name="Freeform 58">
                    <a:extLst>
                      <a:ext uri="{FF2B5EF4-FFF2-40B4-BE49-F238E27FC236}">
                        <a16:creationId xmlns:a16="http://schemas.microsoft.com/office/drawing/2014/main" id="{A3867D45-24FF-11A5-9AB2-0215F2C6E1B7}"/>
                      </a:ext>
                    </a:extLst>
                  </p:cNvPr>
                  <p:cNvSpPr>
                    <a:spLocks/>
                  </p:cNvSpPr>
                  <p:nvPr/>
                </p:nvSpPr>
                <p:spPr bwMode="hidden">
                  <a:xfrm rot="802576" flipH="1">
                    <a:off x="505" y="1095"/>
                    <a:ext cx="662" cy="33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11314" name="Group 59">
                  <a:extLst>
                    <a:ext uri="{FF2B5EF4-FFF2-40B4-BE49-F238E27FC236}">
                      <a16:creationId xmlns:a16="http://schemas.microsoft.com/office/drawing/2014/main" id="{24060274-B126-AD65-9F4A-1723F2B72E61}"/>
                    </a:ext>
                  </a:extLst>
                </p:cNvPr>
                <p:cNvGrpSpPr>
                  <a:grpSpLocks/>
                </p:cNvGrpSpPr>
                <p:nvPr/>
              </p:nvGrpSpPr>
              <p:grpSpPr bwMode="auto">
                <a:xfrm>
                  <a:off x="3386" y="341"/>
                  <a:ext cx="725" cy="218"/>
                  <a:chOff x="616" y="899"/>
                  <a:chExt cx="1850" cy="554"/>
                </a:xfrm>
              </p:grpSpPr>
              <p:sp>
                <p:nvSpPr>
                  <p:cNvPr id="750652" name="Freeform 60">
                    <a:extLst>
                      <a:ext uri="{FF2B5EF4-FFF2-40B4-BE49-F238E27FC236}">
                        <a16:creationId xmlns:a16="http://schemas.microsoft.com/office/drawing/2014/main" id="{130BE1BD-873E-AAF5-3A1E-CA9EE8B4C19A}"/>
                      </a:ext>
                    </a:extLst>
                  </p:cNvPr>
                  <p:cNvSpPr>
                    <a:spLocks/>
                  </p:cNvSpPr>
                  <p:nvPr/>
                </p:nvSpPr>
                <p:spPr bwMode="hidden">
                  <a:xfrm rot="1277471" flipH="1">
                    <a:off x="1231" y="1237"/>
                    <a:ext cx="1235" cy="21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53" name="Freeform 61">
                    <a:extLst>
                      <a:ext uri="{FF2B5EF4-FFF2-40B4-BE49-F238E27FC236}">
                        <a16:creationId xmlns:a16="http://schemas.microsoft.com/office/drawing/2014/main" id="{EC31AAA7-E00F-B471-5E76-C04A9548BFE3}"/>
                      </a:ext>
                    </a:extLst>
                  </p:cNvPr>
                  <p:cNvSpPr>
                    <a:spLocks/>
                  </p:cNvSpPr>
                  <p:nvPr/>
                </p:nvSpPr>
                <p:spPr bwMode="hidden">
                  <a:xfrm rot="1277471" flipH="1">
                    <a:off x="615" y="898"/>
                    <a:ext cx="662"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11315" name="Group 62">
                  <a:extLst>
                    <a:ext uri="{FF2B5EF4-FFF2-40B4-BE49-F238E27FC236}">
                      <a16:creationId xmlns:a16="http://schemas.microsoft.com/office/drawing/2014/main" id="{87B105E0-3283-9A51-2D3C-BCADFBEB7353}"/>
                    </a:ext>
                  </a:extLst>
                </p:cNvPr>
                <p:cNvGrpSpPr>
                  <a:grpSpLocks/>
                </p:cNvGrpSpPr>
                <p:nvPr/>
              </p:nvGrpSpPr>
              <p:grpSpPr bwMode="auto">
                <a:xfrm>
                  <a:off x="3472" y="231"/>
                  <a:ext cx="693" cy="291"/>
                  <a:chOff x="3472" y="231"/>
                  <a:chExt cx="693" cy="291"/>
                </a:xfrm>
              </p:grpSpPr>
              <p:sp>
                <p:nvSpPr>
                  <p:cNvPr id="750655" name="Freeform 63">
                    <a:extLst>
                      <a:ext uri="{FF2B5EF4-FFF2-40B4-BE49-F238E27FC236}">
                        <a16:creationId xmlns:a16="http://schemas.microsoft.com/office/drawing/2014/main" id="{E30714EB-5AD3-317E-A28F-9528D176082D}"/>
                      </a:ext>
                    </a:extLst>
                  </p:cNvPr>
                  <p:cNvSpPr>
                    <a:spLocks/>
                  </p:cNvSpPr>
                  <p:nvPr/>
                </p:nvSpPr>
                <p:spPr bwMode="hidden">
                  <a:xfrm rot="2028410" flipH="1">
                    <a:off x="3680" y="438"/>
                    <a:ext cx="484" cy="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56" name="Freeform 64">
                    <a:extLst>
                      <a:ext uri="{FF2B5EF4-FFF2-40B4-BE49-F238E27FC236}">
                        <a16:creationId xmlns:a16="http://schemas.microsoft.com/office/drawing/2014/main" id="{D80C6E1B-9C84-F953-BAB9-3A24CE1C2A4F}"/>
                      </a:ext>
                    </a:extLst>
                  </p:cNvPr>
                  <p:cNvSpPr>
                    <a:spLocks/>
                  </p:cNvSpPr>
                  <p:nvPr/>
                </p:nvSpPr>
                <p:spPr bwMode="hidden">
                  <a:xfrm rot="2028410" flipH="1">
                    <a:off x="3472" y="230"/>
                    <a:ext cx="260" cy="13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11316" name="Group 65">
                  <a:extLst>
                    <a:ext uri="{FF2B5EF4-FFF2-40B4-BE49-F238E27FC236}">
                      <a16:creationId xmlns:a16="http://schemas.microsoft.com/office/drawing/2014/main" id="{B03EC199-BA16-5368-BE7C-6582A30A57C8}"/>
                    </a:ext>
                  </a:extLst>
                </p:cNvPr>
                <p:cNvGrpSpPr>
                  <a:grpSpLocks/>
                </p:cNvGrpSpPr>
                <p:nvPr/>
              </p:nvGrpSpPr>
              <p:grpSpPr bwMode="auto">
                <a:xfrm>
                  <a:off x="3554" y="118"/>
                  <a:ext cx="664" cy="349"/>
                  <a:chOff x="3554" y="118"/>
                  <a:chExt cx="664" cy="349"/>
                </a:xfrm>
              </p:grpSpPr>
              <p:sp>
                <p:nvSpPr>
                  <p:cNvPr id="750658" name="Freeform 66">
                    <a:extLst>
                      <a:ext uri="{FF2B5EF4-FFF2-40B4-BE49-F238E27FC236}">
                        <a16:creationId xmlns:a16="http://schemas.microsoft.com/office/drawing/2014/main" id="{87911B63-049C-6E34-8A7F-AA053B66CE7D}"/>
                      </a:ext>
                    </a:extLst>
                  </p:cNvPr>
                  <p:cNvSpPr>
                    <a:spLocks/>
                  </p:cNvSpPr>
                  <p:nvPr/>
                </p:nvSpPr>
                <p:spPr bwMode="hidden">
                  <a:xfrm rot="2664424" flipH="1">
                    <a:off x="3728" y="383"/>
                    <a:ext cx="490" cy="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59" name="Freeform 67">
                    <a:extLst>
                      <a:ext uri="{FF2B5EF4-FFF2-40B4-BE49-F238E27FC236}">
                        <a16:creationId xmlns:a16="http://schemas.microsoft.com/office/drawing/2014/main" id="{136B74C7-DB7A-9C4F-8E71-0F4051995672}"/>
                      </a:ext>
                    </a:extLst>
                  </p:cNvPr>
                  <p:cNvSpPr>
                    <a:spLocks/>
                  </p:cNvSpPr>
                  <p:nvPr/>
                </p:nvSpPr>
                <p:spPr bwMode="hidden">
                  <a:xfrm rot="2664424" flipH="1">
                    <a:off x="3554" y="118"/>
                    <a:ext cx="263" cy="13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11317" name="Group 68">
                  <a:extLst>
                    <a:ext uri="{FF2B5EF4-FFF2-40B4-BE49-F238E27FC236}">
                      <a16:creationId xmlns:a16="http://schemas.microsoft.com/office/drawing/2014/main" id="{8CCBA769-018F-0E3E-3837-0F58480A7A55}"/>
                    </a:ext>
                  </a:extLst>
                </p:cNvPr>
                <p:cNvGrpSpPr>
                  <a:grpSpLocks/>
                </p:cNvGrpSpPr>
                <p:nvPr/>
              </p:nvGrpSpPr>
              <p:grpSpPr bwMode="auto">
                <a:xfrm>
                  <a:off x="3784" y="30"/>
                  <a:ext cx="305" cy="593"/>
                  <a:chOff x="1633" y="104"/>
                  <a:chExt cx="778" cy="1512"/>
                </a:xfrm>
              </p:grpSpPr>
              <p:sp>
                <p:nvSpPr>
                  <p:cNvPr id="750661" name="Freeform 69">
                    <a:extLst>
                      <a:ext uri="{FF2B5EF4-FFF2-40B4-BE49-F238E27FC236}">
                        <a16:creationId xmlns:a16="http://schemas.microsoft.com/office/drawing/2014/main" id="{B06C0565-4269-3957-C53E-F890B20AD73A}"/>
                      </a:ext>
                    </a:extLst>
                  </p:cNvPr>
                  <p:cNvSpPr>
                    <a:spLocks/>
                  </p:cNvSpPr>
                  <p:nvPr/>
                </p:nvSpPr>
                <p:spPr bwMode="hidden">
                  <a:xfrm rot="3473776" flipH="1">
                    <a:off x="1752" y="958"/>
                    <a:ext cx="1101" cy="21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62" name="Freeform 70">
                    <a:extLst>
                      <a:ext uri="{FF2B5EF4-FFF2-40B4-BE49-F238E27FC236}">
                        <a16:creationId xmlns:a16="http://schemas.microsoft.com/office/drawing/2014/main" id="{40C5AC03-7283-77CD-3103-74F21C51D0A8}"/>
                      </a:ext>
                    </a:extLst>
                  </p:cNvPr>
                  <p:cNvSpPr>
                    <a:spLocks/>
                  </p:cNvSpPr>
                  <p:nvPr/>
                </p:nvSpPr>
                <p:spPr bwMode="hidden">
                  <a:xfrm rot="3473776" flipH="1">
                    <a:off x="1505" y="231"/>
                    <a:ext cx="591"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11318" name="Group 71">
                  <a:extLst>
                    <a:ext uri="{FF2B5EF4-FFF2-40B4-BE49-F238E27FC236}">
                      <a16:creationId xmlns:a16="http://schemas.microsoft.com/office/drawing/2014/main" id="{F855EC98-6861-61D4-1851-9001B7F55F27}"/>
                    </a:ext>
                  </a:extLst>
                </p:cNvPr>
                <p:cNvGrpSpPr>
                  <a:grpSpLocks/>
                </p:cNvGrpSpPr>
                <p:nvPr/>
              </p:nvGrpSpPr>
              <p:grpSpPr bwMode="auto">
                <a:xfrm>
                  <a:off x="3903" y="0"/>
                  <a:ext cx="248" cy="601"/>
                  <a:chOff x="1935" y="28"/>
                  <a:chExt cx="634" cy="1534"/>
                </a:xfrm>
              </p:grpSpPr>
              <p:sp>
                <p:nvSpPr>
                  <p:cNvPr id="750664" name="Freeform 72">
                    <a:extLst>
                      <a:ext uri="{FF2B5EF4-FFF2-40B4-BE49-F238E27FC236}">
                        <a16:creationId xmlns:a16="http://schemas.microsoft.com/office/drawing/2014/main" id="{6804F479-8061-21C0-2F27-08533C3E541C}"/>
                      </a:ext>
                    </a:extLst>
                  </p:cNvPr>
                  <p:cNvSpPr>
                    <a:spLocks/>
                  </p:cNvSpPr>
                  <p:nvPr/>
                </p:nvSpPr>
                <p:spPr bwMode="hidden">
                  <a:xfrm rot="4126480" flipH="1">
                    <a:off x="1932" y="924"/>
                    <a:ext cx="1059" cy="21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65" name="Freeform 73">
                    <a:extLst>
                      <a:ext uri="{FF2B5EF4-FFF2-40B4-BE49-F238E27FC236}">
                        <a16:creationId xmlns:a16="http://schemas.microsoft.com/office/drawing/2014/main" id="{33219C80-DD7A-2D0C-ACC6-8F4BBE3D9925}"/>
                      </a:ext>
                    </a:extLst>
                  </p:cNvPr>
                  <p:cNvSpPr>
                    <a:spLocks/>
                  </p:cNvSpPr>
                  <p:nvPr/>
                </p:nvSpPr>
                <p:spPr bwMode="hidden">
                  <a:xfrm rot="4126480" flipH="1">
                    <a:off x="1820" y="144"/>
                    <a:ext cx="570"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grpSp>
              <p:nvGrpSpPr>
                <p:cNvPr id="11319" name="Group 74">
                  <a:extLst>
                    <a:ext uri="{FF2B5EF4-FFF2-40B4-BE49-F238E27FC236}">
                      <a16:creationId xmlns:a16="http://schemas.microsoft.com/office/drawing/2014/main" id="{C7CF31B0-1471-E289-9C6B-E3D3EBD6E870}"/>
                    </a:ext>
                  </a:extLst>
                </p:cNvPr>
                <p:cNvGrpSpPr>
                  <a:grpSpLocks/>
                </p:cNvGrpSpPr>
                <p:nvPr/>
              </p:nvGrpSpPr>
              <p:grpSpPr bwMode="auto">
                <a:xfrm>
                  <a:off x="4251" y="252"/>
                  <a:ext cx="723" cy="222"/>
                  <a:chOff x="2822" y="672"/>
                  <a:chExt cx="1845" cy="566"/>
                </a:xfrm>
              </p:grpSpPr>
              <p:sp>
                <p:nvSpPr>
                  <p:cNvPr id="750667" name="Freeform 75">
                    <a:extLst>
                      <a:ext uri="{FF2B5EF4-FFF2-40B4-BE49-F238E27FC236}">
                        <a16:creationId xmlns:a16="http://schemas.microsoft.com/office/drawing/2014/main" id="{8B52F074-E568-DD0F-7AF6-9C1A003BA779}"/>
                      </a:ext>
                    </a:extLst>
                  </p:cNvPr>
                  <p:cNvSpPr>
                    <a:spLocks/>
                  </p:cNvSpPr>
                  <p:nvPr/>
                </p:nvSpPr>
                <p:spPr bwMode="hidden">
                  <a:xfrm rot="-1325434">
                    <a:off x="2820" y="1022"/>
                    <a:ext cx="1232" cy="21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68" name="Freeform 76">
                    <a:extLst>
                      <a:ext uri="{FF2B5EF4-FFF2-40B4-BE49-F238E27FC236}">
                        <a16:creationId xmlns:a16="http://schemas.microsoft.com/office/drawing/2014/main" id="{CA6D4F68-9105-4204-8989-E5ADB8F70E28}"/>
                      </a:ext>
                    </a:extLst>
                  </p:cNvPr>
                  <p:cNvSpPr>
                    <a:spLocks/>
                  </p:cNvSpPr>
                  <p:nvPr/>
                </p:nvSpPr>
                <p:spPr bwMode="hidden">
                  <a:xfrm rot="-1325434">
                    <a:off x="4003" y="673"/>
                    <a:ext cx="662"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11320" name="Group 77">
                  <a:extLst>
                    <a:ext uri="{FF2B5EF4-FFF2-40B4-BE49-F238E27FC236}">
                      <a16:creationId xmlns:a16="http://schemas.microsoft.com/office/drawing/2014/main" id="{405A014B-B256-493C-8582-133BBBD5DDFF}"/>
                    </a:ext>
                  </a:extLst>
                </p:cNvPr>
                <p:cNvGrpSpPr>
                  <a:grpSpLocks/>
                </p:cNvGrpSpPr>
                <p:nvPr/>
              </p:nvGrpSpPr>
              <p:grpSpPr bwMode="auto">
                <a:xfrm>
                  <a:off x="4196" y="163"/>
                  <a:ext cx="699" cy="282"/>
                  <a:chOff x="2683" y="445"/>
                  <a:chExt cx="1781" cy="717"/>
                </a:xfrm>
              </p:grpSpPr>
              <p:sp>
                <p:nvSpPr>
                  <p:cNvPr id="750670" name="Freeform 78">
                    <a:extLst>
                      <a:ext uri="{FF2B5EF4-FFF2-40B4-BE49-F238E27FC236}">
                        <a16:creationId xmlns:a16="http://schemas.microsoft.com/office/drawing/2014/main" id="{073B659C-56BD-A291-FF14-E6AA552CBBDD}"/>
                      </a:ext>
                    </a:extLst>
                  </p:cNvPr>
                  <p:cNvSpPr>
                    <a:spLocks/>
                  </p:cNvSpPr>
                  <p:nvPr/>
                </p:nvSpPr>
                <p:spPr bwMode="hidden">
                  <a:xfrm rot="-1921064">
                    <a:off x="2682" y="946"/>
                    <a:ext cx="1233" cy="21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71" name="Freeform 79">
                    <a:extLst>
                      <a:ext uri="{FF2B5EF4-FFF2-40B4-BE49-F238E27FC236}">
                        <a16:creationId xmlns:a16="http://schemas.microsoft.com/office/drawing/2014/main" id="{C738B8A8-FB8D-5DFE-0F65-BD9841E2D638}"/>
                      </a:ext>
                    </a:extLst>
                  </p:cNvPr>
                  <p:cNvSpPr>
                    <a:spLocks/>
                  </p:cNvSpPr>
                  <p:nvPr/>
                </p:nvSpPr>
                <p:spPr bwMode="hidden">
                  <a:xfrm rot="-1921064">
                    <a:off x="3801" y="444"/>
                    <a:ext cx="661"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sp>
              <p:nvSpPr>
                <p:cNvPr id="750672" name="Freeform 80">
                  <a:extLst>
                    <a:ext uri="{FF2B5EF4-FFF2-40B4-BE49-F238E27FC236}">
                      <a16:creationId xmlns:a16="http://schemas.microsoft.com/office/drawing/2014/main" id="{DD93A720-E5AF-DDBF-A091-5DE691C8FAE0}"/>
                    </a:ext>
                  </a:extLst>
                </p:cNvPr>
                <p:cNvSpPr>
                  <a:spLocks/>
                </p:cNvSpPr>
                <p:nvPr/>
              </p:nvSpPr>
              <p:spPr bwMode="hidden">
                <a:xfrm rot="4578755" flipH="1">
                  <a:off x="3968" y="372"/>
                  <a:ext cx="403" cy="5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a:noFill/>
                  <a:round/>
                  <a:headEnd/>
                  <a:tailEnd/>
                </a:ln>
                <a:effectLst/>
              </p:spPr>
              <p:txBody>
                <a:bodyPr wrap="none" anchor="ctr"/>
                <a:lstStyle/>
                <a:p>
                  <a:pPr>
                    <a:defRPr/>
                  </a:pPr>
                  <a:endParaRPr lang="el-GR"/>
                </a:p>
              </p:txBody>
            </p:sp>
            <p:sp>
              <p:nvSpPr>
                <p:cNvPr id="750673" name="Freeform 81">
                  <a:extLst>
                    <a:ext uri="{FF2B5EF4-FFF2-40B4-BE49-F238E27FC236}">
                      <a16:creationId xmlns:a16="http://schemas.microsoft.com/office/drawing/2014/main" id="{9E5FD3DE-2041-AD89-3AD7-8E1893D3736A}"/>
                    </a:ext>
                  </a:extLst>
                </p:cNvPr>
                <p:cNvSpPr>
                  <a:spLocks/>
                </p:cNvSpPr>
                <p:nvPr/>
              </p:nvSpPr>
              <p:spPr bwMode="hidden">
                <a:xfrm rot="4578755" flipH="1">
                  <a:off x="3977" y="77"/>
                  <a:ext cx="216" cy="91"/>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l-GR"/>
                </a:p>
              </p:txBody>
            </p:sp>
            <p:grpSp>
              <p:nvGrpSpPr>
                <p:cNvPr id="11323" name="Group 82">
                  <a:extLst>
                    <a:ext uri="{FF2B5EF4-FFF2-40B4-BE49-F238E27FC236}">
                      <a16:creationId xmlns:a16="http://schemas.microsoft.com/office/drawing/2014/main" id="{85FEA2DB-0925-924A-D9D2-E5C6DB93741E}"/>
                    </a:ext>
                  </a:extLst>
                </p:cNvPr>
                <p:cNvGrpSpPr>
                  <a:grpSpLocks/>
                </p:cNvGrpSpPr>
                <p:nvPr/>
              </p:nvGrpSpPr>
              <p:grpSpPr bwMode="auto">
                <a:xfrm>
                  <a:off x="4242" y="5"/>
                  <a:ext cx="251" cy="596"/>
                  <a:chOff x="2800" y="41"/>
                  <a:chExt cx="640" cy="1520"/>
                </a:xfrm>
              </p:grpSpPr>
              <p:sp>
                <p:nvSpPr>
                  <p:cNvPr id="750675" name="Freeform 83">
                    <a:extLst>
                      <a:ext uri="{FF2B5EF4-FFF2-40B4-BE49-F238E27FC236}">
                        <a16:creationId xmlns:a16="http://schemas.microsoft.com/office/drawing/2014/main" id="{77DABD7F-E134-D0F3-A882-1D96C4B3041A}"/>
                      </a:ext>
                    </a:extLst>
                  </p:cNvPr>
                  <p:cNvSpPr>
                    <a:spLocks/>
                  </p:cNvSpPr>
                  <p:nvPr/>
                </p:nvSpPr>
                <p:spPr bwMode="hidden">
                  <a:xfrm rot="-3857755">
                    <a:off x="2362" y="936"/>
                    <a:ext cx="1061" cy="1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76" name="Freeform 84">
                    <a:extLst>
                      <a:ext uri="{FF2B5EF4-FFF2-40B4-BE49-F238E27FC236}">
                        <a16:creationId xmlns:a16="http://schemas.microsoft.com/office/drawing/2014/main" id="{44607940-4DF9-118A-DB37-B2FDEE99E5C9}"/>
                      </a:ext>
                    </a:extLst>
                  </p:cNvPr>
                  <p:cNvSpPr>
                    <a:spLocks/>
                  </p:cNvSpPr>
                  <p:nvPr/>
                </p:nvSpPr>
                <p:spPr bwMode="hidden">
                  <a:xfrm rot="-3857755">
                    <a:off x="3011" y="181"/>
                    <a:ext cx="569" cy="28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11324" name="Group 85">
                  <a:extLst>
                    <a:ext uri="{FF2B5EF4-FFF2-40B4-BE49-F238E27FC236}">
                      <a16:creationId xmlns:a16="http://schemas.microsoft.com/office/drawing/2014/main" id="{4B792A86-1B05-B2F2-1A8F-B9017515B02B}"/>
                    </a:ext>
                  </a:extLst>
                </p:cNvPr>
                <p:cNvGrpSpPr>
                  <a:grpSpLocks/>
                </p:cNvGrpSpPr>
                <p:nvPr/>
              </p:nvGrpSpPr>
              <p:grpSpPr bwMode="auto">
                <a:xfrm>
                  <a:off x="4295" y="53"/>
                  <a:ext cx="398" cy="574"/>
                  <a:chOff x="2934" y="163"/>
                  <a:chExt cx="1017" cy="1464"/>
                </a:xfrm>
              </p:grpSpPr>
              <p:sp>
                <p:nvSpPr>
                  <p:cNvPr id="750678" name="Freeform 86">
                    <a:extLst>
                      <a:ext uri="{FF2B5EF4-FFF2-40B4-BE49-F238E27FC236}">
                        <a16:creationId xmlns:a16="http://schemas.microsoft.com/office/drawing/2014/main" id="{0C782F60-9A77-4218-5455-7F2193C1D71C}"/>
                      </a:ext>
                    </a:extLst>
                  </p:cNvPr>
                  <p:cNvSpPr>
                    <a:spLocks/>
                  </p:cNvSpPr>
                  <p:nvPr/>
                </p:nvSpPr>
                <p:spPr bwMode="hidden">
                  <a:xfrm rot="-2777260">
                    <a:off x="2493" y="915"/>
                    <a:ext cx="1154" cy="27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79" name="Freeform 87">
                    <a:extLst>
                      <a:ext uri="{FF2B5EF4-FFF2-40B4-BE49-F238E27FC236}">
                        <a16:creationId xmlns:a16="http://schemas.microsoft.com/office/drawing/2014/main" id="{8FD1629C-A0BB-B1DA-988C-C73C01B91A70}"/>
                      </a:ext>
                    </a:extLst>
                  </p:cNvPr>
                  <p:cNvSpPr>
                    <a:spLocks/>
                  </p:cNvSpPr>
                  <p:nvPr/>
                </p:nvSpPr>
                <p:spPr bwMode="hidden">
                  <a:xfrm rot="-2777260">
                    <a:off x="3431" y="262"/>
                    <a:ext cx="619" cy="42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11325" name="Group 88">
                  <a:extLst>
                    <a:ext uri="{FF2B5EF4-FFF2-40B4-BE49-F238E27FC236}">
                      <a16:creationId xmlns:a16="http://schemas.microsoft.com/office/drawing/2014/main" id="{27A0B153-D046-794D-BD32-F0623D24FCD1}"/>
                    </a:ext>
                  </a:extLst>
                </p:cNvPr>
                <p:cNvGrpSpPr>
                  <a:grpSpLocks/>
                </p:cNvGrpSpPr>
                <p:nvPr/>
              </p:nvGrpSpPr>
              <p:grpSpPr bwMode="auto">
                <a:xfrm>
                  <a:off x="4215" y="2"/>
                  <a:ext cx="95" cy="567"/>
                  <a:chOff x="2730" y="32"/>
                  <a:chExt cx="243" cy="1448"/>
                </a:xfrm>
              </p:grpSpPr>
              <p:sp>
                <p:nvSpPr>
                  <p:cNvPr id="750681" name="Freeform 89">
                    <a:extLst>
                      <a:ext uri="{FF2B5EF4-FFF2-40B4-BE49-F238E27FC236}">
                        <a16:creationId xmlns:a16="http://schemas.microsoft.com/office/drawing/2014/main" id="{15AF2373-52A8-22BE-43AF-31E8EDBD50EB}"/>
                      </a:ext>
                    </a:extLst>
                  </p:cNvPr>
                  <p:cNvSpPr>
                    <a:spLocks/>
                  </p:cNvSpPr>
                  <p:nvPr/>
                </p:nvSpPr>
                <p:spPr bwMode="hidden">
                  <a:xfrm rot="-4903748">
                    <a:off x="2297" y="959"/>
                    <a:ext cx="954" cy="8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82" name="Freeform 90">
                    <a:extLst>
                      <a:ext uri="{FF2B5EF4-FFF2-40B4-BE49-F238E27FC236}">
                        <a16:creationId xmlns:a16="http://schemas.microsoft.com/office/drawing/2014/main" id="{B81FECC7-5A03-967D-A052-901F6EF8D510}"/>
                      </a:ext>
                    </a:extLst>
                  </p:cNvPr>
                  <p:cNvSpPr>
                    <a:spLocks/>
                  </p:cNvSpPr>
                  <p:nvPr/>
                </p:nvSpPr>
                <p:spPr bwMode="hidden">
                  <a:xfrm rot="-4903748">
                    <a:off x="2650" y="222"/>
                    <a:ext cx="511" cy="13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l-GR"/>
                  </a:p>
                </p:txBody>
              </p:sp>
            </p:grpSp>
            <p:grpSp>
              <p:nvGrpSpPr>
                <p:cNvPr id="11326" name="Group 91">
                  <a:extLst>
                    <a:ext uri="{FF2B5EF4-FFF2-40B4-BE49-F238E27FC236}">
                      <a16:creationId xmlns:a16="http://schemas.microsoft.com/office/drawing/2014/main" id="{8185F3ED-7A8F-10F5-FBC4-87E3405E242F}"/>
                    </a:ext>
                  </a:extLst>
                </p:cNvPr>
                <p:cNvGrpSpPr>
                  <a:grpSpLocks/>
                </p:cNvGrpSpPr>
                <p:nvPr/>
              </p:nvGrpSpPr>
              <p:grpSpPr bwMode="auto">
                <a:xfrm>
                  <a:off x="3514" y="683"/>
                  <a:ext cx="425" cy="960"/>
                  <a:chOff x="943" y="1769"/>
                  <a:chExt cx="1085" cy="2450"/>
                </a:xfrm>
              </p:grpSpPr>
              <p:sp>
                <p:nvSpPr>
                  <p:cNvPr id="750684" name="Freeform 92">
                    <a:extLst>
                      <a:ext uri="{FF2B5EF4-FFF2-40B4-BE49-F238E27FC236}">
                        <a16:creationId xmlns:a16="http://schemas.microsoft.com/office/drawing/2014/main" id="{FF44D92A-EC24-DE90-A5FD-AEBB97ED090F}"/>
                      </a:ext>
                    </a:extLst>
                  </p:cNvPr>
                  <p:cNvSpPr>
                    <a:spLocks/>
                  </p:cNvSpPr>
                  <p:nvPr/>
                </p:nvSpPr>
                <p:spPr bwMode="hidden">
                  <a:xfrm rot="18335692" flipH="1">
                    <a:off x="1009" y="2474"/>
                    <a:ext cx="172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85" name="Freeform 93">
                    <a:extLst>
                      <a:ext uri="{FF2B5EF4-FFF2-40B4-BE49-F238E27FC236}">
                        <a16:creationId xmlns:a16="http://schemas.microsoft.com/office/drawing/2014/main" id="{FFC47BD1-137E-3B52-B5E1-0B28ECD273A8}"/>
                      </a:ext>
                    </a:extLst>
                  </p:cNvPr>
                  <p:cNvSpPr>
                    <a:spLocks/>
                  </p:cNvSpPr>
                  <p:nvPr/>
                </p:nvSpPr>
                <p:spPr bwMode="hidden">
                  <a:xfrm rot="18335692" flipH="1">
                    <a:off x="725" y="3509"/>
                    <a:ext cx="925"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11327" name="Group 94">
                  <a:extLst>
                    <a:ext uri="{FF2B5EF4-FFF2-40B4-BE49-F238E27FC236}">
                      <a16:creationId xmlns:a16="http://schemas.microsoft.com/office/drawing/2014/main" id="{09C4B399-1A7A-129C-4AE4-A6B08998114D}"/>
                    </a:ext>
                  </a:extLst>
                </p:cNvPr>
                <p:cNvGrpSpPr>
                  <a:grpSpLocks/>
                </p:cNvGrpSpPr>
                <p:nvPr/>
              </p:nvGrpSpPr>
              <p:grpSpPr bwMode="auto">
                <a:xfrm>
                  <a:off x="3715" y="748"/>
                  <a:ext cx="300" cy="930"/>
                  <a:chOff x="1455" y="1936"/>
                  <a:chExt cx="766" cy="2373"/>
                </a:xfrm>
              </p:grpSpPr>
              <p:sp>
                <p:nvSpPr>
                  <p:cNvPr id="750687" name="Freeform 95">
                    <a:extLst>
                      <a:ext uri="{FF2B5EF4-FFF2-40B4-BE49-F238E27FC236}">
                        <a16:creationId xmlns:a16="http://schemas.microsoft.com/office/drawing/2014/main" id="{FE9858DF-6B5F-E4CA-4342-BCCCB3473AD0}"/>
                      </a:ext>
                    </a:extLst>
                  </p:cNvPr>
                  <p:cNvSpPr>
                    <a:spLocks/>
                  </p:cNvSpPr>
                  <p:nvPr/>
                </p:nvSpPr>
                <p:spPr bwMode="hidden">
                  <a:xfrm rot="17542885" flipH="1">
                    <a:off x="1268" y="2577"/>
                    <a:ext cx="159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88" name="Freeform 96">
                    <a:extLst>
                      <a:ext uri="{FF2B5EF4-FFF2-40B4-BE49-F238E27FC236}">
                        <a16:creationId xmlns:a16="http://schemas.microsoft.com/office/drawing/2014/main" id="{8C8A2F1D-4F01-0045-0DB7-1304196BD88A}"/>
                      </a:ext>
                    </a:extLst>
                  </p:cNvPr>
                  <p:cNvSpPr>
                    <a:spLocks/>
                  </p:cNvSpPr>
                  <p:nvPr/>
                </p:nvSpPr>
                <p:spPr bwMode="hidden">
                  <a:xfrm rot="17542885" flipH="1">
                    <a:off x="1274" y="3635"/>
                    <a:ext cx="854"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11328" name="Group 97">
                  <a:extLst>
                    <a:ext uri="{FF2B5EF4-FFF2-40B4-BE49-F238E27FC236}">
                      <a16:creationId xmlns:a16="http://schemas.microsoft.com/office/drawing/2014/main" id="{EAAFF454-0533-A866-A7D7-40643B76ABAC}"/>
                    </a:ext>
                  </a:extLst>
                </p:cNvPr>
                <p:cNvGrpSpPr>
                  <a:grpSpLocks/>
                </p:cNvGrpSpPr>
                <p:nvPr/>
              </p:nvGrpSpPr>
              <p:grpSpPr bwMode="auto">
                <a:xfrm rot="88588">
                  <a:off x="3923" y="769"/>
                  <a:ext cx="180" cy="913"/>
                  <a:chOff x="1956" y="1990"/>
                  <a:chExt cx="492" cy="2604"/>
                </a:xfrm>
              </p:grpSpPr>
              <p:sp>
                <p:nvSpPr>
                  <p:cNvPr id="750690" name="Freeform 98">
                    <a:extLst>
                      <a:ext uri="{FF2B5EF4-FFF2-40B4-BE49-F238E27FC236}">
                        <a16:creationId xmlns:a16="http://schemas.microsoft.com/office/drawing/2014/main" id="{12D53DE3-5308-D83C-513F-553F6144A679}"/>
                      </a:ext>
                    </a:extLst>
                  </p:cNvPr>
                  <p:cNvSpPr>
                    <a:spLocks/>
                  </p:cNvSpPr>
                  <p:nvPr/>
                </p:nvSpPr>
                <p:spPr bwMode="hidden">
                  <a:xfrm rot="16782062" flipH="1">
                    <a:off x="1438" y="2692"/>
                    <a:ext cx="1712" cy="30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l-GR"/>
                  </a:p>
                </p:txBody>
              </p:sp>
              <p:sp>
                <p:nvSpPr>
                  <p:cNvPr id="750691" name="Freeform 99">
                    <a:extLst>
                      <a:ext uri="{FF2B5EF4-FFF2-40B4-BE49-F238E27FC236}">
                        <a16:creationId xmlns:a16="http://schemas.microsoft.com/office/drawing/2014/main" id="{A2B6E89A-50F2-F664-A684-0209CF19BB3E}"/>
                      </a:ext>
                    </a:extLst>
                  </p:cNvPr>
                  <p:cNvSpPr>
                    <a:spLocks/>
                  </p:cNvSpPr>
                  <p:nvPr/>
                </p:nvSpPr>
                <p:spPr bwMode="hidden">
                  <a:xfrm rot="16782062" flipH="1">
                    <a:off x="1730" y="3897"/>
                    <a:ext cx="917" cy="471"/>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11329" name="Group 100">
                  <a:extLst>
                    <a:ext uri="{FF2B5EF4-FFF2-40B4-BE49-F238E27FC236}">
                      <a16:creationId xmlns:a16="http://schemas.microsoft.com/office/drawing/2014/main" id="{D913637E-E587-7148-48E2-B60CD187BB87}"/>
                    </a:ext>
                  </a:extLst>
                </p:cNvPr>
                <p:cNvGrpSpPr>
                  <a:grpSpLocks/>
                </p:cNvGrpSpPr>
                <p:nvPr/>
              </p:nvGrpSpPr>
              <p:grpSpPr bwMode="auto">
                <a:xfrm>
                  <a:off x="4451" y="662"/>
                  <a:ext cx="442" cy="951"/>
                  <a:chOff x="3334" y="1717"/>
                  <a:chExt cx="1125" cy="2426"/>
                </a:xfrm>
              </p:grpSpPr>
              <p:sp>
                <p:nvSpPr>
                  <p:cNvPr id="750693" name="Freeform 101">
                    <a:extLst>
                      <a:ext uri="{FF2B5EF4-FFF2-40B4-BE49-F238E27FC236}">
                        <a16:creationId xmlns:a16="http://schemas.microsoft.com/office/drawing/2014/main" id="{61C17E60-A8A1-1997-5F9A-2C1F171A3231}"/>
                      </a:ext>
                    </a:extLst>
                  </p:cNvPr>
                  <p:cNvSpPr>
                    <a:spLocks/>
                  </p:cNvSpPr>
                  <p:nvPr/>
                </p:nvSpPr>
                <p:spPr bwMode="hidden">
                  <a:xfrm rot="3144576">
                    <a:off x="2627" y="2423"/>
                    <a:ext cx="1723"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l-GR"/>
                  </a:p>
                </p:txBody>
              </p:sp>
              <p:sp>
                <p:nvSpPr>
                  <p:cNvPr id="750694" name="Freeform 102">
                    <a:extLst>
                      <a:ext uri="{FF2B5EF4-FFF2-40B4-BE49-F238E27FC236}">
                        <a16:creationId xmlns:a16="http://schemas.microsoft.com/office/drawing/2014/main" id="{59D96278-68C9-BE5B-A3B7-3E9860B59C27}"/>
                      </a:ext>
                    </a:extLst>
                  </p:cNvPr>
                  <p:cNvSpPr>
                    <a:spLocks/>
                  </p:cNvSpPr>
                  <p:nvPr/>
                </p:nvSpPr>
                <p:spPr bwMode="hidden">
                  <a:xfrm rot="3144576">
                    <a:off x="3752" y="3435"/>
                    <a:ext cx="925" cy="491"/>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11330" name="Group 103">
                  <a:extLst>
                    <a:ext uri="{FF2B5EF4-FFF2-40B4-BE49-F238E27FC236}">
                      <a16:creationId xmlns:a16="http://schemas.microsoft.com/office/drawing/2014/main" id="{400700DC-4A66-E7B6-66A8-39F1EFACE536}"/>
                    </a:ext>
                  </a:extLst>
                </p:cNvPr>
                <p:cNvGrpSpPr>
                  <a:grpSpLocks/>
                </p:cNvGrpSpPr>
                <p:nvPr/>
              </p:nvGrpSpPr>
              <p:grpSpPr bwMode="auto">
                <a:xfrm>
                  <a:off x="4391" y="721"/>
                  <a:ext cx="347" cy="951"/>
                  <a:chOff x="3181" y="1866"/>
                  <a:chExt cx="883" cy="2426"/>
                </a:xfrm>
              </p:grpSpPr>
              <p:sp>
                <p:nvSpPr>
                  <p:cNvPr id="750696" name="Freeform 104">
                    <a:extLst>
                      <a:ext uri="{FF2B5EF4-FFF2-40B4-BE49-F238E27FC236}">
                        <a16:creationId xmlns:a16="http://schemas.microsoft.com/office/drawing/2014/main" id="{AC5B8716-5664-67C2-5C2C-9853F01C13CA}"/>
                      </a:ext>
                    </a:extLst>
                  </p:cNvPr>
                  <p:cNvSpPr>
                    <a:spLocks/>
                  </p:cNvSpPr>
                  <p:nvPr/>
                </p:nvSpPr>
                <p:spPr bwMode="hidden">
                  <a:xfrm rot="3745735">
                    <a:off x="2506" y="2539"/>
                    <a:ext cx="1649" cy="29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l-GR"/>
                  </a:p>
                </p:txBody>
              </p:sp>
              <p:sp>
                <p:nvSpPr>
                  <p:cNvPr id="750697" name="Freeform 105">
                    <a:extLst>
                      <a:ext uri="{FF2B5EF4-FFF2-40B4-BE49-F238E27FC236}">
                        <a16:creationId xmlns:a16="http://schemas.microsoft.com/office/drawing/2014/main" id="{B8C8360B-1B94-9039-5E4C-1079A093FD9A}"/>
                      </a:ext>
                    </a:extLst>
                  </p:cNvPr>
                  <p:cNvSpPr>
                    <a:spLocks/>
                  </p:cNvSpPr>
                  <p:nvPr/>
                </p:nvSpPr>
                <p:spPr bwMode="hidden">
                  <a:xfrm rot="3745735">
                    <a:off x="3387" y="3613"/>
                    <a:ext cx="885" cy="46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l-GR"/>
                  </a:p>
                </p:txBody>
              </p:sp>
            </p:grpSp>
            <p:grpSp>
              <p:nvGrpSpPr>
                <p:cNvPr id="11331" name="Group 106">
                  <a:extLst>
                    <a:ext uri="{FF2B5EF4-FFF2-40B4-BE49-F238E27FC236}">
                      <a16:creationId xmlns:a16="http://schemas.microsoft.com/office/drawing/2014/main" id="{AE793B31-9C54-8918-257E-4D23B357A962}"/>
                    </a:ext>
                  </a:extLst>
                </p:cNvPr>
                <p:cNvGrpSpPr>
                  <a:grpSpLocks/>
                </p:cNvGrpSpPr>
                <p:nvPr/>
              </p:nvGrpSpPr>
              <p:grpSpPr bwMode="auto">
                <a:xfrm>
                  <a:off x="4323" y="767"/>
                  <a:ext cx="243" cy="935"/>
                  <a:chOff x="3006" y="1983"/>
                  <a:chExt cx="619" cy="2386"/>
                </a:xfrm>
              </p:grpSpPr>
              <p:sp>
                <p:nvSpPr>
                  <p:cNvPr id="750699" name="Freeform 107">
                    <a:extLst>
                      <a:ext uri="{FF2B5EF4-FFF2-40B4-BE49-F238E27FC236}">
                        <a16:creationId xmlns:a16="http://schemas.microsoft.com/office/drawing/2014/main" id="{E2505027-FD62-8B8A-48B9-5044059609E5}"/>
                      </a:ext>
                    </a:extLst>
                  </p:cNvPr>
                  <p:cNvSpPr>
                    <a:spLocks/>
                  </p:cNvSpPr>
                  <p:nvPr/>
                </p:nvSpPr>
                <p:spPr bwMode="hidden">
                  <a:xfrm rot="4286818">
                    <a:off x="2328" y="2659"/>
                    <a:ext cx="1600" cy="24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l-GR"/>
                  </a:p>
                </p:txBody>
              </p:sp>
              <p:sp>
                <p:nvSpPr>
                  <p:cNvPr id="750700" name="Freeform 108">
                    <a:extLst>
                      <a:ext uri="{FF2B5EF4-FFF2-40B4-BE49-F238E27FC236}">
                        <a16:creationId xmlns:a16="http://schemas.microsoft.com/office/drawing/2014/main" id="{4AE95F8A-7B4C-4672-21DA-0A4D559C39DC}"/>
                      </a:ext>
                    </a:extLst>
                  </p:cNvPr>
                  <p:cNvSpPr>
                    <a:spLocks/>
                  </p:cNvSpPr>
                  <p:nvPr/>
                </p:nvSpPr>
                <p:spPr bwMode="hidden">
                  <a:xfrm rot="4286818">
                    <a:off x="3001" y="3744"/>
                    <a:ext cx="860"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a:defRPr/>
                    </a:pPr>
                    <a:endParaRPr lang="el-GR"/>
                  </a:p>
                </p:txBody>
              </p:sp>
            </p:grpSp>
            <p:grpSp>
              <p:nvGrpSpPr>
                <p:cNvPr id="11332" name="Group 109">
                  <a:extLst>
                    <a:ext uri="{FF2B5EF4-FFF2-40B4-BE49-F238E27FC236}">
                      <a16:creationId xmlns:a16="http://schemas.microsoft.com/office/drawing/2014/main" id="{CE4279C4-4086-8D6B-D11C-9E9EC1F3C187}"/>
                    </a:ext>
                  </a:extLst>
                </p:cNvPr>
                <p:cNvGrpSpPr>
                  <a:grpSpLocks/>
                </p:cNvGrpSpPr>
                <p:nvPr/>
              </p:nvGrpSpPr>
              <p:grpSpPr bwMode="auto">
                <a:xfrm>
                  <a:off x="4249" y="813"/>
                  <a:ext cx="159" cy="870"/>
                  <a:chOff x="2819" y="2101"/>
                  <a:chExt cx="405" cy="2219"/>
                </a:xfrm>
              </p:grpSpPr>
              <p:sp>
                <p:nvSpPr>
                  <p:cNvPr id="750702" name="Freeform 110">
                    <a:extLst>
                      <a:ext uri="{FF2B5EF4-FFF2-40B4-BE49-F238E27FC236}">
                        <a16:creationId xmlns:a16="http://schemas.microsoft.com/office/drawing/2014/main" id="{BDB9C4E4-B56D-DCBA-C29E-03B20327897E}"/>
                      </a:ext>
                    </a:extLst>
                  </p:cNvPr>
                  <p:cNvSpPr>
                    <a:spLocks/>
                  </p:cNvSpPr>
                  <p:nvPr/>
                </p:nvSpPr>
                <p:spPr bwMode="hidden">
                  <a:xfrm rot="4898956">
                    <a:off x="2208" y="2711"/>
                    <a:ext cx="1469" cy="2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l-GR"/>
                  </a:p>
                </p:txBody>
              </p:sp>
              <p:sp>
                <p:nvSpPr>
                  <p:cNvPr id="750703" name="Freeform 111">
                    <a:extLst>
                      <a:ext uri="{FF2B5EF4-FFF2-40B4-BE49-F238E27FC236}">
                        <a16:creationId xmlns:a16="http://schemas.microsoft.com/office/drawing/2014/main" id="{AD0F12B6-46E6-1D51-49F8-58D4B228B691}"/>
                      </a:ext>
                    </a:extLst>
                  </p:cNvPr>
                  <p:cNvSpPr>
                    <a:spLocks/>
                  </p:cNvSpPr>
                  <p:nvPr/>
                </p:nvSpPr>
                <p:spPr bwMode="hidden">
                  <a:xfrm rot="4898956">
                    <a:off x="2637" y="3730"/>
                    <a:ext cx="789"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a:defRPr/>
                    </a:pPr>
                    <a:endParaRPr lang="el-GR"/>
                  </a:p>
                </p:txBody>
              </p:sp>
            </p:grpSp>
            <p:grpSp>
              <p:nvGrpSpPr>
                <p:cNvPr id="11333" name="Group 112">
                  <a:extLst>
                    <a:ext uri="{FF2B5EF4-FFF2-40B4-BE49-F238E27FC236}">
                      <a16:creationId xmlns:a16="http://schemas.microsoft.com/office/drawing/2014/main" id="{57865790-0407-802F-2D07-1E06DFF52AFD}"/>
                    </a:ext>
                  </a:extLst>
                </p:cNvPr>
                <p:cNvGrpSpPr>
                  <a:grpSpLocks/>
                </p:cNvGrpSpPr>
                <p:nvPr/>
              </p:nvGrpSpPr>
              <p:grpSpPr bwMode="auto">
                <a:xfrm>
                  <a:off x="4045" y="826"/>
                  <a:ext cx="167" cy="857"/>
                  <a:chOff x="2287" y="2135"/>
                  <a:chExt cx="426" cy="2185"/>
                </a:xfrm>
              </p:grpSpPr>
              <p:sp>
                <p:nvSpPr>
                  <p:cNvPr id="750705" name="Freeform 113">
                    <a:extLst>
                      <a:ext uri="{FF2B5EF4-FFF2-40B4-BE49-F238E27FC236}">
                        <a16:creationId xmlns:a16="http://schemas.microsoft.com/office/drawing/2014/main" id="{3F462A50-4148-F305-9798-12CCEC0BDE7C}"/>
                      </a:ext>
                    </a:extLst>
                  </p:cNvPr>
                  <p:cNvSpPr>
                    <a:spLocks/>
                  </p:cNvSpPr>
                  <p:nvPr/>
                </p:nvSpPr>
                <p:spPr bwMode="hidden">
                  <a:xfrm rot="5755659">
                    <a:off x="1902" y="2759"/>
                    <a:ext cx="1435" cy="1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w="9525">
                    <a:noFill/>
                    <a:round/>
                    <a:headEnd/>
                    <a:tailEnd/>
                  </a:ln>
                  <a:effectLst/>
                </p:spPr>
                <p:txBody>
                  <a:bodyPr wrap="none" anchor="ctr"/>
                  <a:lstStyle/>
                  <a:p>
                    <a:pPr>
                      <a:defRPr/>
                    </a:pPr>
                    <a:endParaRPr lang="el-GR"/>
                  </a:p>
                </p:txBody>
              </p:sp>
              <p:sp>
                <p:nvSpPr>
                  <p:cNvPr id="750706" name="Freeform 114">
                    <a:extLst>
                      <a:ext uri="{FF2B5EF4-FFF2-40B4-BE49-F238E27FC236}">
                        <a16:creationId xmlns:a16="http://schemas.microsoft.com/office/drawing/2014/main" id="{45EF1BA7-1E62-5D33-62DD-59487E052E27}"/>
                      </a:ext>
                    </a:extLst>
                  </p:cNvPr>
                  <p:cNvSpPr>
                    <a:spLocks/>
                  </p:cNvSpPr>
                  <p:nvPr/>
                </p:nvSpPr>
                <p:spPr bwMode="hidden">
                  <a:xfrm rot="5755659">
                    <a:off x="2050" y="3786"/>
                    <a:ext cx="770" cy="294"/>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a:defRPr/>
                    </a:pPr>
                    <a:endParaRPr lang="el-GR"/>
                  </a:p>
                </p:txBody>
              </p:sp>
            </p:grpSp>
          </p:grpSp>
          <p:sp>
            <p:nvSpPr>
              <p:cNvPr id="750707" name="Freeform 115">
                <a:extLst>
                  <a:ext uri="{FF2B5EF4-FFF2-40B4-BE49-F238E27FC236}">
                    <a16:creationId xmlns:a16="http://schemas.microsoft.com/office/drawing/2014/main" id="{3BA8C477-7AA4-E912-338D-7B89F673F946}"/>
                  </a:ext>
                </a:extLst>
              </p:cNvPr>
              <p:cNvSpPr>
                <a:spLocks/>
              </p:cNvSpPr>
              <p:nvPr/>
            </p:nvSpPr>
            <p:spPr bwMode="hidden">
              <a:xfrm flipH="1">
                <a:off x="3873" y="934"/>
                <a:ext cx="190" cy="58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a:defRPr/>
                </a:pPr>
                <a:endParaRPr lang="el-GR"/>
              </a:p>
            </p:txBody>
          </p:sp>
          <p:sp>
            <p:nvSpPr>
              <p:cNvPr id="750708" name="Arc 116">
                <a:extLst>
                  <a:ext uri="{FF2B5EF4-FFF2-40B4-BE49-F238E27FC236}">
                    <a16:creationId xmlns:a16="http://schemas.microsoft.com/office/drawing/2014/main" id="{0F6A5690-1AE9-5C87-F4F0-10D02B7D067F}"/>
                  </a:ext>
                </a:extLst>
              </p:cNvPr>
              <p:cNvSpPr>
                <a:spLocks/>
              </p:cNvSpPr>
              <p:nvPr/>
            </p:nvSpPr>
            <p:spPr bwMode="hidden">
              <a:xfrm flipH="1">
                <a:off x="3527" y="725"/>
                <a:ext cx="833" cy="903"/>
              </a:xfrm>
              <a:custGeom>
                <a:avLst/>
                <a:gdLst>
                  <a:gd name="G0" fmla="+- 0 0 0"/>
                  <a:gd name="G1" fmla="+- 20897 0 0"/>
                  <a:gd name="G2" fmla="+- 21600 0 0"/>
                  <a:gd name="T0" fmla="*/ 5467 w 21600"/>
                  <a:gd name="T1" fmla="*/ 0 h 21602"/>
                  <a:gd name="T2" fmla="*/ 21589 w 21600"/>
                  <a:gd name="T3" fmla="*/ 21602 h 21602"/>
                  <a:gd name="T4" fmla="*/ 0 w 21600"/>
                  <a:gd name="T5" fmla="*/ 20897 h 21602"/>
                </a:gdLst>
                <a:ahLst/>
                <a:cxnLst>
                  <a:cxn ang="0">
                    <a:pos x="T0" y="T1"/>
                  </a:cxn>
                  <a:cxn ang="0">
                    <a:pos x="T2" y="T3"/>
                  </a:cxn>
                  <a:cxn ang="0">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close/>
                  </a:path>
                </a:pathLst>
              </a:custGeom>
              <a:noFill/>
              <a:ln w="9525">
                <a:solidFill>
                  <a:schemeClr val="folHlink"/>
                </a:solidFill>
                <a:round/>
                <a:headEnd/>
                <a:tailEnd/>
              </a:ln>
              <a:effectLst/>
            </p:spPr>
            <p:txBody>
              <a:bodyPr wrap="none" anchor="ctr"/>
              <a:lstStyle/>
              <a:p>
                <a:pPr>
                  <a:defRPr/>
                </a:pPr>
                <a:endParaRPr lang="el-GR"/>
              </a:p>
            </p:txBody>
          </p:sp>
          <p:sp>
            <p:nvSpPr>
              <p:cNvPr id="750709" name="Arc 117">
                <a:extLst>
                  <a:ext uri="{FF2B5EF4-FFF2-40B4-BE49-F238E27FC236}">
                    <a16:creationId xmlns:a16="http://schemas.microsoft.com/office/drawing/2014/main" id="{02961666-D3E3-927B-9E93-3B6201F6E170}"/>
                  </a:ext>
                </a:extLst>
              </p:cNvPr>
              <p:cNvSpPr>
                <a:spLocks/>
              </p:cNvSpPr>
              <p:nvPr/>
            </p:nvSpPr>
            <p:spPr bwMode="hidden">
              <a:xfrm flipV="1">
                <a:off x="4278" y="179"/>
                <a:ext cx="1007" cy="802"/>
              </a:xfrm>
              <a:custGeom>
                <a:avLst/>
                <a:gdLst>
                  <a:gd name="G0" fmla="+- 17826 0 0"/>
                  <a:gd name="G1" fmla="+- 0 0 0"/>
                  <a:gd name="G2" fmla="+- 21600 0 0"/>
                  <a:gd name="T0" fmla="*/ 36729 w 36729"/>
                  <a:gd name="T1" fmla="*/ 10451 h 21600"/>
                  <a:gd name="T2" fmla="*/ 0 w 36729"/>
                  <a:gd name="T3" fmla="*/ 12197 h 21600"/>
                  <a:gd name="T4" fmla="*/ 17826 w 36729"/>
                  <a:gd name="T5" fmla="*/ 0 h 21600"/>
                </a:gdLst>
                <a:ahLst/>
                <a:cxnLst>
                  <a:cxn ang="0">
                    <a:pos x="T0" y="T1"/>
                  </a:cxn>
                  <a:cxn ang="0">
                    <a:pos x="T2" y="T3"/>
                  </a:cxn>
                  <a:cxn ang="0">
                    <a:pos x="T4" y="T5"/>
                  </a:cxn>
                </a:cxnLst>
                <a:rect l="0" t="0" r="r" b="b"/>
                <a:pathLst>
                  <a:path w="36729" h="21600" fill="none" extrusionOk="0">
                    <a:moveTo>
                      <a:pt x="36729" y="10451"/>
                    </a:moveTo>
                    <a:cubicBezTo>
                      <a:pt x="32926" y="17330"/>
                      <a:pt x="25686" y="21599"/>
                      <a:pt x="17826" y="21600"/>
                    </a:cubicBezTo>
                    <a:cubicBezTo>
                      <a:pt x="10696" y="21600"/>
                      <a:pt x="4025" y="18081"/>
                      <a:pt x="-1" y="12197"/>
                    </a:cubicBezTo>
                  </a:path>
                  <a:path w="36729" h="21600" stroke="0" extrusionOk="0">
                    <a:moveTo>
                      <a:pt x="36729" y="10451"/>
                    </a:moveTo>
                    <a:cubicBezTo>
                      <a:pt x="32926" y="17330"/>
                      <a:pt x="25686" y="21599"/>
                      <a:pt x="17826" y="21600"/>
                    </a:cubicBezTo>
                    <a:cubicBezTo>
                      <a:pt x="10696" y="21600"/>
                      <a:pt x="4025" y="18081"/>
                      <a:pt x="-1" y="12197"/>
                    </a:cubicBezTo>
                    <a:lnTo>
                      <a:pt x="17826" y="0"/>
                    </a:lnTo>
                    <a:close/>
                  </a:path>
                </a:pathLst>
              </a:custGeom>
              <a:noFill/>
              <a:ln w="9525">
                <a:solidFill>
                  <a:schemeClr val="accent1"/>
                </a:solidFill>
                <a:round/>
                <a:headEnd/>
                <a:tailEnd/>
              </a:ln>
              <a:effectLst/>
            </p:spPr>
            <p:txBody>
              <a:bodyPr wrap="none" anchor="ctr"/>
              <a:lstStyle/>
              <a:p>
                <a:pPr>
                  <a:defRPr/>
                </a:pPr>
                <a:endParaRPr lang="el-GR"/>
              </a:p>
            </p:txBody>
          </p:sp>
          <p:sp>
            <p:nvSpPr>
              <p:cNvPr id="750710" name="Arc 118">
                <a:extLst>
                  <a:ext uri="{FF2B5EF4-FFF2-40B4-BE49-F238E27FC236}">
                    <a16:creationId xmlns:a16="http://schemas.microsoft.com/office/drawing/2014/main" id="{24625D53-47D8-7B82-771E-BB5DC454B4DE}"/>
                  </a:ext>
                </a:extLst>
              </p:cNvPr>
              <p:cNvSpPr>
                <a:spLocks/>
              </p:cNvSpPr>
              <p:nvPr/>
            </p:nvSpPr>
            <p:spPr bwMode="hidden">
              <a:xfrm flipH="1">
                <a:off x="3612" y="580"/>
                <a:ext cx="486" cy="933"/>
              </a:xfrm>
              <a:custGeom>
                <a:avLst/>
                <a:gdLst>
                  <a:gd name="G0" fmla="+- 7340 0 0"/>
                  <a:gd name="G1" fmla="+- 21600 0 0"/>
                  <a:gd name="G2" fmla="+- 21600 0 0"/>
                  <a:gd name="T0" fmla="*/ 0 w 28940"/>
                  <a:gd name="T1" fmla="*/ 1285 h 22305"/>
                  <a:gd name="T2" fmla="*/ 28929 w 28940"/>
                  <a:gd name="T3" fmla="*/ 22305 h 22305"/>
                  <a:gd name="T4" fmla="*/ 7340 w 28940"/>
                  <a:gd name="T5" fmla="*/ 21600 h 22305"/>
                </a:gdLst>
                <a:ahLst/>
                <a:cxnLst>
                  <a:cxn ang="0">
                    <a:pos x="T0" y="T1"/>
                  </a:cxn>
                  <a:cxn ang="0">
                    <a:pos x="T2" y="T3"/>
                  </a:cxn>
                  <a:cxn ang="0">
                    <a:pos x="T4" y="T5"/>
                  </a:cxn>
                </a:cxnLst>
                <a:rect l="0" t="0" r="r" b="b"/>
                <a:pathLst>
                  <a:path w="28940" h="22305" fill="none" extrusionOk="0">
                    <a:moveTo>
                      <a:pt x="0" y="1285"/>
                    </a:moveTo>
                    <a:cubicBezTo>
                      <a:pt x="2353" y="434"/>
                      <a:pt x="4837" y="-1"/>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1"/>
                      <a:pt x="7340" y="0"/>
                    </a:cubicBezTo>
                    <a:cubicBezTo>
                      <a:pt x="19269" y="0"/>
                      <a:pt x="28940" y="9670"/>
                      <a:pt x="28940" y="21600"/>
                    </a:cubicBezTo>
                    <a:cubicBezTo>
                      <a:pt x="28940" y="21835"/>
                      <a:pt x="28936" y="22070"/>
                      <a:pt x="28928" y="22304"/>
                    </a:cubicBezTo>
                    <a:lnTo>
                      <a:pt x="7340" y="21600"/>
                    </a:lnTo>
                    <a:close/>
                  </a:path>
                </a:pathLst>
              </a:custGeom>
              <a:noFill/>
              <a:ln w="9525">
                <a:solidFill>
                  <a:schemeClr val="accent1"/>
                </a:solidFill>
                <a:round/>
                <a:headEnd/>
                <a:tailEnd/>
              </a:ln>
              <a:effectLst/>
            </p:spPr>
            <p:txBody>
              <a:bodyPr wrap="none" anchor="ctr"/>
              <a:lstStyle/>
              <a:p>
                <a:pPr>
                  <a:defRPr/>
                </a:pPr>
                <a:endParaRPr lang="el-GR"/>
              </a:p>
            </p:txBody>
          </p:sp>
          <p:sp>
            <p:nvSpPr>
              <p:cNvPr id="750711" name="Arc 119">
                <a:extLst>
                  <a:ext uri="{FF2B5EF4-FFF2-40B4-BE49-F238E27FC236}">
                    <a16:creationId xmlns:a16="http://schemas.microsoft.com/office/drawing/2014/main" id="{C5686E6F-7022-4195-B3C0-CF2361F27AF7}"/>
                  </a:ext>
                </a:extLst>
              </p:cNvPr>
              <p:cNvSpPr>
                <a:spLocks/>
              </p:cNvSpPr>
              <p:nvPr/>
            </p:nvSpPr>
            <p:spPr bwMode="hidden">
              <a:xfrm flipH="1">
                <a:off x="3267" y="628"/>
                <a:ext cx="791" cy="931"/>
              </a:xfrm>
              <a:custGeom>
                <a:avLst/>
                <a:gdLst>
                  <a:gd name="G0" fmla="+- 8873 0 0"/>
                  <a:gd name="G1" fmla="+- 21600 0 0"/>
                  <a:gd name="G2" fmla="+- 21600 0 0"/>
                  <a:gd name="T0" fmla="*/ 0 w 30473"/>
                  <a:gd name="T1" fmla="*/ 1907 h 22305"/>
                  <a:gd name="T2" fmla="*/ 30462 w 30473"/>
                  <a:gd name="T3" fmla="*/ 22305 h 22305"/>
                  <a:gd name="T4" fmla="*/ 8873 w 30473"/>
                  <a:gd name="T5" fmla="*/ 21600 h 22305"/>
                </a:gdLst>
                <a:ahLst/>
                <a:cxnLst>
                  <a:cxn ang="0">
                    <a:pos x="T0" y="T1"/>
                  </a:cxn>
                  <a:cxn ang="0">
                    <a:pos x="T2" y="T3"/>
                  </a:cxn>
                  <a:cxn ang="0">
                    <a:pos x="T4" y="T5"/>
                  </a:cxn>
                </a:cxnLst>
                <a:rect l="0" t="0" r="r" b="b"/>
                <a:pathLst>
                  <a:path w="30473" h="22305" fill="none" extrusionOk="0">
                    <a:moveTo>
                      <a:pt x="-1" y="1906"/>
                    </a:moveTo>
                    <a:cubicBezTo>
                      <a:pt x="2789" y="649"/>
                      <a:pt x="5813" y="-1"/>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1"/>
                      <a:pt x="8873" y="0"/>
                    </a:cubicBezTo>
                    <a:cubicBezTo>
                      <a:pt x="20802" y="0"/>
                      <a:pt x="30473" y="9670"/>
                      <a:pt x="30473" y="21600"/>
                    </a:cubicBezTo>
                    <a:cubicBezTo>
                      <a:pt x="30473" y="21835"/>
                      <a:pt x="30469" y="22070"/>
                      <a:pt x="30461" y="22304"/>
                    </a:cubicBezTo>
                    <a:lnTo>
                      <a:pt x="8873" y="21600"/>
                    </a:lnTo>
                    <a:close/>
                  </a:path>
                </a:pathLst>
              </a:custGeom>
              <a:noFill/>
              <a:ln w="9525">
                <a:solidFill>
                  <a:schemeClr val="folHlink"/>
                </a:solidFill>
                <a:round/>
                <a:headEnd/>
                <a:tailEnd/>
              </a:ln>
              <a:effectLst/>
            </p:spPr>
            <p:txBody>
              <a:bodyPr wrap="none" anchor="ctr"/>
              <a:lstStyle/>
              <a:p>
                <a:pPr>
                  <a:defRPr/>
                </a:pPr>
                <a:endParaRPr lang="el-GR"/>
              </a:p>
            </p:txBody>
          </p:sp>
          <p:sp>
            <p:nvSpPr>
              <p:cNvPr id="750712" name="Arc 120">
                <a:extLst>
                  <a:ext uri="{FF2B5EF4-FFF2-40B4-BE49-F238E27FC236}">
                    <a16:creationId xmlns:a16="http://schemas.microsoft.com/office/drawing/2014/main" id="{4250126C-A3D3-3957-3CF1-117EAE130520}"/>
                  </a:ext>
                </a:extLst>
              </p:cNvPr>
              <p:cNvSpPr>
                <a:spLocks/>
              </p:cNvSpPr>
              <p:nvPr/>
            </p:nvSpPr>
            <p:spPr bwMode="hidden">
              <a:xfrm flipH="1">
                <a:off x="3197" y="458"/>
                <a:ext cx="932" cy="933"/>
              </a:xfrm>
              <a:custGeom>
                <a:avLst/>
                <a:gdLst>
                  <a:gd name="G0" fmla="+- 12855 0 0"/>
                  <a:gd name="G1" fmla="+- 21600 0 0"/>
                  <a:gd name="G2" fmla="+- 21600 0 0"/>
                  <a:gd name="T0" fmla="*/ 0 w 34455"/>
                  <a:gd name="T1" fmla="*/ 4241 h 22305"/>
                  <a:gd name="T2" fmla="*/ 34444 w 34455"/>
                  <a:gd name="T3" fmla="*/ 22305 h 22305"/>
                  <a:gd name="T4" fmla="*/ 12855 w 34455"/>
                  <a:gd name="T5" fmla="*/ 21600 h 22305"/>
                </a:gdLst>
                <a:ahLst/>
                <a:cxnLst>
                  <a:cxn ang="0">
                    <a:pos x="T0" y="T1"/>
                  </a:cxn>
                  <a:cxn ang="0">
                    <a:pos x="T2" y="T3"/>
                  </a:cxn>
                  <a:cxn ang="0">
                    <a:pos x="T4" y="T5"/>
                  </a:cxn>
                </a:cxnLst>
                <a:rect l="0" t="0" r="r" b="b"/>
                <a:pathLst>
                  <a:path w="34455" h="22305" fill="none" extrusionOk="0">
                    <a:moveTo>
                      <a:pt x="0" y="4241"/>
                    </a:moveTo>
                    <a:cubicBezTo>
                      <a:pt x="3720" y="1486"/>
                      <a:pt x="8226" y="-1"/>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1"/>
                      <a:pt x="12855" y="0"/>
                    </a:cubicBezTo>
                    <a:cubicBezTo>
                      <a:pt x="24784" y="0"/>
                      <a:pt x="34455" y="9670"/>
                      <a:pt x="34455" y="21600"/>
                    </a:cubicBezTo>
                    <a:cubicBezTo>
                      <a:pt x="34455" y="21835"/>
                      <a:pt x="34451" y="22070"/>
                      <a:pt x="34443" y="22304"/>
                    </a:cubicBezTo>
                    <a:lnTo>
                      <a:pt x="12855" y="21600"/>
                    </a:lnTo>
                    <a:close/>
                  </a:path>
                </a:pathLst>
              </a:custGeom>
              <a:noFill/>
              <a:ln w="9525">
                <a:solidFill>
                  <a:schemeClr val="folHlink"/>
                </a:solidFill>
                <a:round/>
                <a:headEnd/>
                <a:tailEnd/>
              </a:ln>
              <a:effectLst/>
            </p:spPr>
            <p:txBody>
              <a:bodyPr wrap="none" anchor="ctr"/>
              <a:lstStyle/>
              <a:p>
                <a:pPr>
                  <a:defRPr/>
                </a:pPr>
                <a:endParaRPr lang="el-GR"/>
              </a:p>
            </p:txBody>
          </p:sp>
          <p:sp>
            <p:nvSpPr>
              <p:cNvPr id="750713" name="Arc 121">
                <a:extLst>
                  <a:ext uri="{FF2B5EF4-FFF2-40B4-BE49-F238E27FC236}">
                    <a16:creationId xmlns:a16="http://schemas.microsoft.com/office/drawing/2014/main" id="{216E505E-0B75-ECCE-5658-3CE7335EFB23}"/>
                  </a:ext>
                </a:extLst>
              </p:cNvPr>
              <p:cNvSpPr>
                <a:spLocks/>
              </p:cNvSpPr>
              <p:nvPr/>
            </p:nvSpPr>
            <p:spPr bwMode="hidden">
              <a:xfrm>
                <a:off x="4229" y="589"/>
                <a:ext cx="149"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a:defRPr/>
                </a:pPr>
                <a:endParaRPr lang="el-GR"/>
              </a:p>
            </p:txBody>
          </p:sp>
          <p:sp>
            <p:nvSpPr>
              <p:cNvPr id="750714" name="Arc 122">
                <a:extLst>
                  <a:ext uri="{FF2B5EF4-FFF2-40B4-BE49-F238E27FC236}">
                    <a16:creationId xmlns:a16="http://schemas.microsoft.com/office/drawing/2014/main" id="{C1763065-DF35-1C73-1D8A-F4A6D3604E83}"/>
                  </a:ext>
                </a:extLst>
              </p:cNvPr>
              <p:cNvSpPr>
                <a:spLocks/>
              </p:cNvSpPr>
              <p:nvPr/>
            </p:nvSpPr>
            <p:spPr bwMode="hidden">
              <a:xfrm>
                <a:off x="4269" y="585"/>
                <a:ext cx="393"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folHlink"/>
                </a:solidFill>
                <a:round/>
                <a:headEnd/>
                <a:tailEnd/>
              </a:ln>
              <a:effectLst/>
            </p:spPr>
            <p:txBody>
              <a:bodyPr wrap="none" anchor="ctr"/>
              <a:lstStyle/>
              <a:p>
                <a:pPr>
                  <a:defRPr/>
                </a:pPr>
                <a:endParaRPr lang="el-GR"/>
              </a:p>
            </p:txBody>
          </p:sp>
          <p:sp>
            <p:nvSpPr>
              <p:cNvPr id="750715" name="Arc 123">
                <a:extLst>
                  <a:ext uri="{FF2B5EF4-FFF2-40B4-BE49-F238E27FC236}">
                    <a16:creationId xmlns:a16="http://schemas.microsoft.com/office/drawing/2014/main" id="{E3CD85A7-7B6B-6734-A264-A5A8654D0422}"/>
                  </a:ext>
                </a:extLst>
              </p:cNvPr>
              <p:cNvSpPr>
                <a:spLocks/>
              </p:cNvSpPr>
              <p:nvPr/>
            </p:nvSpPr>
            <p:spPr bwMode="hidden">
              <a:xfrm>
                <a:off x="4302" y="463"/>
                <a:ext cx="559"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a:defRPr/>
                </a:pPr>
                <a:endParaRPr lang="el-GR"/>
              </a:p>
            </p:txBody>
          </p:sp>
          <p:sp>
            <p:nvSpPr>
              <p:cNvPr id="750716" name="Freeform 124">
                <a:extLst>
                  <a:ext uri="{FF2B5EF4-FFF2-40B4-BE49-F238E27FC236}">
                    <a16:creationId xmlns:a16="http://schemas.microsoft.com/office/drawing/2014/main" id="{7A2245AB-4E66-E4AB-424E-B20B29F26BB1}"/>
                  </a:ext>
                </a:extLst>
              </p:cNvPr>
              <p:cNvSpPr>
                <a:spLocks/>
              </p:cNvSpPr>
              <p:nvPr/>
            </p:nvSpPr>
            <p:spPr bwMode="hidden">
              <a:xfrm>
                <a:off x="4410" y="1033"/>
                <a:ext cx="189" cy="58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a:defRPr/>
                </a:pPr>
                <a:endParaRPr lang="el-GR"/>
              </a:p>
            </p:txBody>
          </p:sp>
          <p:sp>
            <p:nvSpPr>
              <p:cNvPr id="750717" name="Freeform 125">
                <a:extLst>
                  <a:ext uri="{FF2B5EF4-FFF2-40B4-BE49-F238E27FC236}">
                    <a16:creationId xmlns:a16="http://schemas.microsoft.com/office/drawing/2014/main" id="{ACAD6146-78F1-BBB2-EB7C-7A680F82D545}"/>
                  </a:ext>
                </a:extLst>
              </p:cNvPr>
              <p:cNvSpPr>
                <a:spLocks/>
              </p:cNvSpPr>
              <p:nvPr/>
            </p:nvSpPr>
            <p:spPr bwMode="hidden">
              <a:xfrm rot="19660755" flipV="1">
                <a:off x="4114" y="843"/>
                <a:ext cx="172" cy="32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a:defRPr/>
                </a:pPr>
                <a:endParaRPr lang="el-GR"/>
              </a:p>
            </p:txBody>
          </p:sp>
          <p:sp>
            <p:nvSpPr>
              <p:cNvPr id="750718" name="Arc 126">
                <a:extLst>
                  <a:ext uri="{FF2B5EF4-FFF2-40B4-BE49-F238E27FC236}">
                    <a16:creationId xmlns:a16="http://schemas.microsoft.com/office/drawing/2014/main" id="{12C2AB0F-7ACA-5852-2004-A96980EAB419}"/>
                  </a:ext>
                </a:extLst>
              </p:cNvPr>
              <p:cNvSpPr>
                <a:spLocks/>
              </p:cNvSpPr>
              <p:nvPr/>
            </p:nvSpPr>
            <p:spPr bwMode="hidden">
              <a:xfrm flipH="1">
                <a:off x="3144" y="319"/>
                <a:ext cx="996" cy="933"/>
              </a:xfrm>
              <a:custGeom>
                <a:avLst/>
                <a:gdLst>
                  <a:gd name="G0" fmla="+- 15230 0 0"/>
                  <a:gd name="G1" fmla="+- 21600 0 0"/>
                  <a:gd name="G2" fmla="+- 21600 0 0"/>
                  <a:gd name="T0" fmla="*/ 0 w 36830"/>
                  <a:gd name="T1" fmla="*/ 6283 h 22305"/>
                  <a:gd name="T2" fmla="*/ 36819 w 36830"/>
                  <a:gd name="T3" fmla="*/ 22305 h 22305"/>
                  <a:gd name="T4" fmla="*/ 15230 w 36830"/>
                  <a:gd name="T5" fmla="*/ 21600 h 22305"/>
                </a:gdLst>
                <a:ahLst/>
                <a:cxnLst>
                  <a:cxn ang="0">
                    <a:pos x="T0" y="T1"/>
                  </a:cxn>
                  <a:cxn ang="0">
                    <a:pos x="T2" y="T3"/>
                  </a:cxn>
                  <a:cxn ang="0">
                    <a:pos x="T4" y="T5"/>
                  </a:cxn>
                </a:cxnLst>
                <a:rect l="0" t="0" r="r" b="b"/>
                <a:pathLst>
                  <a:path w="36830" h="22305" fill="none" extrusionOk="0">
                    <a:moveTo>
                      <a:pt x="0" y="6283"/>
                    </a:moveTo>
                    <a:cubicBezTo>
                      <a:pt x="4047" y="2258"/>
                      <a:pt x="9522" y="-1"/>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1"/>
                      <a:pt x="15230" y="0"/>
                    </a:cubicBezTo>
                    <a:cubicBezTo>
                      <a:pt x="27159" y="0"/>
                      <a:pt x="36830" y="9670"/>
                      <a:pt x="36830" y="21600"/>
                    </a:cubicBezTo>
                    <a:cubicBezTo>
                      <a:pt x="36830" y="21835"/>
                      <a:pt x="36826" y="22070"/>
                      <a:pt x="36818" y="22304"/>
                    </a:cubicBezTo>
                    <a:lnTo>
                      <a:pt x="15230" y="21600"/>
                    </a:lnTo>
                    <a:close/>
                  </a:path>
                </a:pathLst>
              </a:custGeom>
              <a:noFill/>
              <a:ln w="9525">
                <a:solidFill>
                  <a:schemeClr val="folHlink"/>
                </a:solidFill>
                <a:round/>
                <a:headEnd/>
                <a:tailEnd/>
              </a:ln>
              <a:effectLst/>
            </p:spPr>
            <p:txBody>
              <a:bodyPr wrap="none" anchor="ctr"/>
              <a:lstStyle/>
              <a:p>
                <a:pPr>
                  <a:defRPr/>
                </a:pPr>
                <a:endParaRPr lang="el-GR"/>
              </a:p>
            </p:txBody>
          </p:sp>
          <p:sp>
            <p:nvSpPr>
              <p:cNvPr id="750719" name="Arc 127">
                <a:extLst>
                  <a:ext uri="{FF2B5EF4-FFF2-40B4-BE49-F238E27FC236}">
                    <a16:creationId xmlns:a16="http://schemas.microsoft.com/office/drawing/2014/main" id="{44FCBA08-6868-2174-FBFF-4F11CAB7177E}"/>
                  </a:ext>
                </a:extLst>
              </p:cNvPr>
              <p:cNvSpPr>
                <a:spLocks/>
              </p:cNvSpPr>
              <p:nvPr/>
            </p:nvSpPr>
            <p:spPr bwMode="hidden">
              <a:xfrm flipH="1">
                <a:off x="3426" y="122"/>
                <a:ext cx="724" cy="903"/>
              </a:xfrm>
              <a:custGeom>
                <a:avLst/>
                <a:gdLst>
                  <a:gd name="G0" fmla="+- 18231 0 0"/>
                  <a:gd name="G1" fmla="+- 21600 0 0"/>
                  <a:gd name="G2" fmla="+- 21600 0 0"/>
                  <a:gd name="T0" fmla="*/ 0 w 31881"/>
                  <a:gd name="T1" fmla="*/ 10016 h 21600"/>
                  <a:gd name="T2" fmla="*/ 31881 w 31881"/>
                  <a:gd name="T3" fmla="*/ 4860 h 21600"/>
                  <a:gd name="T4" fmla="*/ 18231 w 31881"/>
                  <a:gd name="T5" fmla="*/ 21600 h 21600"/>
                </a:gdLst>
                <a:ahLst/>
                <a:cxnLst>
                  <a:cxn ang="0">
                    <a:pos x="T0" y="T1"/>
                  </a:cxn>
                  <a:cxn ang="0">
                    <a:pos x="T2" y="T3"/>
                  </a:cxn>
                  <a:cxn ang="0">
                    <a:pos x="T4" y="T5"/>
                  </a:cxn>
                </a:cxnLst>
                <a:rect l="0" t="0" r="r" b="b"/>
                <a:pathLst>
                  <a:path w="31881" h="21600" fill="none" extrusionOk="0">
                    <a:moveTo>
                      <a:pt x="-1" y="10015"/>
                    </a:moveTo>
                    <a:cubicBezTo>
                      <a:pt x="3963" y="3778"/>
                      <a:pt x="10840" y="-1"/>
                      <a:pt x="18231" y="0"/>
                    </a:cubicBezTo>
                    <a:cubicBezTo>
                      <a:pt x="23204" y="0"/>
                      <a:pt x="28026" y="1716"/>
                      <a:pt x="31881" y="4859"/>
                    </a:cubicBezTo>
                  </a:path>
                  <a:path w="31881" h="21600" stroke="0" extrusionOk="0">
                    <a:moveTo>
                      <a:pt x="-1" y="10015"/>
                    </a:moveTo>
                    <a:cubicBezTo>
                      <a:pt x="3963" y="3778"/>
                      <a:pt x="10840" y="-1"/>
                      <a:pt x="18231" y="0"/>
                    </a:cubicBezTo>
                    <a:cubicBezTo>
                      <a:pt x="23204" y="0"/>
                      <a:pt x="28026" y="1716"/>
                      <a:pt x="31881" y="4859"/>
                    </a:cubicBezTo>
                    <a:lnTo>
                      <a:pt x="18231" y="21600"/>
                    </a:lnTo>
                    <a:close/>
                  </a:path>
                </a:pathLst>
              </a:custGeom>
              <a:noFill/>
              <a:ln w="9525">
                <a:solidFill>
                  <a:schemeClr val="accent1"/>
                </a:solidFill>
                <a:round/>
                <a:headEnd/>
                <a:tailEnd/>
              </a:ln>
              <a:effectLst/>
            </p:spPr>
            <p:txBody>
              <a:bodyPr wrap="none" anchor="ctr"/>
              <a:lstStyle/>
              <a:p>
                <a:pPr>
                  <a:defRPr/>
                </a:pPr>
                <a:endParaRPr lang="el-GR"/>
              </a:p>
            </p:txBody>
          </p:sp>
          <p:sp>
            <p:nvSpPr>
              <p:cNvPr id="750720" name="Arc 128">
                <a:extLst>
                  <a:ext uri="{FF2B5EF4-FFF2-40B4-BE49-F238E27FC236}">
                    <a16:creationId xmlns:a16="http://schemas.microsoft.com/office/drawing/2014/main" id="{5A5F63CC-2DE6-0736-8981-235AA38F2603}"/>
                  </a:ext>
                </a:extLst>
              </p:cNvPr>
              <p:cNvSpPr>
                <a:spLocks/>
              </p:cNvSpPr>
              <p:nvPr/>
            </p:nvSpPr>
            <p:spPr bwMode="hidden">
              <a:xfrm>
                <a:off x="4199" y="502"/>
                <a:ext cx="298" cy="903"/>
              </a:xfrm>
              <a:custGeom>
                <a:avLst/>
                <a:gdLst>
                  <a:gd name="G0" fmla="+- 13212 0 0"/>
                  <a:gd name="G1" fmla="+- 21600 0 0"/>
                  <a:gd name="G2" fmla="+- 21600 0 0"/>
                  <a:gd name="T0" fmla="*/ 0 w 31146"/>
                  <a:gd name="T1" fmla="*/ 4512 h 21600"/>
                  <a:gd name="T2" fmla="*/ 31146 w 31146"/>
                  <a:gd name="T3" fmla="*/ 9561 h 21600"/>
                  <a:gd name="T4" fmla="*/ 13212 w 31146"/>
                  <a:gd name="T5" fmla="*/ 21600 h 21600"/>
                </a:gdLst>
                <a:ahLst/>
                <a:cxnLst>
                  <a:cxn ang="0">
                    <a:pos x="T0" y="T1"/>
                  </a:cxn>
                  <a:cxn ang="0">
                    <a:pos x="T2" y="T3"/>
                  </a:cxn>
                  <a:cxn ang="0">
                    <a:pos x="T4" y="T5"/>
                  </a:cxn>
                </a:cxnLst>
                <a:rect l="0" t="0" r="r" b="b"/>
                <a:pathLst>
                  <a:path w="31146" h="21600" fill="none" extrusionOk="0">
                    <a:moveTo>
                      <a:pt x="-1" y="4511"/>
                    </a:moveTo>
                    <a:cubicBezTo>
                      <a:pt x="3783" y="1586"/>
                      <a:pt x="8429" y="-1"/>
                      <a:pt x="13212" y="0"/>
                    </a:cubicBezTo>
                    <a:cubicBezTo>
                      <a:pt x="20409" y="0"/>
                      <a:pt x="27134" y="3585"/>
                      <a:pt x="31145" y="9561"/>
                    </a:cubicBezTo>
                  </a:path>
                  <a:path w="31146" h="21600" stroke="0" extrusionOk="0">
                    <a:moveTo>
                      <a:pt x="-1" y="4511"/>
                    </a:moveTo>
                    <a:cubicBezTo>
                      <a:pt x="3783" y="1586"/>
                      <a:pt x="8429" y="-1"/>
                      <a:pt x="13212" y="0"/>
                    </a:cubicBezTo>
                    <a:cubicBezTo>
                      <a:pt x="20409" y="0"/>
                      <a:pt x="27134" y="3585"/>
                      <a:pt x="31145" y="9561"/>
                    </a:cubicBezTo>
                    <a:lnTo>
                      <a:pt x="13212" y="21600"/>
                    </a:lnTo>
                    <a:close/>
                  </a:path>
                </a:pathLst>
              </a:custGeom>
              <a:noFill/>
              <a:ln w="9525">
                <a:solidFill>
                  <a:schemeClr val="accent2"/>
                </a:solidFill>
                <a:round/>
                <a:headEnd/>
                <a:tailEnd/>
              </a:ln>
              <a:effectLst/>
            </p:spPr>
            <p:txBody>
              <a:bodyPr wrap="none" anchor="ctr"/>
              <a:lstStyle/>
              <a:p>
                <a:pPr>
                  <a:defRPr/>
                </a:pPr>
                <a:endParaRPr lang="el-GR"/>
              </a:p>
            </p:txBody>
          </p:sp>
          <p:sp>
            <p:nvSpPr>
              <p:cNvPr id="750721" name="Freeform 129">
                <a:extLst>
                  <a:ext uri="{FF2B5EF4-FFF2-40B4-BE49-F238E27FC236}">
                    <a16:creationId xmlns:a16="http://schemas.microsoft.com/office/drawing/2014/main" id="{2B6B4301-AD29-B774-9190-C78D5CCC2BFD}"/>
                  </a:ext>
                </a:extLst>
              </p:cNvPr>
              <p:cNvSpPr>
                <a:spLocks/>
              </p:cNvSpPr>
              <p:nvPr/>
            </p:nvSpPr>
            <p:spPr bwMode="hidden">
              <a:xfrm flipH="1">
                <a:off x="3307" y="981"/>
                <a:ext cx="426" cy="59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l-GR"/>
              </a:p>
            </p:txBody>
          </p:sp>
          <p:sp>
            <p:nvSpPr>
              <p:cNvPr id="750722" name="Freeform 130">
                <a:extLst>
                  <a:ext uri="{FF2B5EF4-FFF2-40B4-BE49-F238E27FC236}">
                    <a16:creationId xmlns:a16="http://schemas.microsoft.com/office/drawing/2014/main" id="{2986AA6C-1016-A270-830C-042391DEFF1F}"/>
                  </a:ext>
                </a:extLst>
              </p:cNvPr>
              <p:cNvSpPr>
                <a:spLocks/>
              </p:cNvSpPr>
              <p:nvPr/>
            </p:nvSpPr>
            <p:spPr bwMode="hidden">
              <a:xfrm flipH="1">
                <a:off x="3507" y="350"/>
                <a:ext cx="273" cy="59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l-GR"/>
              </a:p>
            </p:txBody>
          </p:sp>
          <p:sp>
            <p:nvSpPr>
              <p:cNvPr id="750723" name="Freeform 131">
                <a:extLst>
                  <a:ext uri="{FF2B5EF4-FFF2-40B4-BE49-F238E27FC236}">
                    <a16:creationId xmlns:a16="http://schemas.microsoft.com/office/drawing/2014/main" id="{0B777EA4-19F8-4520-0FBD-176503F3B1E0}"/>
                  </a:ext>
                </a:extLst>
              </p:cNvPr>
              <p:cNvSpPr>
                <a:spLocks/>
              </p:cNvSpPr>
              <p:nvPr/>
            </p:nvSpPr>
            <p:spPr bwMode="hidden">
              <a:xfrm flipH="1">
                <a:off x="3821" y="172"/>
                <a:ext cx="164" cy="59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l-GR"/>
              </a:p>
            </p:txBody>
          </p:sp>
          <p:sp>
            <p:nvSpPr>
              <p:cNvPr id="750724" name="Freeform 132">
                <a:extLst>
                  <a:ext uri="{FF2B5EF4-FFF2-40B4-BE49-F238E27FC236}">
                    <a16:creationId xmlns:a16="http://schemas.microsoft.com/office/drawing/2014/main" id="{BC695B99-2030-A0AB-FB72-9F6307D3E132}"/>
                  </a:ext>
                </a:extLst>
              </p:cNvPr>
              <p:cNvSpPr>
                <a:spLocks/>
              </p:cNvSpPr>
              <p:nvPr/>
            </p:nvSpPr>
            <p:spPr bwMode="hidden">
              <a:xfrm>
                <a:off x="4841" y="894"/>
                <a:ext cx="395" cy="62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a:defRPr/>
                </a:pPr>
                <a:endParaRPr lang="el-GR"/>
              </a:p>
            </p:txBody>
          </p:sp>
          <p:sp>
            <p:nvSpPr>
              <p:cNvPr id="750725" name="Freeform 133">
                <a:extLst>
                  <a:ext uri="{FF2B5EF4-FFF2-40B4-BE49-F238E27FC236}">
                    <a16:creationId xmlns:a16="http://schemas.microsoft.com/office/drawing/2014/main" id="{E9AFBBD3-AC95-77EB-CC66-41562DC86C49}"/>
                  </a:ext>
                </a:extLst>
              </p:cNvPr>
              <p:cNvSpPr>
                <a:spLocks/>
              </p:cNvSpPr>
              <p:nvPr/>
            </p:nvSpPr>
            <p:spPr bwMode="hidden">
              <a:xfrm>
                <a:off x="4636" y="576"/>
                <a:ext cx="594" cy="41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l-GR"/>
              </a:p>
            </p:txBody>
          </p:sp>
          <p:sp>
            <p:nvSpPr>
              <p:cNvPr id="750726" name="Freeform 134">
                <a:extLst>
                  <a:ext uri="{FF2B5EF4-FFF2-40B4-BE49-F238E27FC236}">
                    <a16:creationId xmlns:a16="http://schemas.microsoft.com/office/drawing/2014/main" id="{51CD857C-16CE-47D6-C0A2-FC138B9FF830}"/>
                  </a:ext>
                </a:extLst>
              </p:cNvPr>
              <p:cNvSpPr>
                <a:spLocks/>
              </p:cNvSpPr>
              <p:nvPr/>
            </p:nvSpPr>
            <p:spPr bwMode="hidden">
              <a:xfrm>
                <a:off x="4658" y="132"/>
                <a:ext cx="260" cy="561"/>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l-GR"/>
              </a:p>
            </p:txBody>
          </p:sp>
          <p:sp>
            <p:nvSpPr>
              <p:cNvPr id="750727" name="Freeform 135">
                <a:extLst>
                  <a:ext uri="{FF2B5EF4-FFF2-40B4-BE49-F238E27FC236}">
                    <a16:creationId xmlns:a16="http://schemas.microsoft.com/office/drawing/2014/main" id="{6AB6A969-FE3B-9CFC-0BD4-850475D7AB71}"/>
                  </a:ext>
                </a:extLst>
              </p:cNvPr>
              <p:cNvSpPr>
                <a:spLocks/>
              </p:cNvSpPr>
              <p:nvPr/>
            </p:nvSpPr>
            <p:spPr bwMode="hidden">
              <a:xfrm rot="20253369">
                <a:off x="4401" y="599"/>
                <a:ext cx="175" cy="32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a:defRPr/>
                </a:pPr>
                <a:endParaRPr lang="el-GR"/>
              </a:p>
            </p:txBody>
          </p:sp>
          <p:sp>
            <p:nvSpPr>
              <p:cNvPr id="750728" name="Freeform 136">
                <a:extLst>
                  <a:ext uri="{FF2B5EF4-FFF2-40B4-BE49-F238E27FC236}">
                    <a16:creationId xmlns:a16="http://schemas.microsoft.com/office/drawing/2014/main" id="{9C005C99-709D-2818-DB74-F481633212C1}"/>
                  </a:ext>
                </a:extLst>
              </p:cNvPr>
              <p:cNvSpPr>
                <a:spLocks/>
              </p:cNvSpPr>
              <p:nvPr/>
            </p:nvSpPr>
            <p:spPr bwMode="hidden">
              <a:xfrm rot="1346631" flipH="1">
                <a:off x="3783" y="589"/>
                <a:ext cx="172" cy="33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a:defRPr/>
                </a:pPr>
                <a:endParaRPr lang="el-GR"/>
              </a:p>
            </p:txBody>
          </p:sp>
        </p:grpSp>
      </p:grpSp>
      <p:sp>
        <p:nvSpPr>
          <p:cNvPr id="11267" name="Rectangle 137">
            <a:extLst>
              <a:ext uri="{FF2B5EF4-FFF2-40B4-BE49-F238E27FC236}">
                <a16:creationId xmlns:a16="http://schemas.microsoft.com/office/drawing/2014/main" id="{83567945-1DBD-03EA-8A06-8856F44B55B4}"/>
              </a:ext>
            </a:extLst>
          </p:cNvPr>
          <p:cNvSpPr>
            <a:spLocks noGrp="1" noChangeArrowheads="1"/>
          </p:cNvSpPr>
          <p:nvPr>
            <p:ph type="title"/>
          </p:nvPr>
        </p:nvSpPr>
        <p:spPr bwMode="auto">
          <a:xfrm>
            <a:off x="685800" y="301625"/>
            <a:ext cx="7772400"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n-GR"/>
              <a:t>Κάντε κλικ για να επεξεργαστείτε τον τίτλο</a:t>
            </a:r>
          </a:p>
        </p:txBody>
      </p:sp>
      <p:sp>
        <p:nvSpPr>
          <p:cNvPr id="11268" name="Rectangle 138">
            <a:extLst>
              <a:ext uri="{FF2B5EF4-FFF2-40B4-BE49-F238E27FC236}">
                <a16:creationId xmlns:a16="http://schemas.microsoft.com/office/drawing/2014/main" id="{74FEACE9-2EEF-F3C4-D5F5-B428F80B0DD9}"/>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n-GR"/>
              <a:t>Κάντε κλικ για να επεξεργαστείτε τα στυλ κειμένου του υποδείγματος</a:t>
            </a:r>
          </a:p>
          <a:p>
            <a:pPr lvl="1"/>
            <a:r>
              <a:rPr lang="el-GR" altLang="en-GR"/>
              <a:t>Δεύτερου επιπέδου</a:t>
            </a:r>
          </a:p>
          <a:p>
            <a:pPr lvl="2"/>
            <a:r>
              <a:rPr lang="el-GR" altLang="en-GR"/>
              <a:t>Τρίτου επιπέδου</a:t>
            </a:r>
          </a:p>
          <a:p>
            <a:pPr lvl="3"/>
            <a:r>
              <a:rPr lang="el-GR" altLang="en-GR"/>
              <a:t>Τέταρτου επιπέδου</a:t>
            </a:r>
          </a:p>
          <a:p>
            <a:pPr lvl="4"/>
            <a:r>
              <a:rPr lang="el-GR" altLang="en-GR"/>
              <a:t>Πέμπτου επιπέδου</a:t>
            </a:r>
          </a:p>
        </p:txBody>
      </p:sp>
      <p:sp>
        <p:nvSpPr>
          <p:cNvPr id="750731" name="Rectangle 139">
            <a:extLst>
              <a:ext uri="{FF2B5EF4-FFF2-40B4-BE49-F238E27FC236}">
                <a16:creationId xmlns:a16="http://schemas.microsoft.com/office/drawing/2014/main" id="{82EB784D-3ABF-8BCF-54AC-0B11D644544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mn-lt"/>
              </a:defRPr>
            </a:lvl1pPr>
          </a:lstStyle>
          <a:p>
            <a:pPr>
              <a:defRPr/>
            </a:pPr>
            <a:endParaRPr lang="el-GR"/>
          </a:p>
        </p:txBody>
      </p:sp>
      <p:sp>
        <p:nvSpPr>
          <p:cNvPr id="750732" name="Rectangle 140">
            <a:extLst>
              <a:ext uri="{FF2B5EF4-FFF2-40B4-BE49-F238E27FC236}">
                <a16:creationId xmlns:a16="http://schemas.microsoft.com/office/drawing/2014/main" id="{DEC9C198-8A37-0F17-BC3B-788D7EE965EC}"/>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mn-lt"/>
              </a:defRPr>
            </a:lvl1pPr>
          </a:lstStyle>
          <a:p>
            <a:pPr>
              <a:defRPr/>
            </a:pPr>
            <a:endParaRPr lang="el-GR"/>
          </a:p>
        </p:txBody>
      </p:sp>
      <p:sp>
        <p:nvSpPr>
          <p:cNvPr id="750733" name="Rectangle 141">
            <a:extLst>
              <a:ext uri="{FF2B5EF4-FFF2-40B4-BE49-F238E27FC236}">
                <a16:creationId xmlns:a16="http://schemas.microsoft.com/office/drawing/2014/main" id="{86F31A40-287B-3C65-F7D2-24D7CB957FC0}"/>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Black" panose="020B0604020202020204" pitchFamily="34" charset="0"/>
              </a:defRPr>
            </a:lvl1pPr>
          </a:lstStyle>
          <a:p>
            <a:fld id="{7DCF55B4-5D57-794D-85D4-E0D57F03D15D}" type="slidenum">
              <a:rPr lang="el-GR" altLang="en-GR"/>
              <a:pPr/>
              <a:t>‹#›</a:t>
            </a:fld>
            <a:endParaRPr lang="el-GR" altLang="en-GR"/>
          </a:p>
        </p:txBody>
      </p:sp>
    </p:spTree>
  </p:cSld>
  <p:clrMap bg1="dk2" tx1="lt1" bg2="dk1" tx2="lt2" accent1="accent1" accent2="accent2" accent3="accent3" accent4="accent4" accent5="accent5" accent6="accent6" hlink="hlink" folHlink="folHlink"/>
  <p:sldLayoutIdLst>
    <p:sldLayoutId id="2147484040" r:id="rId1"/>
    <p:sldLayoutId id="2147483983" r:id="rId2"/>
    <p:sldLayoutId id="2147483984" r:id="rId3"/>
    <p:sldLayoutId id="2147483985" r:id="rId4"/>
    <p:sldLayoutId id="2147483986" r:id="rId5"/>
    <p:sldLayoutId id="2147483987" r:id="rId6"/>
    <p:sldLayoutId id="2147483988" r:id="rId7"/>
    <p:sldLayoutId id="2147483989" r:id="rId8"/>
    <p:sldLayoutId id="2147483990" r:id="rId9"/>
    <p:sldLayoutId id="2147483991" r:id="rId10"/>
    <p:sldLayoutId id="2147483992"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Black" pitchFamily="34" charset="0"/>
        </a:defRPr>
      </a:lvl2pPr>
      <a:lvl3pPr algn="l" rtl="0" eaLnBrk="0" fontAlgn="base" hangingPunct="0">
        <a:spcBef>
          <a:spcPct val="0"/>
        </a:spcBef>
        <a:spcAft>
          <a:spcPct val="0"/>
        </a:spcAft>
        <a:defRPr sz="4400">
          <a:solidFill>
            <a:schemeClr val="tx2"/>
          </a:solidFill>
          <a:latin typeface="Arial Black" pitchFamily="34" charset="0"/>
        </a:defRPr>
      </a:lvl3pPr>
      <a:lvl4pPr algn="l" rtl="0" eaLnBrk="0" fontAlgn="base" hangingPunct="0">
        <a:spcBef>
          <a:spcPct val="0"/>
        </a:spcBef>
        <a:spcAft>
          <a:spcPct val="0"/>
        </a:spcAft>
        <a:defRPr sz="4400">
          <a:solidFill>
            <a:schemeClr val="tx2"/>
          </a:solidFill>
          <a:latin typeface="Arial Black" pitchFamily="34" charset="0"/>
        </a:defRPr>
      </a:lvl4pPr>
      <a:lvl5pPr algn="l" rtl="0" eaLnBrk="0" fontAlgn="base" hangingPunct="0">
        <a:spcBef>
          <a:spcPct val="0"/>
        </a:spcBef>
        <a:spcAft>
          <a:spcPct val="0"/>
        </a:spcAft>
        <a:defRPr sz="4400">
          <a:solidFill>
            <a:schemeClr val="tx2"/>
          </a:solidFill>
          <a:latin typeface="Arial Black" pitchFamily="34" charset="0"/>
        </a:defRPr>
      </a:lvl5pPr>
      <a:lvl6pPr marL="457200" algn="l" rtl="0" fontAlgn="base">
        <a:spcBef>
          <a:spcPct val="0"/>
        </a:spcBef>
        <a:spcAft>
          <a:spcPct val="0"/>
        </a:spcAft>
        <a:defRPr sz="4400">
          <a:solidFill>
            <a:schemeClr val="tx2"/>
          </a:solidFill>
          <a:latin typeface="Arial Black" pitchFamily="34" charset="0"/>
        </a:defRPr>
      </a:lvl6pPr>
      <a:lvl7pPr marL="914400" algn="l" rtl="0" fontAlgn="base">
        <a:spcBef>
          <a:spcPct val="0"/>
        </a:spcBef>
        <a:spcAft>
          <a:spcPct val="0"/>
        </a:spcAft>
        <a:defRPr sz="4400">
          <a:solidFill>
            <a:schemeClr val="tx2"/>
          </a:solidFill>
          <a:latin typeface="Arial Black" pitchFamily="34" charset="0"/>
        </a:defRPr>
      </a:lvl7pPr>
      <a:lvl8pPr marL="1371600" algn="l" rtl="0" fontAlgn="base">
        <a:spcBef>
          <a:spcPct val="0"/>
        </a:spcBef>
        <a:spcAft>
          <a:spcPct val="0"/>
        </a:spcAft>
        <a:defRPr sz="4400">
          <a:solidFill>
            <a:schemeClr val="tx2"/>
          </a:solidFill>
          <a:latin typeface="Arial Black" pitchFamily="34" charset="0"/>
        </a:defRPr>
      </a:lvl8pPr>
      <a:lvl9pPr marL="1828800" algn="l" rtl="0" fontAlgn="base">
        <a:spcBef>
          <a:spcPct val="0"/>
        </a:spcBef>
        <a:spcAft>
          <a:spcPct val="0"/>
        </a:spcAft>
        <a:defRPr sz="4400">
          <a:solidFill>
            <a:schemeClr val="tx2"/>
          </a:solidFill>
          <a:latin typeface="Arial Black" pitchFamily="34" charset="0"/>
        </a:defRPr>
      </a:lvl9pPr>
    </p:titleStyle>
    <p:bodyStyle>
      <a:lvl1pPr marL="342900" indent="-342900" algn="l" rtl="0" eaLnBrk="0" fontAlgn="base" hangingPunct="0">
        <a:spcBef>
          <a:spcPct val="20000"/>
        </a:spcBef>
        <a:spcAft>
          <a:spcPct val="0"/>
        </a:spcAft>
        <a:buClr>
          <a:schemeClr val="hlink"/>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Font typeface="Times New Roman" panose="02020603050405020304" pitchFamily="18" charset="0"/>
        <a:buChar char="−"/>
        <a:defRPr sz="2000">
          <a:solidFill>
            <a:schemeClr val="tx1"/>
          </a:solidFill>
          <a:latin typeface="+mn-lt"/>
        </a:defRPr>
      </a:lvl4pPr>
      <a:lvl5pPr marL="2057400" indent="-228600" algn="l" rtl="0" eaLnBrk="0" fontAlgn="base" hangingPunct="0">
        <a:spcBef>
          <a:spcPct val="20000"/>
        </a:spcBef>
        <a:spcAft>
          <a:spcPct val="0"/>
        </a:spcAft>
        <a:buFont typeface="Times New Roman" panose="02020603050405020304" pitchFamily="18" charset="0"/>
        <a:buChar char="–"/>
        <a:defRPr sz="2000">
          <a:solidFill>
            <a:schemeClr val="tx1"/>
          </a:solidFill>
          <a:latin typeface="+mn-lt"/>
        </a:defRPr>
      </a:lvl5pPr>
      <a:lvl6pPr marL="2514600" indent="-228600" algn="l" rtl="0" fontAlgn="base">
        <a:spcBef>
          <a:spcPct val="20000"/>
        </a:spcBef>
        <a:spcAft>
          <a:spcPct val="0"/>
        </a:spcAft>
        <a:buFont typeface="Times New Roman" pitchFamily="18" charset="0"/>
        <a:buChar char="–"/>
        <a:defRPr sz="2000">
          <a:solidFill>
            <a:schemeClr val="tx1"/>
          </a:solidFill>
          <a:latin typeface="+mn-lt"/>
        </a:defRPr>
      </a:lvl6pPr>
      <a:lvl7pPr marL="2971800" indent="-228600" algn="l" rtl="0" fontAlgn="base">
        <a:spcBef>
          <a:spcPct val="20000"/>
        </a:spcBef>
        <a:spcAft>
          <a:spcPct val="0"/>
        </a:spcAft>
        <a:buFont typeface="Times New Roman" pitchFamily="18" charset="0"/>
        <a:buChar char="–"/>
        <a:defRPr sz="2000">
          <a:solidFill>
            <a:schemeClr val="tx1"/>
          </a:solidFill>
          <a:latin typeface="+mn-lt"/>
        </a:defRPr>
      </a:lvl7pPr>
      <a:lvl8pPr marL="3429000" indent="-228600" algn="l" rtl="0" fontAlgn="base">
        <a:spcBef>
          <a:spcPct val="20000"/>
        </a:spcBef>
        <a:spcAft>
          <a:spcPct val="0"/>
        </a:spcAft>
        <a:buFont typeface="Times New Roman" pitchFamily="18" charset="0"/>
        <a:buChar char="–"/>
        <a:defRPr sz="2000">
          <a:solidFill>
            <a:schemeClr val="tx1"/>
          </a:solidFill>
          <a:latin typeface="+mn-lt"/>
        </a:defRPr>
      </a:lvl8pPr>
      <a:lvl9pPr marL="3886200" indent="-228600" algn="l" rtl="0" fontAlgn="base">
        <a:spcBef>
          <a:spcPct val="20000"/>
        </a:spcBef>
        <a:spcAft>
          <a:spcPct val="0"/>
        </a:spcAft>
        <a:buFont typeface="Times New Roman" pitchFamily="18" charset="0"/>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785410" name="Rectangle 2">
            <a:extLst>
              <a:ext uri="{FF2B5EF4-FFF2-40B4-BE49-F238E27FC236}">
                <a16:creationId xmlns:a16="http://schemas.microsoft.com/office/drawing/2014/main" id="{668EB810-7BE6-777F-DFDB-E97D72B791D3}"/>
              </a:ext>
            </a:extLst>
          </p:cNvPr>
          <p:cNvSpPr>
            <a:spLocks noGrp="1" noChangeArrowheads="1"/>
          </p:cNvSpPr>
          <p:nvPr>
            <p:ph type="title"/>
          </p:nvPr>
        </p:nvSpPr>
        <p:spPr bwMode="auto">
          <a:xfrm>
            <a:off x="687388" y="609600"/>
            <a:ext cx="7769225"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785411" name="Rectangle 3">
            <a:extLst>
              <a:ext uri="{FF2B5EF4-FFF2-40B4-BE49-F238E27FC236}">
                <a16:creationId xmlns:a16="http://schemas.microsoft.com/office/drawing/2014/main" id="{DA9CD930-CD76-6C40-2726-BA0D23E7C89E}"/>
              </a:ext>
            </a:extLst>
          </p:cNvPr>
          <p:cNvSpPr>
            <a:spLocks noGrp="1" noChangeArrowheads="1"/>
          </p:cNvSpPr>
          <p:nvPr>
            <p:ph type="body" idx="1"/>
          </p:nvPr>
        </p:nvSpPr>
        <p:spPr bwMode="auto">
          <a:xfrm>
            <a:off x="687388" y="1981200"/>
            <a:ext cx="7769225"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85412" name="Rectangle 4">
            <a:extLst>
              <a:ext uri="{FF2B5EF4-FFF2-40B4-BE49-F238E27FC236}">
                <a16:creationId xmlns:a16="http://schemas.microsoft.com/office/drawing/2014/main" id="{B80DED23-B697-11ED-9079-62135D0BD8B4}"/>
              </a:ext>
            </a:extLst>
          </p:cNvPr>
          <p:cNvSpPr>
            <a:spLocks noGrp="1" noChangeArrowheads="1"/>
          </p:cNvSpPr>
          <p:nvPr>
            <p:ph type="dt" sz="half" idx="2"/>
          </p:nvPr>
        </p:nvSpPr>
        <p:spPr bwMode="auto">
          <a:xfrm>
            <a:off x="687388" y="6248400"/>
            <a:ext cx="1903412"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Times New Roman" pitchFamily="18" charset="0"/>
              </a:defRPr>
            </a:lvl1pPr>
          </a:lstStyle>
          <a:p>
            <a:pPr>
              <a:defRPr/>
            </a:pPr>
            <a:endParaRPr lang="en-US"/>
          </a:p>
        </p:txBody>
      </p:sp>
      <p:sp>
        <p:nvSpPr>
          <p:cNvPr id="785413" name="Rectangle 5">
            <a:extLst>
              <a:ext uri="{FF2B5EF4-FFF2-40B4-BE49-F238E27FC236}">
                <a16:creationId xmlns:a16="http://schemas.microsoft.com/office/drawing/2014/main" id="{002BB463-9814-9490-581A-F53F34ACFEAB}"/>
              </a:ext>
            </a:extLst>
          </p:cNvPr>
          <p:cNvSpPr>
            <a:spLocks noGrp="1" noChangeArrowheads="1"/>
          </p:cNvSpPr>
          <p:nvPr>
            <p:ph type="ftr" sz="quarter" idx="3"/>
          </p:nvPr>
        </p:nvSpPr>
        <p:spPr bwMode="auto">
          <a:xfrm>
            <a:off x="3125788" y="6248400"/>
            <a:ext cx="28924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Times New Roman" pitchFamily="18" charset="0"/>
              </a:defRPr>
            </a:lvl1pPr>
          </a:lstStyle>
          <a:p>
            <a:pPr>
              <a:defRPr/>
            </a:pPr>
            <a:endParaRPr lang="en-US"/>
          </a:p>
        </p:txBody>
      </p:sp>
      <p:sp>
        <p:nvSpPr>
          <p:cNvPr id="785414" name="Rectangle 6">
            <a:extLst>
              <a:ext uri="{FF2B5EF4-FFF2-40B4-BE49-F238E27FC236}">
                <a16:creationId xmlns:a16="http://schemas.microsoft.com/office/drawing/2014/main" id="{9B0ADF31-8B7A-55D6-A801-520BDB9F661A}"/>
              </a:ext>
            </a:extLst>
          </p:cNvPr>
          <p:cNvSpPr>
            <a:spLocks noGrp="1" noChangeArrowheads="1"/>
          </p:cNvSpPr>
          <p:nvPr>
            <p:ph type="sldNum" sz="quarter" idx="4"/>
          </p:nvPr>
        </p:nvSpPr>
        <p:spPr bwMode="auto">
          <a:xfrm>
            <a:off x="6553200" y="6248400"/>
            <a:ext cx="1903413"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anose="02020603050405020304" pitchFamily="18" charset="0"/>
              </a:defRPr>
            </a:lvl1pPr>
          </a:lstStyle>
          <a:p>
            <a:fld id="{2B650B97-DEC4-7447-AB40-8473C7F7C30D}" type="slidenum">
              <a:rPr lang="en-US" altLang="en-GR"/>
              <a:pPr/>
              <a:t>‹#›</a:t>
            </a:fld>
            <a:endParaRPr lang="en-US" altLang="en-GR"/>
          </a:p>
        </p:txBody>
      </p:sp>
    </p:spTree>
  </p:cSld>
  <p:clrMap bg1="dk2" tx1="lt1" bg2="dk1" tx2="lt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3" r:id="rId11"/>
  </p:sldLayoutIdLst>
  <p:transition>
    <p:random/>
  </p:transition>
  <p:txStyles>
    <p:titleStyle>
      <a:lvl1pPr algn="ctr" rtl="0" eaLnBrk="0" fontAlgn="base" hangingPunct="0">
        <a:spcBef>
          <a:spcPct val="0"/>
        </a:spcBef>
        <a:spcAft>
          <a:spcPct val="0"/>
        </a:spcAft>
        <a:defRPr sz="36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chemeClr val="tx2"/>
          </a:solidFill>
          <a:effectLst>
            <a:outerShdw blurRad="38100" dist="38100" dir="2700000" algn="tl">
              <a:srgbClr val="000000"/>
            </a:outerShdw>
          </a:effectLst>
          <a:latin typeface="Arial Black" pitchFamily="34" charset="0"/>
        </a:defRPr>
      </a:lvl2pPr>
      <a:lvl3pPr algn="ctr" rtl="0" eaLnBrk="0" fontAlgn="base" hangingPunct="0">
        <a:spcBef>
          <a:spcPct val="0"/>
        </a:spcBef>
        <a:spcAft>
          <a:spcPct val="0"/>
        </a:spcAft>
        <a:defRPr sz="3600">
          <a:solidFill>
            <a:schemeClr val="tx2"/>
          </a:solidFill>
          <a:effectLst>
            <a:outerShdw blurRad="38100" dist="38100" dir="2700000" algn="tl">
              <a:srgbClr val="000000"/>
            </a:outerShdw>
          </a:effectLst>
          <a:latin typeface="Arial Black" pitchFamily="34" charset="0"/>
        </a:defRPr>
      </a:lvl3pPr>
      <a:lvl4pPr algn="ctr" rtl="0" eaLnBrk="0" fontAlgn="base" hangingPunct="0">
        <a:spcBef>
          <a:spcPct val="0"/>
        </a:spcBef>
        <a:spcAft>
          <a:spcPct val="0"/>
        </a:spcAft>
        <a:defRPr sz="3600">
          <a:solidFill>
            <a:schemeClr val="tx2"/>
          </a:solidFill>
          <a:effectLst>
            <a:outerShdw blurRad="38100" dist="38100" dir="2700000" algn="tl">
              <a:srgbClr val="000000"/>
            </a:outerShdw>
          </a:effectLst>
          <a:latin typeface="Arial Black" pitchFamily="34" charset="0"/>
        </a:defRPr>
      </a:lvl4pPr>
      <a:lvl5pPr algn="ctr" rtl="0" eaLnBrk="0" fontAlgn="base" hangingPunct="0">
        <a:spcBef>
          <a:spcPct val="0"/>
        </a:spcBef>
        <a:spcAft>
          <a:spcPct val="0"/>
        </a:spcAft>
        <a:defRPr sz="3600">
          <a:solidFill>
            <a:schemeClr val="tx2"/>
          </a:solidFill>
          <a:effectLst>
            <a:outerShdw blurRad="38100" dist="38100" dir="2700000" algn="tl">
              <a:srgbClr val="000000"/>
            </a:outerShdw>
          </a:effectLst>
          <a:latin typeface="Arial Black" pitchFamily="34" charset="0"/>
        </a:defRPr>
      </a:lvl5pPr>
      <a:lvl6pPr marL="457200" algn="ctr" rtl="0" fontAlgn="base">
        <a:spcBef>
          <a:spcPct val="0"/>
        </a:spcBef>
        <a:spcAft>
          <a:spcPct val="0"/>
        </a:spcAft>
        <a:defRPr sz="3600">
          <a:solidFill>
            <a:schemeClr val="tx2"/>
          </a:solidFill>
          <a:effectLst>
            <a:outerShdw blurRad="38100" dist="38100" dir="2700000" algn="tl">
              <a:srgbClr val="000000"/>
            </a:outerShdw>
          </a:effectLst>
          <a:latin typeface="Arial Black" pitchFamily="34" charset="0"/>
        </a:defRPr>
      </a:lvl6pPr>
      <a:lvl7pPr marL="914400" algn="ctr" rtl="0" fontAlgn="base">
        <a:spcBef>
          <a:spcPct val="0"/>
        </a:spcBef>
        <a:spcAft>
          <a:spcPct val="0"/>
        </a:spcAft>
        <a:defRPr sz="3600">
          <a:solidFill>
            <a:schemeClr val="tx2"/>
          </a:solidFill>
          <a:effectLst>
            <a:outerShdw blurRad="38100" dist="38100" dir="2700000" algn="tl">
              <a:srgbClr val="000000"/>
            </a:outerShdw>
          </a:effectLst>
          <a:latin typeface="Arial Black" pitchFamily="34" charset="0"/>
        </a:defRPr>
      </a:lvl7pPr>
      <a:lvl8pPr marL="1371600" algn="ctr" rtl="0" fontAlgn="base">
        <a:spcBef>
          <a:spcPct val="0"/>
        </a:spcBef>
        <a:spcAft>
          <a:spcPct val="0"/>
        </a:spcAft>
        <a:defRPr sz="3600">
          <a:solidFill>
            <a:schemeClr val="tx2"/>
          </a:solidFill>
          <a:effectLst>
            <a:outerShdw blurRad="38100" dist="38100" dir="2700000" algn="tl">
              <a:srgbClr val="000000"/>
            </a:outerShdw>
          </a:effectLst>
          <a:latin typeface="Arial Black" pitchFamily="34" charset="0"/>
        </a:defRPr>
      </a:lvl8pPr>
      <a:lvl9pPr marL="1828800" algn="ctr" rtl="0" fontAlgn="base">
        <a:spcBef>
          <a:spcPct val="0"/>
        </a:spcBef>
        <a:spcAft>
          <a:spcPct val="0"/>
        </a:spcAft>
        <a:defRPr sz="3600">
          <a:solidFill>
            <a:schemeClr val="tx2"/>
          </a:solidFill>
          <a:effectLst>
            <a:outerShdw blurRad="38100" dist="38100" dir="2700000" algn="tl">
              <a:srgbClr val="000000"/>
            </a:outerShdw>
          </a:effectLst>
          <a:latin typeface="Arial Black" pitchFamily="34" charset="0"/>
        </a:defRPr>
      </a:lvl9pPr>
    </p:titleStyle>
    <p:bodyStyle>
      <a:lvl1pPr marL="342900" indent="-342900" algn="l" rtl="0" eaLnBrk="0" fontAlgn="base" hangingPunct="0">
        <a:spcBef>
          <a:spcPct val="20000"/>
        </a:spcBef>
        <a:spcAft>
          <a:spcPct val="0"/>
        </a:spcAft>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E5755BBA-24A3-3796-E150-475FBDF67664}"/>
              </a:ext>
            </a:extLst>
          </p:cNvPr>
          <p:cNvSpPr>
            <a:spLocks noGrp="1" noChangeArrowheads="1"/>
          </p:cNvSpPr>
          <p:nvPr>
            <p:ph type="title"/>
          </p:nvPr>
        </p:nvSpPr>
        <p:spPr bwMode="auto">
          <a:xfrm>
            <a:off x="423863" y="242888"/>
            <a:ext cx="81343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GR"/>
              <a:t>Click to edit Master title style</a:t>
            </a:r>
          </a:p>
        </p:txBody>
      </p:sp>
      <p:sp>
        <p:nvSpPr>
          <p:cNvPr id="13315" name="Rectangle 3">
            <a:extLst>
              <a:ext uri="{FF2B5EF4-FFF2-40B4-BE49-F238E27FC236}">
                <a16:creationId xmlns:a16="http://schemas.microsoft.com/office/drawing/2014/main" id="{F18EF94E-5B90-D140-D9B0-E31FB4E5D544}"/>
              </a:ext>
            </a:extLst>
          </p:cNvPr>
          <p:cNvSpPr>
            <a:spLocks noGrp="1" noChangeArrowheads="1"/>
          </p:cNvSpPr>
          <p:nvPr>
            <p:ph type="body" idx="1"/>
          </p:nvPr>
        </p:nvSpPr>
        <p:spPr bwMode="auto">
          <a:xfrm>
            <a:off x="579438" y="1793875"/>
            <a:ext cx="7988300" cy="448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GR"/>
              <a:t>Click to edit Master text styles</a:t>
            </a:r>
          </a:p>
          <a:p>
            <a:pPr lvl="1"/>
            <a:r>
              <a:rPr lang="en-US" altLang="en-GR"/>
              <a:t>Second level</a:t>
            </a:r>
          </a:p>
          <a:p>
            <a:pPr lvl="2"/>
            <a:r>
              <a:rPr lang="en-US" altLang="en-GR"/>
              <a:t>Third level</a:t>
            </a:r>
          </a:p>
          <a:p>
            <a:pPr lvl="3"/>
            <a:r>
              <a:rPr lang="en-US" altLang="en-GR"/>
              <a:t>Fourth level</a:t>
            </a:r>
          </a:p>
          <a:p>
            <a:pPr lvl="4"/>
            <a:r>
              <a:rPr lang="en-US" altLang="en-GR"/>
              <a:t>Fifth level</a:t>
            </a:r>
          </a:p>
        </p:txBody>
      </p:sp>
      <p:pic>
        <p:nvPicPr>
          <p:cNvPr id="13316" name="Picture 4" descr="gradientbar">
            <a:extLst>
              <a:ext uri="{FF2B5EF4-FFF2-40B4-BE49-F238E27FC236}">
                <a16:creationId xmlns:a16="http://schemas.microsoft.com/office/drawing/2014/main" id="{3A43E4C6-BA6E-A186-6E27-F4FAF0A0299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88" y="1557338"/>
            <a:ext cx="9142412" cy="6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41"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ransition/>
  <p:txStyles>
    <p:titleStyle>
      <a:lvl1pPr algn="ctr" rtl="0" eaLnBrk="0" fontAlgn="base" hangingPunct="0">
        <a:lnSpc>
          <a:spcPct val="95000"/>
        </a:lnSpc>
        <a:spcBef>
          <a:spcPct val="0"/>
        </a:spcBef>
        <a:spcAft>
          <a:spcPct val="0"/>
        </a:spcAft>
        <a:defRPr sz="3600">
          <a:solidFill>
            <a:srgbClr val="E8A900"/>
          </a:solidFill>
          <a:latin typeface="+mj-lt"/>
          <a:ea typeface="+mj-ea"/>
          <a:cs typeface="+mj-cs"/>
        </a:defRPr>
      </a:lvl1pPr>
      <a:lvl2pPr algn="ctr" rtl="0" eaLnBrk="0" fontAlgn="base" hangingPunct="0">
        <a:lnSpc>
          <a:spcPct val="95000"/>
        </a:lnSpc>
        <a:spcBef>
          <a:spcPct val="0"/>
        </a:spcBef>
        <a:spcAft>
          <a:spcPct val="0"/>
        </a:spcAft>
        <a:defRPr sz="3600">
          <a:solidFill>
            <a:srgbClr val="E8A900"/>
          </a:solidFill>
          <a:latin typeface="Arial" pitchFamily="34" charset="0"/>
        </a:defRPr>
      </a:lvl2pPr>
      <a:lvl3pPr algn="ctr" rtl="0" eaLnBrk="0" fontAlgn="base" hangingPunct="0">
        <a:lnSpc>
          <a:spcPct val="95000"/>
        </a:lnSpc>
        <a:spcBef>
          <a:spcPct val="0"/>
        </a:spcBef>
        <a:spcAft>
          <a:spcPct val="0"/>
        </a:spcAft>
        <a:defRPr sz="3600">
          <a:solidFill>
            <a:srgbClr val="E8A900"/>
          </a:solidFill>
          <a:latin typeface="Arial" pitchFamily="34" charset="0"/>
        </a:defRPr>
      </a:lvl3pPr>
      <a:lvl4pPr algn="ctr" rtl="0" eaLnBrk="0" fontAlgn="base" hangingPunct="0">
        <a:lnSpc>
          <a:spcPct val="95000"/>
        </a:lnSpc>
        <a:spcBef>
          <a:spcPct val="0"/>
        </a:spcBef>
        <a:spcAft>
          <a:spcPct val="0"/>
        </a:spcAft>
        <a:defRPr sz="3600">
          <a:solidFill>
            <a:srgbClr val="E8A900"/>
          </a:solidFill>
          <a:latin typeface="Arial" pitchFamily="34" charset="0"/>
        </a:defRPr>
      </a:lvl4pPr>
      <a:lvl5pPr algn="ctr" rtl="0" eaLnBrk="0" fontAlgn="base" hangingPunct="0">
        <a:lnSpc>
          <a:spcPct val="95000"/>
        </a:lnSpc>
        <a:spcBef>
          <a:spcPct val="0"/>
        </a:spcBef>
        <a:spcAft>
          <a:spcPct val="0"/>
        </a:spcAft>
        <a:defRPr sz="3600">
          <a:solidFill>
            <a:srgbClr val="E8A900"/>
          </a:solidFill>
          <a:latin typeface="Arial" pitchFamily="34" charset="0"/>
        </a:defRPr>
      </a:lvl5pPr>
      <a:lvl6pPr marL="457200" algn="ctr" rtl="0" eaLnBrk="0" fontAlgn="base" hangingPunct="0">
        <a:lnSpc>
          <a:spcPct val="95000"/>
        </a:lnSpc>
        <a:spcBef>
          <a:spcPct val="0"/>
        </a:spcBef>
        <a:spcAft>
          <a:spcPct val="0"/>
        </a:spcAft>
        <a:defRPr sz="3600">
          <a:solidFill>
            <a:srgbClr val="E8A900"/>
          </a:solidFill>
          <a:latin typeface="Arial" pitchFamily="34" charset="0"/>
        </a:defRPr>
      </a:lvl6pPr>
      <a:lvl7pPr marL="914400" algn="ctr" rtl="0" eaLnBrk="0" fontAlgn="base" hangingPunct="0">
        <a:lnSpc>
          <a:spcPct val="95000"/>
        </a:lnSpc>
        <a:spcBef>
          <a:spcPct val="0"/>
        </a:spcBef>
        <a:spcAft>
          <a:spcPct val="0"/>
        </a:spcAft>
        <a:defRPr sz="3600">
          <a:solidFill>
            <a:srgbClr val="E8A900"/>
          </a:solidFill>
          <a:latin typeface="Arial" pitchFamily="34" charset="0"/>
        </a:defRPr>
      </a:lvl7pPr>
      <a:lvl8pPr marL="1371600" algn="ctr" rtl="0" eaLnBrk="0" fontAlgn="base" hangingPunct="0">
        <a:lnSpc>
          <a:spcPct val="95000"/>
        </a:lnSpc>
        <a:spcBef>
          <a:spcPct val="0"/>
        </a:spcBef>
        <a:spcAft>
          <a:spcPct val="0"/>
        </a:spcAft>
        <a:defRPr sz="3600">
          <a:solidFill>
            <a:srgbClr val="E8A900"/>
          </a:solidFill>
          <a:latin typeface="Arial" pitchFamily="34" charset="0"/>
        </a:defRPr>
      </a:lvl8pPr>
      <a:lvl9pPr marL="1828800" algn="ctr" rtl="0" eaLnBrk="0" fontAlgn="base" hangingPunct="0">
        <a:lnSpc>
          <a:spcPct val="95000"/>
        </a:lnSpc>
        <a:spcBef>
          <a:spcPct val="0"/>
        </a:spcBef>
        <a:spcAft>
          <a:spcPct val="0"/>
        </a:spcAft>
        <a:defRPr sz="3600">
          <a:solidFill>
            <a:srgbClr val="E8A900"/>
          </a:solidFill>
          <a:latin typeface="Arial" pitchFamily="34" charset="0"/>
        </a:defRPr>
      </a:lvl9pPr>
    </p:titleStyle>
    <p:bodyStyle>
      <a:lvl1pPr marL="342900" indent="-342900" algn="l" rtl="0" eaLnBrk="0" fontAlgn="base" hangingPunct="0">
        <a:spcBef>
          <a:spcPct val="40000"/>
        </a:spcBef>
        <a:spcAft>
          <a:spcPct val="0"/>
        </a:spcAft>
        <a:buClr>
          <a:srgbClr val="E8A900"/>
        </a:buClr>
        <a:buFont typeface="Symbol" pitchFamily="2" charset="2"/>
        <a:buChar char="¨"/>
        <a:defRPr sz="2800">
          <a:solidFill>
            <a:schemeClr val="bg1"/>
          </a:solidFill>
          <a:latin typeface="+mn-lt"/>
          <a:ea typeface="+mn-ea"/>
          <a:cs typeface="+mn-cs"/>
        </a:defRPr>
      </a:lvl1pPr>
      <a:lvl2pPr marL="742950" indent="-285750" algn="l" rtl="0" eaLnBrk="0" fontAlgn="base" hangingPunct="0">
        <a:spcBef>
          <a:spcPct val="20000"/>
        </a:spcBef>
        <a:spcAft>
          <a:spcPct val="0"/>
        </a:spcAft>
        <a:buClr>
          <a:srgbClr val="E8A900"/>
        </a:buClr>
        <a:buChar char="–"/>
        <a:defRPr sz="2400">
          <a:solidFill>
            <a:schemeClr val="bg1"/>
          </a:solidFill>
          <a:latin typeface="+mn-lt"/>
        </a:defRPr>
      </a:lvl2pPr>
      <a:lvl3pPr marL="1143000" indent="-228600" algn="l" rtl="0" eaLnBrk="0" fontAlgn="base" hangingPunct="0">
        <a:spcBef>
          <a:spcPct val="20000"/>
        </a:spcBef>
        <a:spcAft>
          <a:spcPct val="0"/>
        </a:spcAft>
        <a:buClr>
          <a:srgbClr val="E8A900"/>
        </a:buClr>
        <a:buChar char="•"/>
        <a:defRPr sz="2400">
          <a:solidFill>
            <a:schemeClr val="bg1"/>
          </a:solidFill>
          <a:latin typeface="+mn-lt"/>
        </a:defRPr>
      </a:lvl3pPr>
      <a:lvl4pPr marL="1600200" indent="-228600" algn="l" rtl="0" eaLnBrk="0" fontAlgn="base" hangingPunct="0">
        <a:spcBef>
          <a:spcPct val="20000"/>
        </a:spcBef>
        <a:spcAft>
          <a:spcPct val="0"/>
        </a:spcAft>
        <a:buClr>
          <a:srgbClr val="E8A900"/>
        </a:buClr>
        <a:buChar char="•"/>
        <a:defRPr sz="2400">
          <a:solidFill>
            <a:schemeClr val="bg1"/>
          </a:solidFill>
          <a:latin typeface="+mn-lt"/>
        </a:defRPr>
      </a:lvl4pPr>
      <a:lvl5pPr marL="2057400" indent="-228600" algn="l" rtl="0" eaLnBrk="0" fontAlgn="base" hangingPunct="0">
        <a:spcBef>
          <a:spcPct val="20000"/>
        </a:spcBef>
        <a:spcAft>
          <a:spcPct val="0"/>
        </a:spcAft>
        <a:buClr>
          <a:srgbClr val="E8A900"/>
        </a:buClr>
        <a:buChar char="•"/>
        <a:defRPr sz="2400">
          <a:solidFill>
            <a:schemeClr val="bg1"/>
          </a:solidFill>
          <a:latin typeface="+mn-lt"/>
        </a:defRPr>
      </a:lvl5pPr>
      <a:lvl6pPr marL="2514600" indent="-228600" algn="l" rtl="0" eaLnBrk="0" fontAlgn="base" hangingPunct="0">
        <a:spcBef>
          <a:spcPct val="20000"/>
        </a:spcBef>
        <a:spcAft>
          <a:spcPct val="0"/>
        </a:spcAft>
        <a:buClr>
          <a:srgbClr val="E8A900"/>
        </a:buClr>
        <a:buChar char="•"/>
        <a:defRPr sz="2400">
          <a:solidFill>
            <a:schemeClr val="bg1"/>
          </a:solidFill>
          <a:latin typeface="+mn-lt"/>
        </a:defRPr>
      </a:lvl6pPr>
      <a:lvl7pPr marL="2971800" indent="-228600" algn="l" rtl="0" eaLnBrk="0" fontAlgn="base" hangingPunct="0">
        <a:spcBef>
          <a:spcPct val="20000"/>
        </a:spcBef>
        <a:spcAft>
          <a:spcPct val="0"/>
        </a:spcAft>
        <a:buClr>
          <a:srgbClr val="E8A900"/>
        </a:buClr>
        <a:buChar char="•"/>
        <a:defRPr sz="2400">
          <a:solidFill>
            <a:schemeClr val="bg1"/>
          </a:solidFill>
          <a:latin typeface="+mn-lt"/>
        </a:defRPr>
      </a:lvl7pPr>
      <a:lvl8pPr marL="3429000" indent="-228600" algn="l" rtl="0" eaLnBrk="0" fontAlgn="base" hangingPunct="0">
        <a:spcBef>
          <a:spcPct val="20000"/>
        </a:spcBef>
        <a:spcAft>
          <a:spcPct val="0"/>
        </a:spcAft>
        <a:buClr>
          <a:srgbClr val="E8A900"/>
        </a:buClr>
        <a:buChar char="•"/>
        <a:defRPr sz="2400">
          <a:solidFill>
            <a:schemeClr val="bg1"/>
          </a:solidFill>
          <a:latin typeface="+mn-lt"/>
        </a:defRPr>
      </a:lvl8pPr>
      <a:lvl9pPr marL="3886200" indent="-228600" algn="l" rtl="0" eaLnBrk="0" fontAlgn="base" hangingPunct="0">
        <a:spcBef>
          <a:spcPct val="20000"/>
        </a:spcBef>
        <a:spcAft>
          <a:spcPct val="0"/>
        </a:spcAft>
        <a:buClr>
          <a:srgbClr val="E8A900"/>
        </a:buClr>
        <a:buChar char="•"/>
        <a:defRPr sz="2400">
          <a:solidFill>
            <a:schemeClr val="bg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rgbClr val="3A678A"/>
        </a:solidFill>
        <a:effectLst/>
      </p:bgPr>
    </p:bg>
    <p:spTree>
      <p:nvGrpSpPr>
        <p:cNvPr id="1" name=""/>
        <p:cNvGrpSpPr/>
        <p:nvPr/>
      </p:nvGrpSpPr>
      <p:grpSpPr>
        <a:xfrm>
          <a:off x="0" y="0"/>
          <a:ext cx="0" cy="0"/>
          <a:chOff x="0" y="0"/>
          <a:chExt cx="0" cy="0"/>
        </a:xfrm>
      </p:grpSpPr>
      <p:pic>
        <p:nvPicPr>
          <p:cNvPr id="1026" name="Picture 2" descr="PJ726_Text Page">
            <a:extLst>
              <a:ext uri="{FF2B5EF4-FFF2-40B4-BE49-F238E27FC236}">
                <a16:creationId xmlns:a16="http://schemas.microsoft.com/office/drawing/2014/main" id="{7A659B16-70B7-7468-DA18-D2412F5D498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invGray">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a:extLst>
              <a:ext uri="{FF2B5EF4-FFF2-40B4-BE49-F238E27FC236}">
                <a16:creationId xmlns:a16="http://schemas.microsoft.com/office/drawing/2014/main" id="{C9583CF2-5D0B-027B-8783-2350AE7DA7F6}"/>
              </a:ext>
            </a:extLst>
          </p:cNvPr>
          <p:cNvSpPr>
            <a:spLocks noChangeArrowheads="1"/>
          </p:cNvSpPr>
          <p:nvPr/>
        </p:nvSpPr>
        <p:spPr bwMode="auto">
          <a:xfrm>
            <a:off x="0" y="0"/>
            <a:ext cx="9144000" cy="6858000"/>
          </a:xfrm>
          <a:prstGeom prst="rect">
            <a:avLst/>
          </a:prstGeom>
          <a:solidFill>
            <a:srgbClr val="333399">
              <a:alpha val="50195"/>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eaLnBrk="1" hangingPunct="1"/>
            <a:endParaRPr lang="el-GR" altLang="en-GR"/>
          </a:p>
        </p:txBody>
      </p:sp>
      <p:sp>
        <p:nvSpPr>
          <p:cNvPr id="1028" name="Rectangle 4">
            <a:extLst>
              <a:ext uri="{FF2B5EF4-FFF2-40B4-BE49-F238E27FC236}">
                <a16:creationId xmlns:a16="http://schemas.microsoft.com/office/drawing/2014/main" id="{3EDB7107-7F34-0CDA-1E00-9E06A28E223A}"/>
              </a:ext>
            </a:extLst>
          </p:cNvPr>
          <p:cNvSpPr>
            <a:spLocks noGrp="1" noChangeArrowheads="1"/>
          </p:cNvSpPr>
          <p:nvPr>
            <p:ph type="title"/>
          </p:nvPr>
        </p:nvSpPr>
        <p:spPr bwMode="auto">
          <a:xfrm>
            <a:off x="365125" y="547688"/>
            <a:ext cx="8447088" cy="38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lvl="0"/>
            <a:r>
              <a:rPr lang="en-US" altLang="en-GR"/>
              <a:t>Click to EditMaster Title Style</a:t>
            </a:r>
          </a:p>
        </p:txBody>
      </p:sp>
      <p:sp>
        <p:nvSpPr>
          <p:cNvPr id="1029" name="Rectangle 5">
            <a:extLst>
              <a:ext uri="{FF2B5EF4-FFF2-40B4-BE49-F238E27FC236}">
                <a16:creationId xmlns:a16="http://schemas.microsoft.com/office/drawing/2014/main" id="{27BCF5AA-3996-81C3-1D54-13260068AB34}"/>
              </a:ext>
            </a:extLst>
          </p:cNvPr>
          <p:cNvSpPr>
            <a:spLocks noGrp="1" noChangeArrowheads="1"/>
          </p:cNvSpPr>
          <p:nvPr>
            <p:ph type="body" idx="1"/>
          </p:nvPr>
        </p:nvSpPr>
        <p:spPr bwMode="auto">
          <a:xfrm>
            <a:off x="652463" y="1831975"/>
            <a:ext cx="8023225" cy="160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altLang="en-GR"/>
              <a:t>Click to edit Master text styles</a:t>
            </a:r>
          </a:p>
          <a:p>
            <a:pPr lvl="1"/>
            <a:r>
              <a:rPr lang="en-US" altLang="en-GR"/>
              <a:t>Second level</a:t>
            </a:r>
          </a:p>
          <a:p>
            <a:pPr lvl="2"/>
            <a:r>
              <a:rPr lang="en-US" altLang="en-GR"/>
              <a:t>Third level</a:t>
            </a:r>
          </a:p>
          <a:p>
            <a:pPr lvl="3"/>
            <a:r>
              <a:rPr lang="en-US" altLang="en-GR"/>
              <a:t>Fourth level</a:t>
            </a:r>
          </a:p>
          <a:p>
            <a:pPr lvl="4"/>
            <a:r>
              <a:rPr lang="en-US" altLang="en-GR"/>
              <a:t>Fifth level</a:t>
            </a:r>
          </a:p>
        </p:txBody>
      </p:sp>
      <p:sp>
        <p:nvSpPr>
          <p:cNvPr id="1030" name="Text Box 7">
            <a:extLst>
              <a:ext uri="{FF2B5EF4-FFF2-40B4-BE49-F238E27FC236}">
                <a16:creationId xmlns:a16="http://schemas.microsoft.com/office/drawing/2014/main" id="{99EB857A-F44A-DA27-B936-8D4899C647B7}"/>
              </a:ext>
            </a:extLst>
          </p:cNvPr>
          <p:cNvSpPr txBox="1">
            <a:spLocks noChangeArrowheads="1"/>
          </p:cNvSpPr>
          <p:nvPr/>
        </p:nvSpPr>
        <p:spPr bwMode="auto">
          <a:xfrm>
            <a:off x="8866188" y="6689725"/>
            <a:ext cx="277812" cy="152400"/>
          </a:xfrm>
          <a:prstGeom prst="rect">
            <a:avLst/>
          </a:prstGeom>
          <a:noFill/>
          <a:ln>
            <a:noFill/>
          </a:ln>
          <a:effectLst/>
          <a:extLst>
            <a:ext uri="{909E8E84-426E-40DD-AFC4-6F175D3DCCD1}">
              <a14:hiddenFill xmlns:a14="http://schemas.microsoft.com/office/drawing/2010/main">
                <a:gradFill rotWithShape="0">
                  <a:gsLst>
                    <a:gs pos="0">
                      <a:srgbClr val="CC0000"/>
                    </a:gs>
                    <a:gs pos="100000">
                      <a:srgbClr val="000000"/>
                    </a:gs>
                  </a:gsLst>
                  <a:lin ang="0" scaled="1"/>
                </a:gra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algn="ctr">
              <a:spcBef>
                <a:spcPct val="50000"/>
              </a:spcBef>
            </a:pPr>
            <a:fld id="{480D3995-7EFF-6C41-9081-168E9632120D}" type="slidenum">
              <a:rPr lang="en-US" altLang="en-GR" sz="1000"/>
              <a:pPr algn="ctr">
                <a:spcBef>
                  <a:spcPct val="50000"/>
                </a:spcBef>
              </a:pPr>
              <a:t>‹#›</a:t>
            </a:fld>
            <a:endParaRPr lang="en-US" altLang="en-GR" sz="1000"/>
          </a:p>
        </p:txBody>
      </p:sp>
    </p:spTree>
    <p:extLst>
      <p:ext uri="{BB962C8B-B14F-4D97-AF65-F5344CB8AC3E}">
        <p14:creationId xmlns:p14="http://schemas.microsoft.com/office/powerpoint/2010/main" val="2160744259"/>
      </p:ext>
    </p:extLst>
  </p:cSld>
  <p:clrMap bg1="lt1" tx1="dk1" bg2="lt2" tx2="dk2" accent1="accent1" accent2="accent2" accent3="accent3" accent4="accent4" accent5="accent5" accent6="accent6" hlink="hlink" folHlink="folHlink"/>
  <p:sldLayoutIdLst>
    <p:sldLayoutId id="2147484043" r:id="rId1"/>
    <p:sldLayoutId id="2147484044" r:id="rId2"/>
    <p:sldLayoutId id="2147484045" r:id="rId3"/>
    <p:sldLayoutId id="2147484046" r:id="rId4"/>
    <p:sldLayoutId id="2147484047" r:id="rId5"/>
    <p:sldLayoutId id="2147484048" r:id="rId6"/>
    <p:sldLayoutId id="2147484049" r:id="rId7"/>
    <p:sldLayoutId id="2147484050" r:id="rId8"/>
    <p:sldLayoutId id="2147484051" r:id="rId9"/>
    <p:sldLayoutId id="2147484052" r:id="rId10"/>
    <p:sldLayoutId id="2147484053" r:id="rId11"/>
  </p:sldLayoutIdLst>
  <p:transition/>
  <p:txStyles>
    <p:titleStyle>
      <a:lvl1pPr algn="l" rtl="0" eaLnBrk="0" fontAlgn="base" hangingPunct="0">
        <a:lnSpc>
          <a:spcPct val="85000"/>
        </a:lnSpc>
        <a:spcBef>
          <a:spcPct val="0"/>
        </a:spcBef>
        <a:spcAft>
          <a:spcPct val="0"/>
        </a:spcAft>
        <a:defRPr sz="3000" b="1" kern="1200">
          <a:solidFill>
            <a:srgbClr val="FFC211"/>
          </a:solidFill>
          <a:latin typeface="+mj-lt"/>
          <a:ea typeface="+mj-ea"/>
          <a:cs typeface="+mj-cs"/>
        </a:defRPr>
      </a:lvl1pPr>
      <a:lvl2pPr algn="l" rtl="0" eaLnBrk="0" fontAlgn="base" hangingPunct="0">
        <a:lnSpc>
          <a:spcPct val="85000"/>
        </a:lnSpc>
        <a:spcBef>
          <a:spcPct val="0"/>
        </a:spcBef>
        <a:spcAft>
          <a:spcPct val="0"/>
        </a:spcAft>
        <a:defRPr sz="3000" b="1">
          <a:solidFill>
            <a:srgbClr val="FFC211"/>
          </a:solidFill>
          <a:latin typeface="Arial" panose="020B0604020202020204" pitchFamily="34" charset="0"/>
          <a:cs typeface="Arial" panose="020B0604020202020204" pitchFamily="34" charset="0"/>
        </a:defRPr>
      </a:lvl2pPr>
      <a:lvl3pPr algn="l" rtl="0" eaLnBrk="0" fontAlgn="base" hangingPunct="0">
        <a:lnSpc>
          <a:spcPct val="85000"/>
        </a:lnSpc>
        <a:spcBef>
          <a:spcPct val="0"/>
        </a:spcBef>
        <a:spcAft>
          <a:spcPct val="0"/>
        </a:spcAft>
        <a:defRPr sz="3000" b="1">
          <a:solidFill>
            <a:srgbClr val="FFC211"/>
          </a:solidFill>
          <a:latin typeface="Arial" panose="020B0604020202020204" pitchFamily="34" charset="0"/>
          <a:cs typeface="Arial" panose="020B0604020202020204" pitchFamily="34" charset="0"/>
        </a:defRPr>
      </a:lvl3pPr>
      <a:lvl4pPr algn="l" rtl="0" eaLnBrk="0" fontAlgn="base" hangingPunct="0">
        <a:lnSpc>
          <a:spcPct val="85000"/>
        </a:lnSpc>
        <a:spcBef>
          <a:spcPct val="0"/>
        </a:spcBef>
        <a:spcAft>
          <a:spcPct val="0"/>
        </a:spcAft>
        <a:defRPr sz="3000" b="1">
          <a:solidFill>
            <a:srgbClr val="FFC211"/>
          </a:solidFill>
          <a:latin typeface="Arial" panose="020B0604020202020204" pitchFamily="34" charset="0"/>
          <a:cs typeface="Arial" panose="020B0604020202020204" pitchFamily="34" charset="0"/>
        </a:defRPr>
      </a:lvl4pPr>
      <a:lvl5pPr algn="l" rtl="0" eaLnBrk="0" fontAlgn="base" hangingPunct="0">
        <a:lnSpc>
          <a:spcPct val="85000"/>
        </a:lnSpc>
        <a:spcBef>
          <a:spcPct val="0"/>
        </a:spcBef>
        <a:spcAft>
          <a:spcPct val="0"/>
        </a:spcAft>
        <a:defRPr sz="3000" b="1">
          <a:solidFill>
            <a:srgbClr val="FFC211"/>
          </a:solidFill>
          <a:latin typeface="Arial" panose="020B0604020202020204" pitchFamily="34" charset="0"/>
          <a:cs typeface="Arial" panose="020B0604020202020204" pitchFamily="34" charset="0"/>
        </a:defRPr>
      </a:lvl5pPr>
      <a:lvl6pPr marL="457200" algn="l" rtl="0" fontAlgn="base">
        <a:lnSpc>
          <a:spcPct val="85000"/>
        </a:lnSpc>
        <a:spcBef>
          <a:spcPct val="0"/>
        </a:spcBef>
        <a:spcAft>
          <a:spcPct val="0"/>
        </a:spcAft>
        <a:defRPr sz="3000" b="1">
          <a:solidFill>
            <a:srgbClr val="FFC211"/>
          </a:solidFill>
          <a:latin typeface="Arial" panose="020B0604020202020204" pitchFamily="34" charset="0"/>
          <a:cs typeface="Arial" panose="020B0604020202020204" pitchFamily="34" charset="0"/>
        </a:defRPr>
      </a:lvl6pPr>
      <a:lvl7pPr marL="914400" algn="l" rtl="0" fontAlgn="base">
        <a:lnSpc>
          <a:spcPct val="85000"/>
        </a:lnSpc>
        <a:spcBef>
          <a:spcPct val="0"/>
        </a:spcBef>
        <a:spcAft>
          <a:spcPct val="0"/>
        </a:spcAft>
        <a:defRPr sz="3000" b="1">
          <a:solidFill>
            <a:srgbClr val="FFC211"/>
          </a:solidFill>
          <a:latin typeface="Arial" panose="020B0604020202020204" pitchFamily="34" charset="0"/>
          <a:cs typeface="Arial" panose="020B0604020202020204" pitchFamily="34" charset="0"/>
        </a:defRPr>
      </a:lvl7pPr>
      <a:lvl8pPr marL="1371600" algn="l" rtl="0" fontAlgn="base">
        <a:lnSpc>
          <a:spcPct val="85000"/>
        </a:lnSpc>
        <a:spcBef>
          <a:spcPct val="0"/>
        </a:spcBef>
        <a:spcAft>
          <a:spcPct val="0"/>
        </a:spcAft>
        <a:defRPr sz="3000" b="1">
          <a:solidFill>
            <a:srgbClr val="FFC211"/>
          </a:solidFill>
          <a:latin typeface="Arial" panose="020B0604020202020204" pitchFamily="34" charset="0"/>
          <a:cs typeface="Arial" panose="020B0604020202020204" pitchFamily="34" charset="0"/>
        </a:defRPr>
      </a:lvl8pPr>
      <a:lvl9pPr marL="1828800" algn="l" rtl="0" fontAlgn="base">
        <a:lnSpc>
          <a:spcPct val="85000"/>
        </a:lnSpc>
        <a:spcBef>
          <a:spcPct val="0"/>
        </a:spcBef>
        <a:spcAft>
          <a:spcPct val="0"/>
        </a:spcAft>
        <a:defRPr sz="3000" b="1">
          <a:solidFill>
            <a:srgbClr val="FFC211"/>
          </a:solidFill>
          <a:latin typeface="Arial" panose="020B0604020202020204" pitchFamily="34" charset="0"/>
          <a:cs typeface="Arial" panose="020B0604020202020204" pitchFamily="34" charset="0"/>
        </a:defRPr>
      </a:lvl9pPr>
    </p:titleStyle>
    <p:bodyStyle>
      <a:lvl1pPr marL="404813" indent="-404813" algn="l" rtl="0" eaLnBrk="0" fontAlgn="base" hangingPunct="0">
        <a:lnSpc>
          <a:spcPct val="90000"/>
        </a:lnSpc>
        <a:spcBef>
          <a:spcPct val="80000"/>
        </a:spcBef>
        <a:spcAft>
          <a:spcPct val="0"/>
        </a:spcAft>
        <a:buClr>
          <a:srgbClr val="FF6600"/>
        </a:buClr>
        <a:buFont typeface="Wingdings" pitchFamily="2" charset="2"/>
        <a:buChar char="u"/>
        <a:defRPr sz="2400" kern="1200">
          <a:solidFill>
            <a:schemeClr val="bg1"/>
          </a:solidFill>
          <a:latin typeface="+mn-lt"/>
          <a:ea typeface="+mn-ea"/>
          <a:cs typeface="+mn-cs"/>
        </a:defRPr>
      </a:lvl1pPr>
      <a:lvl2pPr marL="739775" indent="-220663" algn="l" rtl="0" eaLnBrk="0" fontAlgn="base" hangingPunct="0">
        <a:lnSpc>
          <a:spcPct val="90000"/>
        </a:lnSpc>
        <a:spcBef>
          <a:spcPct val="40000"/>
        </a:spcBef>
        <a:spcAft>
          <a:spcPct val="0"/>
        </a:spcAft>
        <a:buClr>
          <a:srgbClr val="FF6600"/>
        </a:buClr>
        <a:buChar char="•"/>
        <a:defRPr sz="2200" kern="1200">
          <a:solidFill>
            <a:schemeClr val="bg1"/>
          </a:solidFill>
          <a:latin typeface="+mn-lt"/>
          <a:ea typeface="+mn-ea"/>
          <a:cs typeface="+mn-cs"/>
        </a:defRPr>
      </a:lvl2pPr>
      <a:lvl3pPr marL="1027113" indent="-166688" algn="l" rtl="0" eaLnBrk="0" fontAlgn="base" hangingPunct="0">
        <a:lnSpc>
          <a:spcPct val="90000"/>
        </a:lnSpc>
        <a:spcBef>
          <a:spcPct val="20000"/>
        </a:spcBef>
        <a:spcAft>
          <a:spcPct val="0"/>
        </a:spcAft>
        <a:buClr>
          <a:srgbClr val="FF6600"/>
        </a:buClr>
        <a:buChar char="-"/>
        <a:defRPr sz="2000" kern="1200">
          <a:solidFill>
            <a:schemeClr val="bg1"/>
          </a:solidFill>
          <a:latin typeface="+mn-lt"/>
          <a:ea typeface="+mn-ea"/>
          <a:cs typeface="+mn-cs"/>
        </a:defRPr>
      </a:lvl3pPr>
      <a:lvl4pPr marL="1368425" indent="-161925" algn="l" rtl="0" eaLnBrk="0" fontAlgn="base" hangingPunct="0">
        <a:lnSpc>
          <a:spcPct val="90000"/>
        </a:lnSpc>
        <a:spcBef>
          <a:spcPct val="10000"/>
        </a:spcBef>
        <a:spcAft>
          <a:spcPct val="0"/>
        </a:spcAft>
        <a:buClr>
          <a:srgbClr val="FF6600"/>
        </a:buClr>
        <a:buChar char="•"/>
        <a:defRPr kern="1200">
          <a:solidFill>
            <a:schemeClr val="bg1"/>
          </a:solidFill>
          <a:latin typeface="+mn-lt"/>
          <a:ea typeface="+mn-ea"/>
          <a:cs typeface="+mn-cs"/>
        </a:defRPr>
      </a:lvl4pPr>
      <a:lvl5pPr marL="1655763" indent="-166688" algn="l" rtl="0" eaLnBrk="0" fontAlgn="base" hangingPunct="0">
        <a:lnSpc>
          <a:spcPct val="90000"/>
        </a:lnSpc>
        <a:spcBef>
          <a:spcPct val="5000"/>
        </a:spcBef>
        <a:spcAft>
          <a:spcPct val="0"/>
        </a:spcAft>
        <a:buClr>
          <a:srgbClr val="FF6600"/>
        </a:buClr>
        <a:buChar char="-"/>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47.xml"/><Relationship Id="rId1" Type="http://schemas.openxmlformats.org/officeDocument/2006/relationships/themeOverride" Target="../theme/themeOverride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7.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34.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34.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34.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34.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34.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34.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34.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34.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34.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34.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34.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34.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34.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34.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9.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12.xml"/><Relationship Id="rId1" Type="http://schemas.openxmlformats.org/officeDocument/2006/relationships/themeOverride" Target="../theme/themeOverride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7.xml"/><Relationship Id="rId1" Type="http://schemas.openxmlformats.org/officeDocument/2006/relationships/themeOverride" Target="../theme/themeOverride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7.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13.xml"/><Relationship Id="rId1" Type="http://schemas.openxmlformats.org/officeDocument/2006/relationships/themeOverride" Target="../theme/themeOverride5.xml"/><Relationship Id="rId5" Type="http://schemas.openxmlformats.org/officeDocument/2006/relationships/image" Target="../media/image24.png"/><Relationship Id="rId4" Type="http://schemas.openxmlformats.org/officeDocument/2006/relationships/image" Target="../media/image23.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7.xml"/></Relationships>
</file>

<file path=ppt/slides/_rels/slide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7.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9.xml"/></Relationships>
</file>

<file path=ppt/slides/_rels/slide4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61.xml"/><Relationship Id="rId1" Type="http://schemas.openxmlformats.org/officeDocument/2006/relationships/themeOverride" Target="../theme/themeOverride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5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18.xml"/></Relationships>
</file>

<file path=ppt/slides/_rels/slide5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18.xml"/></Relationships>
</file>

<file path=ppt/slides/_rels/slide5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2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6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3.xml"/></Relationships>
</file>

<file path=ppt/slides/_rels/slide6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3.xml"/></Relationships>
</file>

<file path=ppt/slides/_rels/slide6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3.xml"/></Relationships>
</file>

<file path=ppt/slides/_rels/slide6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94.xml"/></Relationships>
</file>

<file path=ppt/slides/_rels/slide6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85.xml"/></Relationships>
</file>

<file path=ppt/slides/_rels/slide6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83.xml"/></Relationships>
</file>

<file path=ppt/slides/_rels/slide6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3.xml"/></Relationships>
</file>

<file path=ppt/slides/_rels/slide6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3.xml"/></Relationships>
</file>

<file path=ppt/slides/_rels/slide6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94.xml"/></Relationships>
</file>

<file path=ppt/slides/_rels/slide7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3.xml"/></Relationships>
</file>

<file path=ppt/slides/_rels/slide7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3.xml"/></Relationships>
</file>

<file path=ppt/slides/_rels/slide7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83.xml"/></Relationships>
</file>

<file path=ppt/slides/_rels/slide7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83.xml"/></Relationships>
</file>

<file path=ppt/slides/_rels/slide7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83.xml"/></Relationships>
</file>

<file path=ppt/slides/_rels/slide7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3.xml"/></Relationships>
</file>

<file path=ppt/slides/_rels/slide7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83.xml"/></Relationships>
</file>

<file path=ppt/slides/_rels/slide7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83.xml"/></Relationships>
</file>

<file path=ppt/slides/_rels/slide7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83.xml"/></Relationships>
</file>

<file path=ppt/slides/_rels/slide7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83.xml"/></Relationships>
</file>

<file path=ppt/slides/_rels/slide8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83.xml"/></Relationships>
</file>

<file path=ppt/slides/_rels/slide8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83.xml"/></Relationships>
</file>

<file path=ppt/slides/_rels/slide8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9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8.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2.xml"/></Relationships>
</file>

<file path=ppt/slides/_rels/slide89.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notesSlide" Target="../notesSlides/notesSlide22.xml"/><Relationship Id="rId1" Type="http://schemas.openxmlformats.org/officeDocument/2006/relationships/slideLayout" Target="../slideLayouts/slideLayout12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90.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62.jpeg"/><Relationship Id="rId2" Type="http://schemas.openxmlformats.org/officeDocument/2006/relationships/notesSlide" Target="../notesSlides/notesSlide23.xml"/><Relationship Id="rId1" Type="http://schemas.openxmlformats.org/officeDocument/2006/relationships/slideLayout" Target="../slideLayouts/slideLayout12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8.jpeg"/></Relationships>
</file>

<file path=ppt/slides/_rels/slide9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120.xml"/></Relationships>
</file>

<file path=ppt/slides/_rels/slide9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18.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6C6AD599-ED57-7C58-CFA5-7518C2A66C0C}"/>
              </a:ext>
            </a:extLst>
          </p:cNvPr>
          <p:cNvSpPr>
            <a:spLocks noGrp="1" noChangeArrowheads="1"/>
          </p:cNvSpPr>
          <p:nvPr>
            <p:ph type="ctrTitle"/>
          </p:nvPr>
        </p:nvSpPr>
        <p:spPr/>
        <p:txBody>
          <a:bodyPr/>
          <a:lstStyle/>
          <a:p>
            <a:pPr eaLnBrk="1" hangingPunct="1"/>
            <a:r>
              <a:rPr lang="en-US" altLang="en-GR" sz="4000" dirty="0">
                <a:solidFill>
                  <a:schemeClr val="bg1"/>
                </a:solidFill>
              </a:rPr>
              <a:t>HIV </a:t>
            </a:r>
            <a:r>
              <a:rPr lang="el-GR" altLang="en-GR" sz="4000" dirty="0">
                <a:solidFill>
                  <a:schemeClr val="bg1"/>
                </a:solidFill>
              </a:rPr>
              <a:t>ΛΟΙΜΩΞΗ ΚΑΙ </a:t>
            </a:r>
            <a:r>
              <a:rPr lang="en-US" altLang="en-GR" sz="4000" dirty="0">
                <a:solidFill>
                  <a:schemeClr val="bg1"/>
                </a:solidFill>
              </a:rPr>
              <a:t>AIDS</a:t>
            </a:r>
            <a:endParaRPr lang="el-GR" altLang="en-GR" sz="4000" dirty="0">
              <a:solidFill>
                <a:schemeClr val="bg1"/>
              </a:solidFill>
            </a:endParaRPr>
          </a:p>
        </p:txBody>
      </p:sp>
      <p:sp>
        <p:nvSpPr>
          <p:cNvPr id="24579" name="Rectangle 3">
            <a:extLst>
              <a:ext uri="{FF2B5EF4-FFF2-40B4-BE49-F238E27FC236}">
                <a16:creationId xmlns:a16="http://schemas.microsoft.com/office/drawing/2014/main" id="{59657A34-6F0B-864E-1DA5-AB7A5D833533}"/>
              </a:ext>
            </a:extLst>
          </p:cNvPr>
          <p:cNvSpPr>
            <a:spLocks noGrp="1" noChangeArrowheads="1"/>
          </p:cNvSpPr>
          <p:nvPr>
            <p:ph type="subTitle" idx="1"/>
          </p:nvPr>
        </p:nvSpPr>
        <p:spPr/>
        <p:txBody>
          <a:bodyPr/>
          <a:lstStyle/>
          <a:p>
            <a:pPr eaLnBrk="1" hangingPunct="1"/>
            <a:endParaRPr lang="el-GR" altLang="en-GR" dirty="0"/>
          </a:p>
          <a:p>
            <a:pPr eaLnBrk="1" hangingPunct="1"/>
            <a:endParaRPr lang="el-GR" altLang="en-GR" dirty="0"/>
          </a:p>
        </p:txBody>
      </p:sp>
      <p:sp>
        <p:nvSpPr>
          <p:cNvPr id="24580" name="Text Box 4">
            <a:extLst>
              <a:ext uri="{FF2B5EF4-FFF2-40B4-BE49-F238E27FC236}">
                <a16:creationId xmlns:a16="http://schemas.microsoft.com/office/drawing/2014/main" id="{2A5C345A-6D93-CDA2-905B-37EDBB0DA92A}"/>
              </a:ext>
            </a:extLst>
          </p:cNvPr>
          <p:cNvSpPr txBox="1">
            <a:spLocks noChangeArrowheads="1"/>
          </p:cNvSpPr>
          <p:nvPr/>
        </p:nvSpPr>
        <p:spPr bwMode="auto">
          <a:xfrm>
            <a:off x="3203575" y="4941888"/>
            <a:ext cx="5616575" cy="123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50000"/>
              </a:spcBef>
            </a:pPr>
            <a:r>
              <a:rPr lang="el-GR" altLang="en-GR" sz="2800" dirty="0"/>
              <a:t>	</a:t>
            </a:r>
            <a:r>
              <a:rPr lang="el-GR" altLang="en-GR" sz="2800" dirty="0">
                <a:solidFill>
                  <a:schemeClr val="bg1"/>
                </a:solidFill>
              </a:rPr>
              <a:t>ΝΙΚΟΛΑΟΣ Β. ΣΥΨΑΣ</a:t>
            </a:r>
          </a:p>
          <a:p>
            <a:pPr algn="ctr" eaLnBrk="1" hangingPunct="1">
              <a:lnSpc>
                <a:spcPct val="80000"/>
              </a:lnSpc>
              <a:spcBef>
                <a:spcPct val="50000"/>
              </a:spcBef>
            </a:pPr>
            <a:r>
              <a:rPr lang="el-GR" altLang="en-GR" sz="2000" dirty="0">
                <a:solidFill>
                  <a:schemeClr val="bg1"/>
                </a:solidFill>
              </a:rPr>
              <a:t>ΚΑΘΗΓΗΤΗΣ ΙΑΤΡΙΚΗΣ ΣΧΟΛΗΣ</a:t>
            </a:r>
          </a:p>
          <a:p>
            <a:pPr algn="ctr" eaLnBrk="1" hangingPunct="1">
              <a:lnSpc>
                <a:spcPct val="80000"/>
              </a:lnSpc>
              <a:spcBef>
                <a:spcPct val="50000"/>
              </a:spcBef>
            </a:pPr>
            <a:r>
              <a:rPr lang="el-GR" altLang="en-GR" sz="2000" dirty="0">
                <a:solidFill>
                  <a:schemeClr val="bg1"/>
                </a:solidFill>
              </a:rPr>
              <a:t>ΕΚΠΑ</a:t>
            </a:r>
            <a:endParaRPr lang="el-GR" altLang="en-GR" sz="2400" dirty="0">
              <a:solidFill>
                <a:schemeClr val="bg1"/>
              </a:solidFill>
            </a:endParaRPr>
          </a:p>
        </p:txBody>
      </p:sp>
    </p:spTree>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677369E7-67F1-7B79-DC98-8544367B2694}"/>
              </a:ext>
            </a:extLst>
          </p:cNvPr>
          <p:cNvSpPr>
            <a:spLocks noGrp="1" noChangeArrowheads="1"/>
          </p:cNvSpPr>
          <p:nvPr>
            <p:ph type="ctrTitle"/>
          </p:nvPr>
        </p:nvSpPr>
        <p:spPr/>
        <p:txBody>
          <a:bodyPr/>
          <a:lstStyle/>
          <a:p>
            <a:pPr eaLnBrk="1" hangingPunct="1"/>
            <a:r>
              <a:rPr lang="el-GR" altLang="en-GR"/>
              <a:t>ΙΣΤΟΡΙΚΗ ΑΝΑΔΡΟΜΗ</a:t>
            </a:r>
          </a:p>
        </p:txBody>
      </p:sp>
      <p:sp>
        <p:nvSpPr>
          <p:cNvPr id="25603" name="Rectangle 3">
            <a:extLst>
              <a:ext uri="{FF2B5EF4-FFF2-40B4-BE49-F238E27FC236}">
                <a16:creationId xmlns:a16="http://schemas.microsoft.com/office/drawing/2014/main" id="{D54B5CF6-A92A-E8E3-CE8D-ECDEF02EFBD2}"/>
              </a:ext>
            </a:extLst>
          </p:cNvPr>
          <p:cNvSpPr>
            <a:spLocks noGrp="1" noChangeArrowheads="1"/>
          </p:cNvSpPr>
          <p:nvPr>
            <p:ph type="subTitle" idx="1"/>
          </p:nvPr>
        </p:nvSpPr>
        <p:spPr/>
        <p:txBody>
          <a:bodyPr/>
          <a:lstStyle/>
          <a:p>
            <a:pPr eaLnBrk="1" hangingPunct="1"/>
            <a:r>
              <a:rPr lang="el-GR" altLang="en-GR"/>
              <a:t>ΟΙ ΠΙΟ ΣΗΜΑΝΤΙΚΕΣ ΗΜΕΡΟΜΗΝΙΕΣ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88B42B32-D52A-3071-9C8A-C8653A19DD63}"/>
              </a:ext>
            </a:extLst>
          </p:cNvPr>
          <p:cNvSpPr>
            <a:spLocks noGrp="1" noChangeArrowheads="1"/>
          </p:cNvSpPr>
          <p:nvPr>
            <p:ph type="title"/>
          </p:nvPr>
        </p:nvSpPr>
        <p:spPr/>
        <p:txBody>
          <a:bodyPr/>
          <a:lstStyle/>
          <a:p>
            <a:r>
              <a:rPr lang="el-GR" altLang="en-GR" sz="2400"/>
              <a:t>ΟΙ ΠΙΟ ΣΗΜΑΝΤΙΚΕΣ ΗΜΕΡΟΜΗΝΙΕΣ</a:t>
            </a:r>
          </a:p>
        </p:txBody>
      </p:sp>
      <p:sp>
        <p:nvSpPr>
          <p:cNvPr id="26627" name="Rectangle 6">
            <a:extLst>
              <a:ext uri="{FF2B5EF4-FFF2-40B4-BE49-F238E27FC236}">
                <a16:creationId xmlns:a16="http://schemas.microsoft.com/office/drawing/2014/main" id="{45FC6201-ADB2-E0F4-4BC2-F10810AB24D2}"/>
              </a:ext>
            </a:extLst>
          </p:cNvPr>
          <p:cNvSpPr>
            <a:spLocks noGrp="1" noChangeArrowheads="1"/>
          </p:cNvSpPr>
          <p:nvPr>
            <p:ph type="body" idx="1"/>
          </p:nvPr>
        </p:nvSpPr>
        <p:spPr/>
        <p:txBody>
          <a:bodyPr/>
          <a:lstStyle/>
          <a:p>
            <a:pPr>
              <a:lnSpc>
                <a:spcPct val="80000"/>
              </a:lnSpc>
            </a:pPr>
            <a:r>
              <a:rPr lang="el-GR" altLang="en-GR" sz="2400">
                <a:solidFill>
                  <a:schemeClr val="accent1"/>
                </a:solidFill>
              </a:rPr>
              <a:t>5 Ιουνίου 1981:</a:t>
            </a:r>
            <a:r>
              <a:rPr lang="el-GR" altLang="en-GR" sz="2400"/>
              <a:t> περιγράφονται 5 περιστατικά </a:t>
            </a:r>
            <a:r>
              <a:rPr lang="en-US" altLang="en-GR" sz="2400"/>
              <a:t>PCP </a:t>
            </a:r>
            <a:r>
              <a:rPr lang="el-GR" altLang="en-GR" sz="2400"/>
              <a:t>σε νεαρούς ομοφυλόφιλους άνδρες</a:t>
            </a:r>
          </a:p>
          <a:p>
            <a:pPr>
              <a:lnSpc>
                <a:spcPct val="80000"/>
              </a:lnSpc>
            </a:pPr>
            <a:r>
              <a:rPr lang="el-GR" altLang="en-GR" sz="2400">
                <a:solidFill>
                  <a:schemeClr val="accent1"/>
                </a:solidFill>
              </a:rPr>
              <a:t>1982:</a:t>
            </a:r>
            <a:r>
              <a:rPr lang="el-GR" altLang="en-GR" sz="2400"/>
              <a:t> επιδημία ατόμων με εκδηλώσεις ανοσοανεπάρκειας</a:t>
            </a:r>
            <a:r>
              <a:rPr lang="en-US" altLang="en-GR" sz="2400"/>
              <a:t> – </a:t>
            </a:r>
            <a:r>
              <a:rPr lang="el-GR" altLang="en-GR" sz="2400"/>
              <a:t>σεξουαλική μετάδοση</a:t>
            </a:r>
          </a:p>
          <a:p>
            <a:pPr>
              <a:lnSpc>
                <a:spcPct val="80000"/>
              </a:lnSpc>
            </a:pPr>
            <a:r>
              <a:rPr lang="el-GR" altLang="en-GR" sz="2400">
                <a:solidFill>
                  <a:schemeClr val="accent1"/>
                </a:solidFill>
              </a:rPr>
              <a:t>24-9-1982:</a:t>
            </a:r>
            <a:r>
              <a:rPr lang="el-GR" altLang="en-GR" sz="2400"/>
              <a:t> </a:t>
            </a:r>
            <a:r>
              <a:rPr lang="en-US" altLang="en-GR" sz="2400">
                <a:solidFill>
                  <a:schemeClr val="tx2"/>
                </a:solidFill>
              </a:rPr>
              <a:t>A</a:t>
            </a:r>
            <a:r>
              <a:rPr lang="en-US" altLang="en-GR" sz="2400"/>
              <a:t>cquired </a:t>
            </a:r>
            <a:r>
              <a:rPr lang="en-US" altLang="en-GR" sz="2400">
                <a:solidFill>
                  <a:schemeClr val="tx2"/>
                </a:solidFill>
              </a:rPr>
              <a:t>I</a:t>
            </a:r>
            <a:r>
              <a:rPr lang="en-US" altLang="en-GR" sz="2400"/>
              <a:t>mmune </a:t>
            </a:r>
            <a:r>
              <a:rPr lang="en-US" altLang="en-GR" sz="2400">
                <a:solidFill>
                  <a:schemeClr val="tx2"/>
                </a:solidFill>
              </a:rPr>
              <a:t>D</a:t>
            </a:r>
            <a:r>
              <a:rPr lang="en-US" altLang="en-GR" sz="2400"/>
              <a:t>eficiency </a:t>
            </a:r>
            <a:r>
              <a:rPr lang="en-US" altLang="en-GR" sz="2400">
                <a:solidFill>
                  <a:schemeClr val="tx2"/>
                </a:solidFill>
              </a:rPr>
              <a:t>S</a:t>
            </a:r>
            <a:r>
              <a:rPr lang="en-US" altLang="en-GR" sz="2400"/>
              <a:t>yndrome – </a:t>
            </a:r>
            <a:r>
              <a:rPr lang="en-US" altLang="en-GR" sz="2400">
                <a:solidFill>
                  <a:schemeClr val="tx2"/>
                </a:solidFill>
              </a:rPr>
              <a:t>AIDS</a:t>
            </a:r>
          </a:p>
          <a:p>
            <a:pPr>
              <a:lnSpc>
                <a:spcPct val="80000"/>
              </a:lnSpc>
            </a:pPr>
            <a:r>
              <a:rPr lang="en-US" altLang="en-GR" sz="2400">
                <a:solidFill>
                  <a:schemeClr val="accent1"/>
                </a:solidFill>
              </a:rPr>
              <a:t>1982</a:t>
            </a:r>
            <a:r>
              <a:rPr lang="el-GR" altLang="en-GR" sz="2400">
                <a:solidFill>
                  <a:schemeClr val="accent1"/>
                </a:solidFill>
              </a:rPr>
              <a:t>:</a:t>
            </a:r>
            <a:r>
              <a:rPr lang="el-GR" altLang="en-GR" sz="2400"/>
              <a:t> Η νόσος μεταδίδεται με μετάγγιση, βελόνες, κάθετα</a:t>
            </a:r>
            <a:endParaRPr lang="el-GR" altLang="en-GR" sz="2400">
              <a:solidFill>
                <a:schemeClr val="tx2"/>
              </a:solidFill>
            </a:endParaRPr>
          </a:p>
          <a:p>
            <a:pPr>
              <a:lnSpc>
                <a:spcPct val="80000"/>
              </a:lnSpc>
            </a:pPr>
            <a:r>
              <a:rPr lang="el-GR" altLang="en-GR" sz="2400">
                <a:solidFill>
                  <a:schemeClr val="accent1"/>
                </a:solidFill>
              </a:rPr>
              <a:t>20-5-1983:</a:t>
            </a:r>
            <a:r>
              <a:rPr lang="el-GR" altLang="en-GR" sz="2400"/>
              <a:t> απομονώθηκε ο υπεύθυνος ιός</a:t>
            </a:r>
          </a:p>
          <a:p>
            <a:pPr>
              <a:lnSpc>
                <a:spcPct val="80000"/>
              </a:lnSpc>
            </a:pPr>
            <a:r>
              <a:rPr lang="en-US" altLang="en-GR" sz="2400">
                <a:solidFill>
                  <a:schemeClr val="tx2"/>
                </a:solidFill>
              </a:rPr>
              <a:t>H</a:t>
            </a:r>
            <a:r>
              <a:rPr lang="en-US" altLang="en-GR" sz="2400"/>
              <a:t>uman </a:t>
            </a:r>
            <a:r>
              <a:rPr lang="en-US" altLang="en-GR" sz="2400">
                <a:solidFill>
                  <a:schemeClr val="tx2"/>
                </a:solidFill>
              </a:rPr>
              <a:t>I</a:t>
            </a:r>
            <a:r>
              <a:rPr lang="en-US" altLang="en-GR" sz="2400"/>
              <a:t>mmunodeficiency </a:t>
            </a:r>
            <a:r>
              <a:rPr lang="en-US" altLang="en-GR" sz="2400">
                <a:solidFill>
                  <a:schemeClr val="tx2"/>
                </a:solidFill>
              </a:rPr>
              <a:t>S</a:t>
            </a:r>
            <a:r>
              <a:rPr lang="en-US" altLang="en-GR" sz="2400"/>
              <a:t>yndrome – </a:t>
            </a:r>
            <a:r>
              <a:rPr lang="en-US" altLang="en-GR" sz="2400">
                <a:solidFill>
                  <a:schemeClr val="tx2"/>
                </a:solidFill>
              </a:rPr>
              <a:t>HIV</a:t>
            </a:r>
            <a:endParaRPr lang="el-GR" altLang="en-GR" sz="2400">
              <a:solidFill>
                <a:schemeClr val="tx2"/>
              </a:solidFill>
            </a:endParaRPr>
          </a:p>
          <a:p>
            <a:pPr>
              <a:lnSpc>
                <a:spcPct val="80000"/>
              </a:lnSpc>
            </a:pPr>
            <a:r>
              <a:rPr lang="el-GR" altLang="en-GR" sz="2400">
                <a:solidFill>
                  <a:schemeClr val="accent1"/>
                </a:solidFill>
              </a:rPr>
              <a:t>Μάρτιος 1987:</a:t>
            </a:r>
            <a:r>
              <a:rPr lang="el-GR" altLang="en-GR" sz="2400">
                <a:solidFill>
                  <a:schemeClr val="tx2"/>
                </a:solidFill>
              </a:rPr>
              <a:t> </a:t>
            </a:r>
            <a:r>
              <a:rPr lang="el-GR" altLang="en-GR" sz="2400"/>
              <a:t>ΑΖΤ</a:t>
            </a:r>
          </a:p>
          <a:p>
            <a:pPr>
              <a:lnSpc>
                <a:spcPct val="80000"/>
              </a:lnSpc>
            </a:pPr>
            <a:r>
              <a:rPr lang="el-GR" altLang="en-GR" sz="2400">
                <a:solidFill>
                  <a:schemeClr val="accent1"/>
                </a:solidFill>
              </a:rPr>
              <a:t>1996:</a:t>
            </a:r>
            <a:r>
              <a:rPr lang="el-GR" altLang="en-GR" sz="2400"/>
              <a:t> Τριπλή θεραπεία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B224FA48-1916-F918-A439-021125B1CA76}"/>
              </a:ext>
            </a:extLst>
          </p:cNvPr>
          <p:cNvSpPr>
            <a:spLocks noGrp="1" noChangeArrowheads="1"/>
          </p:cNvSpPr>
          <p:nvPr>
            <p:ph type="ctrTitle"/>
          </p:nvPr>
        </p:nvSpPr>
        <p:spPr/>
        <p:txBody>
          <a:bodyPr/>
          <a:lstStyle/>
          <a:p>
            <a:pPr eaLnBrk="1" hangingPunct="1"/>
            <a:r>
              <a:rPr lang="en-US" altLang="en-GR"/>
              <a:t>HIV </a:t>
            </a:r>
            <a:r>
              <a:rPr lang="el-GR" altLang="en-GR"/>
              <a:t>ΛΟΙΜΩΞΗ</a:t>
            </a:r>
          </a:p>
        </p:txBody>
      </p:sp>
      <p:sp>
        <p:nvSpPr>
          <p:cNvPr id="75779" name="Rectangle 3">
            <a:extLst>
              <a:ext uri="{FF2B5EF4-FFF2-40B4-BE49-F238E27FC236}">
                <a16:creationId xmlns:a16="http://schemas.microsoft.com/office/drawing/2014/main" id="{02C0D101-17EE-6CEB-CB7D-71AE9E3778A2}"/>
              </a:ext>
            </a:extLst>
          </p:cNvPr>
          <p:cNvSpPr>
            <a:spLocks noGrp="1" noChangeArrowheads="1"/>
          </p:cNvSpPr>
          <p:nvPr>
            <p:ph type="subTitle" idx="1"/>
          </p:nvPr>
        </p:nvSpPr>
        <p:spPr/>
        <p:txBody>
          <a:bodyPr/>
          <a:lstStyle/>
          <a:p>
            <a:pPr eaLnBrk="1" hangingPunct="1"/>
            <a:r>
              <a:rPr lang="el-GR" altLang="en-GR"/>
              <a:t> ΠΩΣ ΜΕΤΑΔΙΔΕΤΑΙ Ο </a:t>
            </a:r>
            <a:r>
              <a:rPr lang="en-US" altLang="en-GR"/>
              <a:t>HIV</a:t>
            </a:r>
            <a:endParaRPr lang="el-GR" altLang="en-G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6B685682-C268-9B4D-D580-1100B7760AE3}"/>
              </a:ext>
            </a:extLst>
          </p:cNvPr>
          <p:cNvSpPr>
            <a:spLocks noGrp="1" noChangeArrowheads="1"/>
          </p:cNvSpPr>
          <p:nvPr>
            <p:ph type="title"/>
          </p:nvPr>
        </p:nvSpPr>
        <p:spPr/>
        <p:txBody>
          <a:bodyPr/>
          <a:lstStyle/>
          <a:p>
            <a:r>
              <a:rPr lang="el-GR" altLang="en-GR" b="1" i="1"/>
              <a:t>Πως  μεταδίδεται ο HIV</a:t>
            </a:r>
            <a:endParaRPr lang="el-GR" altLang="en-GR"/>
          </a:p>
        </p:txBody>
      </p:sp>
      <p:sp>
        <p:nvSpPr>
          <p:cNvPr id="76803" name="Rectangle 3">
            <a:extLst>
              <a:ext uri="{FF2B5EF4-FFF2-40B4-BE49-F238E27FC236}">
                <a16:creationId xmlns:a16="http://schemas.microsoft.com/office/drawing/2014/main" id="{2E4547C7-9B1C-4035-DE48-9A783C0A5811}"/>
              </a:ext>
            </a:extLst>
          </p:cNvPr>
          <p:cNvSpPr>
            <a:spLocks noGrp="1" noChangeArrowheads="1"/>
          </p:cNvSpPr>
          <p:nvPr>
            <p:ph type="body" idx="1"/>
          </p:nvPr>
        </p:nvSpPr>
        <p:spPr/>
        <p:txBody>
          <a:bodyPr/>
          <a:lstStyle/>
          <a:p>
            <a:pPr>
              <a:lnSpc>
                <a:spcPct val="90000"/>
              </a:lnSpc>
            </a:pPr>
            <a:r>
              <a:rPr lang="el-GR" altLang="en-GR"/>
              <a:t>Με </a:t>
            </a:r>
            <a:r>
              <a:rPr lang="el-GR" altLang="en-GR">
                <a:solidFill>
                  <a:schemeClr val="tx2"/>
                </a:solidFill>
              </a:rPr>
              <a:t>σεξουαλική επαφή</a:t>
            </a:r>
            <a:r>
              <a:rPr lang="el-GR" altLang="en-GR"/>
              <a:t> με μολυσμένο άτομο</a:t>
            </a:r>
            <a:endParaRPr lang="en-US" altLang="en-GR"/>
          </a:p>
          <a:p>
            <a:pPr>
              <a:lnSpc>
                <a:spcPct val="90000"/>
              </a:lnSpc>
            </a:pPr>
            <a:r>
              <a:rPr lang="el-GR" altLang="en-GR"/>
              <a:t> Χρησιμοποιώντας την ίδια </a:t>
            </a:r>
            <a:r>
              <a:rPr lang="el-GR" altLang="en-GR">
                <a:solidFill>
                  <a:schemeClr val="tx2"/>
                </a:solidFill>
              </a:rPr>
              <a:t>βελόνα / σύριγγα</a:t>
            </a:r>
            <a:r>
              <a:rPr lang="el-GR" altLang="en-GR"/>
              <a:t> με μολυσμένο άτομο</a:t>
            </a:r>
            <a:endParaRPr lang="en-US" altLang="en-GR"/>
          </a:p>
          <a:p>
            <a:pPr>
              <a:lnSpc>
                <a:spcPct val="90000"/>
              </a:lnSpc>
            </a:pPr>
            <a:r>
              <a:rPr lang="el-GR" altLang="en-GR"/>
              <a:t>Μέσω </a:t>
            </a:r>
            <a:r>
              <a:rPr lang="el-GR" altLang="en-GR">
                <a:solidFill>
                  <a:schemeClr val="tx2"/>
                </a:solidFill>
              </a:rPr>
              <a:t>μετάγγισης</a:t>
            </a:r>
            <a:r>
              <a:rPr lang="el-GR" altLang="en-GR"/>
              <a:t> μολυσμένου αίματος / παραγόντων πήξεως  </a:t>
            </a:r>
            <a:endParaRPr lang="en-US" altLang="en-GR"/>
          </a:p>
          <a:p>
            <a:pPr>
              <a:lnSpc>
                <a:spcPct val="90000"/>
              </a:lnSpc>
            </a:pPr>
            <a:r>
              <a:rPr lang="el-GR" altLang="en-GR"/>
              <a:t>Από την</a:t>
            </a:r>
            <a:r>
              <a:rPr lang="el-GR" altLang="en-GR">
                <a:solidFill>
                  <a:schemeClr val="tx2"/>
                </a:solidFill>
              </a:rPr>
              <a:t> μητέρα στο παιδί</a:t>
            </a:r>
            <a:endParaRPr lang="en-US" altLang="en-GR">
              <a:solidFill>
                <a:schemeClr val="tx2"/>
              </a:solidFill>
            </a:endParaRPr>
          </a:p>
          <a:p>
            <a:pPr lvl="1">
              <a:lnSpc>
                <a:spcPct val="90000"/>
              </a:lnSpc>
            </a:pPr>
            <a:r>
              <a:rPr lang="el-GR" altLang="en-GR"/>
              <a:t>Πριν ή κατά την διάρκεια του τοκετού </a:t>
            </a:r>
            <a:endParaRPr lang="en-US" altLang="en-GR"/>
          </a:p>
          <a:p>
            <a:pPr lvl="1">
              <a:lnSpc>
                <a:spcPct val="90000"/>
              </a:lnSpc>
            </a:pPr>
            <a:r>
              <a:rPr lang="el-GR" altLang="en-GR"/>
              <a:t>Με τον θηλασμό.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26DA2C52-89F8-35F1-A495-FA6E163E9E81}"/>
              </a:ext>
            </a:extLst>
          </p:cNvPr>
          <p:cNvSpPr>
            <a:spLocks noGrp="1" noChangeArrowheads="1"/>
          </p:cNvSpPr>
          <p:nvPr>
            <p:ph type="title"/>
          </p:nvPr>
        </p:nvSpPr>
        <p:spPr/>
        <p:txBody>
          <a:bodyPr/>
          <a:lstStyle/>
          <a:p>
            <a:r>
              <a:rPr lang="el-GR" altLang="en-GR" sz="3200"/>
              <a:t>Μετάδοση στο εργασιακό περιβάλλον</a:t>
            </a:r>
          </a:p>
        </p:txBody>
      </p:sp>
      <p:sp>
        <p:nvSpPr>
          <p:cNvPr id="77827" name="Rectangle 3">
            <a:extLst>
              <a:ext uri="{FF2B5EF4-FFF2-40B4-BE49-F238E27FC236}">
                <a16:creationId xmlns:a16="http://schemas.microsoft.com/office/drawing/2014/main" id="{51FA011A-860E-796B-A77E-DB8749729B47}"/>
              </a:ext>
            </a:extLst>
          </p:cNvPr>
          <p:cNvSpPr>
            <a:spLocks noGrp="1" noChangeArrowheads="1"/>
          </p:cNvSpPr>
          <p:nvPr>
            <p:ph type="body" idx="1"/>
          </p:nvPr>
        </p:nvSpPr>
        <p:spPr/>
        <p:txBody>
          <a:bodyPr/>
          <a:lstStyle/>
          <a:p>
            <a:r>
              <a:rPr lang="el-GR" altLang="en-GR"/>
              <a:t>Τρύπημα από μολυσμένη βελόνα </a:t>
            </a:r>
            <a:br>
              <a:rPr lang="el-GR" altLang="en-GR"/>
            </a:br>
            <a:endParaRPr lang="en-US" altLang="en-GR"/>
          </a:p>
          <a:p>
            <a:r>
              <a:rPr lang="el-GR" altLang="en-GR"/>
              <a:t>Έκθεση βλεννογόνων ή τραυμάτων σε μολυσμένο αίμα </a:t>
            </a:r>
            <a:br>
              <a:rPr lang="en-US" altLang="en-GR"/>
            </a:br>
            <a:endParaRPr lang="en-US" altLang="en-GR"/>
          </a:p>
          <a:p>
            <a:r>
              <a:rPr lang="el-GR" altLang="en-GR"/>
              <a:t>Σε μία περίπτωση ο HIV μεταδόθηκε από ένα μολυσμένο οδοντίατρο σε 6 πελάτες του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7764C5AA-30CD-33BF-A008-39A12DB489DE}"/>
              </a:ext>
            </a:extLst>
          </p:cNvPr>
          <p:cNvSpPr>
            <a:spLocks noGrp="1" noChangeArrowheads="1"/>
          </p:cNvSpPr>
          <p:nvPr>
            <p:ph type="title"/>
          </p:nvPr>
        </p:nvSpPr>
        <p:spPr/>
        <p:txBody>
          <a:bodyPr/>
          <a:lstStyle/>
          <a:p>
            <a:r>
              <a:rPr lang="el-GR" altLang="en-GR"/>
              <a:t>Αερογενής μετάδοση</a:t>
            </a:r>
          </a:p>
        </p:txBody>
      </p:sp>
      <p:sp>
        <p:nvSpPr>
          <p:cNvPr id="78851" name="Rectangle 3">
            <a:extLst>
              <a:ext uri="{FF2B5EF4-FFF2-40B4-BE49-F238E27FC236}">
                <a16:creationId xmlns:a16="http://schemas.microsoft.com/office/drawing/2014/main" id="{D3CF8D54-44AB-EDDA-DC8E-4CFE47CC65F2}"/>
              </a:ext>
            </a:extLst>
          </p:cNvPr>
          <p:cNvSpPr>
            <a:spLocks noGrp="1" noChangeArrowheads="1"/>
          </p:cNvSpPr>
          <p:nvPr>
            <p:ph type="body" idx="1"/>
          </p:nvPr>
        </p:nvSpPr>
        <p:spPr/>
        <p:txBody>
          <a:bodyPr/>
          <a:lstStyle/>
          <a:p>
            <a:r>
              <a:rPr lang="el-GR" altLang="en-GR"/>
              <a:t>Στο εργαστήριο έχει ανιχνευθεί ιός σε αεροζόλ</a:t>
            </a:r>
            <a:br>
              <a:rPr lang="el-GR" altLang="en-GR"/>
            </a:br>
            <a:endParaRPr lang="el-GR" altLang="en-GR"/>
          </a:p>
          <a:p>
            <a:r>
              <a:rPr lang="el-GR" altLang="en-GR"/>
              <a:t>Σε μεγάλες μελέτες σε χειρουργούς, οδοντίατρους δεν τεκμηριώθηκε αερογενής μετάδοση</a:t>
            </a:r>
            <a:br>
              <a:rPr lang="el-GR" altLang="en-GR"/>
            </a:br>
            <a:endParaRPr lang="el-GR" altLang="en-GR"/>
          </a:p>
          <a:p>
            <a:r>
              <a:rPr lang="el-GR" altLang="en-GR"/>
              <a:t>Ο κίνδυνος είναι θεωρητικός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4C0BF013-83CD-A51F-8DBC-BC1BBFB24A7C}"/>
              </a:ext>
            </a:extLst>
          </p:cNvPr>
          <p:cNvSpPr>
            <a:spLocks noGrp="1" noChangeArrowheads="1"/>
          </p:cNvSpPr>
          <p:nvPr>
            <p:ph type="title"/>
          </p:nvPr>
        </p:nvSpPr>
        <p:spPr/>
        <p:txBody>
          <a:bodyPr/>
          <a:lstStyle/>
          <a:p>
            <a:r>
              <a:rPr lang="el-GR" altLang="en-GR" b="1"/>
              <a:t>Φιλί</a:t>
            </a:r>
          </a:p>
        </p:txBody>
      </p:sp>
      <p:sp>
        <p:nvSpPr>
          <p:cNvPr id="79875" name="Rectangle 3">
            <a:extLst>
              <a:ext uri="{FF2B5EF4-FFF2-40B4-BE49-F238E27FC236}">
                <a16:creationId xmlns:a16="http://schemas.microsoft.com/office/drawing/2014/main" id="{D1318D12-FAE5-9440-4F2F-8B93EEA3132C}"/>
              </a:ext>
            </a:extLst>
          </p:cNvPr>
          <p:cNvSpPr>
            <a:spLocks noGrp="1" noChangeArrowheads="1"/>
          </p:cNvSpPr>
          <p:nvPr>
            <p:ph type="body" idx="1"/>
          </p:nvPr>
        </p:nvSpPr>
        <p:spPr/>
        <p:txBody>
          <a:bodyPr/>
          <a:lstStyle/>
          <a:p>
            <a:endParaRPr lang="el-GR" altLang="en-GR"/>
          </a:p>
          <a:p>
            <a:r>
              <a:rPr lang="el-GR" altLang="en-GR"/>
              <a:t>Το CDC κατέγραψε μία περίπτωση HIV λοίμωξης που αποδόθηκε σε «Γαλλικό» φιλί με μολυσμένο άτομο που είχε ουλίτιδα.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7E2AC4C8-2181-A724-48C8-8E7923020493}"/>
              </a:ext>
            </a:extLst>
          </p:cNvPr>
          <p:cNvSpPr>
            <a:spLocks noGrp="1" noChangeArrowheads="1"/>
          </p:cNvSpPr>
          <p:nvPr>
            <p:ph type="title"/>
          </p:nvPr>
        </p:nvSpPr>
        <p:spPr/>
        <p:txBody>
          <a:bodyPr/>
          <a:lstStyle/>
          <a:p>
            <a:r>
              <a:rPr lang="el-GR" altLang="en-GR" b="1"/>
              <a:t>Δάγκωμα</a:t>
            </a:r>
          </a:p>
        </p:txBody>
      </p:sp>
      <p:sp>
        <p:nvSpPr>
          <p:cNvPr id="80899" name="Rectangle 3">
            <a:extLst>
              <a:ext uri="{FF2B5EF4-FFF2-40B4-BE49-F238E27FC236}">
                <a16:creationId xmlns:a16="http://schemas.microsoft.com/office/drawing/2014/main" id="{061219FD-057B-B33A-B68F-C6DB4D320FA0}"/>
              </a:ext>
            </a:extLst>
          </p:cNvPr>
          <p:cNvSpPr>
            <a:spLocks noGrp="1" noChangeArrowheads="1"/>
          </p:cNvSpPr>
          <p:nvPr>
            <p:ph type="body" idx="1"/>
          </p:nvPr>
        </p:nvSpPr>
        <p:spPr/>
        <p:txBody>
          <a:bodyPr/>
          <a:lstStyle/>
          <a:p>
            <a:endParaRPr lang="el-GR" altLang="en-GR"/>
          </a:p>
          <a:p>
            <a:r>
              <a:rPr lang="el-GR" altLang="en-GR"/>
              <a:t>Το 1997, το CDC ανέφερε μετάδοση από δάγκωμα από μολυσμένο άτομο </a:t>
            </a:r>
            <a:endParaRPr lang="en-US" altLang="en-GR"/>
          </a:p>
          <a:p>
            <a:pPr>
              <a:buFont typeface="Symbol" pitchFamily="2" charset="2"/>
              <a:buNone/>
            </a:pPr>
            <a:endParaRPr lang="en-US" altLang="en-GR"/>
          </a:p>
          <a:p>
            <a:r>
              <a:rPr lang="el-GR" altLang="en-GR"/>
              <a:t>Άλλες αναφορές το επιβεβαίωσαν</a:t>
            </a:r>
            <a:br>
              <a:rPr lang="el-GR" altLang="en-GR"/>
            </a:br>
            <a:endParaRPr lang="el-GR" altLang="en-GR"/>
          </a:p>
          <a:p>
            <a:r>
              <a:rPr lang="el-GR" altLang="en-GR"/>
              <a:t>Δεν μεταδίδεται από δάγκωμα κουνουπιού</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AF62D25D-A2BC-8E5E-1DCC-8049FF748FB1}"/>
              </a:ext>
            </a:extLst>
          </p:cNvPr>
          <p:cNvSpPr>
            <a:spLocks noGrp="1" noChangeArrowheads="1"/>
          </p:cNvSpPr>
          <p:nvPr>
            <p:ph type="title"/>
          </p:nvPr>
        </p:nvSpPr>
        <p:spPr/>
        <p:txBody>
          <a:bodyPr/>
          <a:lstStyle/>
          <a:p>
            <a:r>
              <a:rPr lang="en-US" altLang="en-GR"/>
              <a:t>O HIV </a:t>
            </a:r>
            <a:r>
              <a:rPr lang="el-GR" altLang="en-GR"/>
              <a:t>στο περιβάλλον</a:t>
            </a:r>
          </a:p>
        </p:txBody>
      </p:sp>
      <p:sp>
        <p:nvSpPr>
          <p:cNvPr id="81923" name="Rectangle 3">
            <a:extLst>
              <a:ext uri="{FF2B5EF4-FFF2-40B4-BE49-F238E27FC236}">
                <a16:creationId xmlns:a16="http://schemas.microsoft.com/office/drawing/2014/main" id="{CEB6C24D-C10E-361D-DA08-D2DE2180B688}"/>
              </a:ext>
            </a:extLst>
          </p:cNvPr>
          <p:cNvSpPr>
            <a:spLocks noGrp="1" noChangeArrowheads="1"/>
          </p:cNvSpPr>
          <p:nvPr>
            <p:ph type="body" idx="1"/>
          </p:nvPr>
        </p:nvSpPr>
        <p:spPr/>
        <p:txBody>
          <a:bodyPr/>
          <a:lstStyle/>
          <a:p>
            <a:pPr>
              <a:lnSpc>
                <a:spcPct val="90000"/>
              </a:lnSpc>
            </a:pPr>
            <a:r>
              <a:rPr lang="el-GR" altLang="en-GR"/>
              <a:t>Ο HIV δεν επιβιώνει έξω από τον ζώντα ξενιστή του</a:t>
            </a:r>
            <a:br>
              <a:rPr lang="el-GR" altLang="en-GR"/>
            </a:br>
            <a:endParaRPr lang="el-GR" altLang="en-GR"/>
          </a:p>
          <a:p>
            <a:pPr>
              <a:lnSpc>
                <a:spcPct val="90000"/>
              </a:lnSpc>
            </a:pPr>
            <a:r>
              <a:rPr lang="el-GR" altLang="en-GR"/>
              <a:t>Το στέγνωμα HIV-μολυσμένου αίματος ή άλλου υγρού ελαττώνει τον κίνδυνο μετάδοσης στο μηδέν</a:t>
            </a:r>
            <a:br>
              <a:rPr lang="el-GR" altLang="en-GR"/>
            </a:br>
            <a:endParaRPr lang="el-GR" altLang="en-GR"/>
          </a:p>
          <a:p>
            <a:pPr>
              <a:lnSpc>
                <a:spcPct val="90000"/>
              </a:lnSpc>
            </a:pPr>
            <a:r>
              <a:rPr lang="el-GR" altLang="en-GR"/>
              <a:t>Κανείς δεν μολύνθηκε από επαφή με μολυσμένη επιφάνεια.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C7BFE6EA-CEFB-2051-4D0D-603E8FB0C368}"/>
              </a:ext>
            </a:extLst>
          </p:cNvPr>
          <p:cNvSpPr>
            <a:spLocks noGrp="1" noChangeArrowheads="1"/>
          </p:cNvSpPr>
          <p:nvPr>
            <p:ph type="title"/>
          </p:nvPr>
        </p:nvSpPr>
        <p:spPr/>
        <p:txBody>
          <a:bodyPr/>
          <a:lstStyle/>
          <a:p>
            <a:pPr algn="l"/>
            <a:r>
              <a:rPr lang="el-GR" altLang="en-GR"/>
              <a:t>Σε ποια υλικά βρίσκεται ο ιός</a:t>
            </a:r>
          </a:p>
        </p:txBody>
      </p:sp>
      <p:sp>
        <p:nvSpPr>
          <p:cNvPr id="82947" name="Rectangle 3">
            <a:extLst>
              <a:ext uri="{FF2B5EF4-FFF2-40B4-BE49-F238E27FC236}">
                <a16:creationId xmlns:a16="http://schemas.microsoft.com/office/drawing/2014/main" id="{A4D1B092-AE77-C98D-744D-8725143E8331}"/>
              </a:ext>
            </a:extLst>
          </p:cNvPr>
          <p:cNvSpPr>
            <a:spLocks noGrp="1" noChangeArrowheads="1"/>
          </p:cNvSpPr>
          <p:nvPr>
            <p:ph type="body" idx="1"/>
          </p:nvPr>
        </p:nvSpPr>
        <p:spPr/>
        <p:txBody>
          <a:bodyPr/>
          <a:lstStyle/>
          <a:p>
            <a:r>
              <a:rPr lang="el-GR" altLang="en-GR"/>
              <a:t>Αίμα</a:t>
            </a:r>
          </a:p>
          <a:p>
            <a:r>
              <a:rPr lang="el-GR" altLang="en-GR"/>
              <a:t>Παράγοντες πήξης</a:t>
            </a:r>
          </a:p>
          <a:p>
            <a:r>
              <a:rPr lang="el-GR" altLang="en-GR"/>
              <a:t>Σπέρμα</a:t>
            </a:r>
          </a:p>
          <a:p>
            <a:r>
              <a:rPr lang="el-GR" altLang="en-GR"/>
              <a:t>Κολπικά υγρά</a:t>
            </a:r>
          </a:p>
          <a:p>
            <a:r>
              <a:rPr lang="el-GR" altLang="en-GR"/>
              <a:t>ΕΝΥ</a:t>
            </a:r>
          </a:p>
          <a:p>
            <a:r>
              <a:rPr lang="el-GR" altLang="en-GR"/>
              <a:t>Γάλα θηλασμού</a:t>
            </a:r>
          </a:p>
          <a:p>
            <a:r>
              <a:rPr lang="el-GR" altLang="en-GR"/>
              <a:t>Αμνιακό υγρό</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A190E918-434F-612B-F1E9-E096E602A75F}"/>
              </a:ext>
            </a:extLst>
          </p:cNvPr>
          <p:cNvSpPr>
            <a:spLocks noGrp="1" noChangeArrowheads="1"/>
          </p:cNvSpPr>
          <p:nvPr>
            <p:ph type="title"/>
          </p:nvPr>
        </p:nvSpPr>
        <p:spPr/>
        <p:txBody>
          <a:bodyPr/>
          <a:lstStyle/>
          <a:p>
            <a:pPr algn="l"/>
            <a:r>
              <a:rPr lang="el-GR" altLang="en-GR" b="1"/>
              <a:t>Σάλιο, δάκρυα, και ιδρώτας</a:t>
            </a:r>
          </a:p>
        </p:txBody>
      </p:sp>
      <p:sp>
        <p:nvSpPr>
          <p:cNvPr id="83971" name="Rectangle 3">
            <a:extLst>
              <a:ext uri="{FF2B5EF4-FFF2-40B4-BE49-F238E27FC236}">
                <a16:creationId xmlns:a16="http://schemas.microsoft.com/office/drawing/2014/main" id="{AC247133-5AAD-65FD-69D2-105E7B15AA93}"/>
              </a:ext>
            </a:extLst>
          </p:cNvPr>
          <p:cNvSpPr>
            <a:spLocks noGrp="1" noChangeArrowheads="1"/>
          </p:cNvSpPr>
          <p:nvPr>
            <p:ph type="body" idx="1"/>
          </p:nvPr>
        </p:nvSpPr>
        <p:spPr/>
        <p:txBody>
          <a:bodyPr/>
          <a:lstStyle/>
          <a:p>
            <a:pPr>
              <a:lnSpc>
                <a:spcPct val="90000"/>
              </a:lnSpc>
            </a:pPr>
            <a:endParaRPr lang="el-GR" altLang="en-GR" sz="2400" dirty="0"/>
          </a:p>
          <a:p>
            <a:pPr>
              <a:lnSpc>
                <a:spcPct val="90000"/>
              </a:lnSpc>
            </a:pPr>
            <a:r>
              <a:rPr lang="el-GR" altLang="en-GR" sz="2400" dirty="0"/>
              <a:t>Ο HIV έχει βρεθεί σε πολύ μικρές ποσότητες στο </a:t>
            </a:r>
            <a:r>
              <a:rPr lang="el-GR" altLang="en-GR" sz="2400" dirty="0">
                <a:solidFill>
                  <a:schemeClr val="tx2"/>
                </a:solidFill>
              </a:rPr>
              <a:t>σάλιο</a:t>
            </a:r>
            <a:r>
              <a:rPr lang="el-GR" altLang="en-GR" sz="2400" dirty="0"/>
              <a:t> και τα </a:t>
            </a:r>
            <a:r>
              <a:rPr lang="el-GR" altLang="en-GR" sz="2400" dirty="0">
                <a:solidFill>
                  <a:schemeClr val="tx2"/>
                </a:solidFill>
              </a:rPr>
              <a:t>δάκρυα</a:t>
            </a:r>
            <a:r>
              <a:rPr lang="el-GR" altLang="en-GR" sz="2400" dirty="0"/>
              <a:t> ασθενών με AIDS. </a:t>
            </a:r>
            <a:br>
              <a:rPr lang="el-GR" altLang="en-GR" sz="2400" dirty="0"/>
            </a:br>
            <a:endParaRPr lang="en-US" altLang="en-GR" sz="2400" dirty="0"/>
          </a:p>
          <a:p>
            <a:pPr>
              <a:lnSpc>
                <a:spcPct val="90000"/>
              </a:lnSpc>
            </a:pPr>
            <a:r>
              <a:rPr lang="el-GR" altLang="en-GR" sz="2400" dirty="0"/>
              <a:t>Ο HIV δεν έχει απομονωθεί από τον </a:t>
            </a:r>
            <a:r>
              <a:rPr lang="el-GR" altLang="en-GR" sz="2400" dirty="0">
                <a:solidFill>
                  <a:schemeClr val="tx2"/>
                </a:solidFill>
              </a:rPr>
              <a:t>ιδρώτα</a:t>
            </a:r>
            <a:r>
              <a:rPr lang="el-GR" altLang="en-GR" sz="2400" dirty="0"/>
              <a:t> HIV-μολυσμένων ατόμων.</a:t>
            </a:r>
            <a:br>
              <a:rPr lang="el-GR" altLang="en-GR" sz="2400" dirty="0"/>
            </a:br>
            <a:endParaRPr lang="en-US" altLang="en-GR" sz="2400" dirty="0"/>
          </a:p>
          <a:p>
            <a:pPr>
              <a:lnSpc>
                <a:spcPct val="90000"/>
              </a:lnSpc>
            </a:pPr>
            <a:r>
              <a:rPr lang="el-GR" altLang="en-GR" sz="2400" u="sng" dirty="0"/>
              <a:t>Επαφή με σάλιο, δάκρυα και ιδρώτα δεν μεταδίδει</a:t>
            </a:r>
            <a:r>
              <a:rPr lang="el-GR" altLang="en-GR" sz="2400" u="sng" dirty="0">
                <a:solidFill>
                  <a:schemeClr val="tx2"/>
                </a:solidFill>
              </a:rPr>
              <a:t>.</a:t>
            </a:r>
            <a:r>
              <a:rPr lang="el-GR" altLang="en-GR" sz="2400" dirty="0">
                <a:solidFill>
                  <a:schemeClr val="tx2"/>
                </a:solidFill>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6F5C4246-A9B3-55F5-09C9-5B6882D3CFEA}"/>
              </a:ext>
            </a:extLst>
          </p:cNvPr>
          <p:cNvSpPr>
            <a:spLocks noGrp="1" noChangeArrowheads="1"/>
          </p:cNvSpPr>
          <p:nvPr>
            <p:ph type="title"/>
          </p:nvPr>
        </p:nvSpPr>
        <p:spPr/>
        <p:txBody>
          <a:bodyPr/>
          <a:lstStyle/>
          <a:p>
            <a:pPr algn="l"/>
            <a:r>
              <a:rPr lang="el-GR" altLang="en-GR"/>
              <a:t>ΟΥΡΑ - ΚΟΠΡΑΝΑ</a:t>
            </a:r>
          </a:p>
        </p:txBody>
      </p:sp>
      <p:sp>
        <p:nvSpPr>
          <p:cNvPr id="84995" name="Rectangle 3">
            <a:extLst>
              <a:ext uri="{FF2B5EF4-FFF2-40B4-BE49-F238E27FC236}">
                <a16:creationId xmlns:a16="http://schemas.microsoft.com/office/drawing/2014/main" id="{5953FEDB-30AF-61D0-1751-5FD65091B87F}"/>
              </a:ext>
            </a:extLst>
          </p:cNvPr>
          <p:cNvSpPr>
            <a:spLocks noGrp="1" noChangeArrowheads="1"/>
          </p:cNvSpPr>
          <p:nvPr>
            <p:ph type="body" idx="1"/>
          </p:nvPr>
        </p:nvSpPr>
        <p:spPr/>
        <p:txBody>
          <a:bodyPr/>
          <a:lstStyle/>
          <a:p>
            <a:endParaRPr lang="el-GR" altLang="en-GR"/>
          </a:p>
          <a:p>
            <a:endParaRPr lang="el-GR" altLang="en-GR"/>
          </a:p>
          <a:p>
            <a:endParaRPr lang="el-GR" altLang="en-GR"/>
          </a:p>
          <a:p>
            <a:r>
              <a:rPr lang="el-GR" altLang="en-GR"/>
              <a:t>Δεν βρίσκεται</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2DFD1AEC-E8A1-B3C0-5763-E68E4C76B09F}"/>
              </a:ext>
            </a:extLst>
          </p:cNvPr>
          <p:cNvSpPr>
            <a:spLocks noGrp="1" noChangeArrowheads="1"/>
          </p:cNvSpPr>
          <p:nvPr>
            <p:ph type="title"/>
          </p:nvPr>
        </p:nvSpPr>
        <p:spPr/>
        <p:txBody>
          <a:bodyPr/>
          <a:lstStyle/>
          <a:p>
            <a:pPr algn="l"/>
            <a:r>
              <a:rPr lang="el-GR" altLang="en-GR"/>
              <a:t>Κίνδυνος μετάδοσης</a:t>
            </a:r>
          </a:p>
        </p:txBody>
      </p:sp>
      <p:sp>
        <p:nvSpPr>
          <p:cNvPr id="86019" name="Rectangle 3">
            <a:extLst>
              <a:ext uri="{FF2B5EF4-FFF2-40B4-BE49-F238E27FC236}">
                <a16:creationId xmlns:a16="http://schemas.microsoft.com/office/drawing/2014/main" id="{71A1D403-B91E-ACC6-69A5-41C088965F29}"/>
              </a:ext>
            </a:extLst>
          </p:cNvPr>
          <p:cNvSpPr>
            <a:spLocks noGrp="1" noChangeArrowheads="1"/>
          </p:cNvSpPr>
          <p:nvPr>
            <p:ph type="body" idx="1"/>
          </p:nvPr>
        </p:nvSpPr>
        <p:spPr/>
        <p:txBody>
          <a:bodyPr/>
          <a:lstStyle/>
          <a:p>
            <a:r>
              <a:rPr lang="el-GR" altLang="en-GR"/>
              <a:t>Από σεξουαλική επαφή		</a:t>
            </a:r>
            <a:r>
              <a:rPr lang="el-GR" altLang="en-GR">
                <a:solidFill>
                  <a:schemeClr val="tx2"/>
                </a:solidFill>
              </a:rPr>
              <a:t>3%</a:t>
            </a:r>
            <a:endParaRPr lang="en-US" altLang="en-GR">
              <a:solidFill>
                <a:schemeClr val="tx2"/>
              </a:solidFill>
            </a:endParaRPr>
          </a:p>
          <a:p>
            <a:r>
              <a:rPr lang="el-GR" altLang="en-GR"/>
              <a:t>Μετά από τρύπημα		 </a:t>
            </a:r>
            <a:r>
              <a:rPr lang="en-US" altLang="en-GR"/>
              <a:t>	</a:t>
            </a:r>
            <a:r>
              <a:rPr lang="el-GR" altLang="en-GR">
                <a:solidFill>
                  <a:schemeClr val="tx2"/>
                </a:solidFill>
              </a:rPr>
              <a:t>0.3%</a:t>
            </a:r>
            <a:r>
              <a:rPr lang="el-GR" altLang="en-GR">
                <a:solidFill>
                  <a:schemeClr val="folHlink"/>
                </a:solidFill>
              </a:rPr>
              <a:t> </a:t>
            </a:r>
            <a:endParaRPr lang="en-US" altLang="en-GR">
              <a:solidFill>
                <a:schemeClr val="folHlink"/>
              </a:solidFill>
            </a:endParaRPr>
          </a:p>
          <a:p>
            <a:r>
              <a:rPr lang="el-GR" altLang="en-GR"/>
              <a:t>Έκθεση μεμβρανών σε αίμα	</a:t>
            </a:r>
            <a:r>
              <a:rPr lang="el-GR" altLang="en-GR">
                <a:solidFill>
                  <a:schemeClr val="tx2"/>
                </a:solidFill>
              </a:rPr>
              <a:t>0.09%</a:t>
            </a:r>
            <a:r>
              <a:rPr lang="el-GR" altLang="en-GR"/>
              <a:t> </a:t>
            </a:r>
            <a:endParaRPr lang="en-US" altLang="en-GR"/>
          </a:p>
          <a:p>
            <a:r>
              <a:rPr lang="el-GR" altLang="en-GR"/>
              <a:t>Έκθεση </a:t>
            </a:r>
            <a:r>
              <a:rPr lang="el-GR" altLang="en-GR">
                <a:solidFill>
                  <a:schemeClr val="folHlink"/>
                </a:solidFill>
              </a:rPr>
              <a:t>μη-ακέραιου</a:t>
            </a:r>
            <a:r>
              <a:rPr lang="el-GR" altLang="en-GR"/>
              <a:t> </a:t>
            </a:r>
            <a:br>
              <a:rPr lang="el-GR" altLang="en-GR"/>
            </a:br>
            <a:r>
              <a:rPr lang="el-GR" altLang="en-GR"/>
              <a:t>δέρματος σε αίμα		     	</a:t>
            </a:r>
            <a:r>
              <a:rPr lang="el-GR" altLang="en-GR">
                <a:solidFill>
                  <a:schemeClr val="tx2"/>
                </a:solidFill>
              </a:rPr>
              <a:t>&lt;0.09%</a:t>
            </a:r>
          </a:p>
          <a:p>
            <a:r>
              <a:rPr lang="el-GR" altLang="en-GR"/>
              <a:t>Έκθεση ακέραιου δέρματος </a:t>
            </a:r>
            <a:br>
              <a:rPr lang="el-GR" altLang="en-GR"/>
            </a:br>
            <a:r>
              <a:rPr lang="el-GR" altLang="en-GR"/>
              <a:t>σε αίμα ή άλλα υγρά 		</a:t>
            </a:r>
            <a:r>
              <a:rPr lang="el-GR" altLang="en-GR">
                <a:solidFill>
                  <a:schemeClr val="tx2"/>
                </a:solidFill>
              </a:rPr>
              <a:t>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E7290256-A982-A81F-BD9D-8AEC72DC23DA}"/>
              </a:ext>
            </a:extLst>
          </p:cNvPr>
          <p:cNvSpPr>
            <a:spLocks noGrp="1" noChangeArrowheads="1"/>
          </p:cNvSpPr>
          <p:nvPr>
            <p:ph type="title"/>
          </p:nvPr>
        </p:nvSpPr>
        <p:spPr>
          <a:xfrm>
            <a:off x="468313" y="333375"/>
            <a:ext cx="8229600" cy="1139825"/>
          </a:xfrm>
        </p:spPr>
        <p:txBody>
          <a:bodyPr/>
          <a:lstStyle/>
          <a:p>
            <a:pPr algn="l"/>
            <a:r>
              <a:rPr lang="el-GR" altLang="en-GR" sz="2800"/>
              <a:t>ΠΡΟΦΥΛΑΞΗ ΜΕΤΑ ΤΗΝ ΕΚΘΕΣΗ</a:t>
            </a:r>
            <a:br>
              <a:rPr lang="el-GR" altLang="en-GR" sz="2800"/>
            </a:br>
            <a:r>
              <a:rPr lang="en-US" altLang="en-GR" sz="3200">
                <a:solidFill>
                  <a:schemeClr val="folHlink"/>
                </a:solidFill>
              </a:rPr>
              <a:t>Post-Exposure Prophylaxis</a:t>
            </a:r>
            <a:r>
              <a:rPr lang="en-US" altLang="en-GR" sz="3200"/>
              <a:t> (</a:t>
            </a:r>
            <a:r>
              <a:rPr lang="el-GR" altLang="en-GR" sz="3200"/>
              <a:t>PEP</a:t>
            </a:r>
            <a:r>
              <a:rPr lang="en-US" altLang="en-GR" sz="3200"/>
              <a:t>)</a:t>
            </a:r>
            <a:endParaRPr lang="el-GR" altLang="en-GR" sz="3200"/>
          </a:p>
        </p:txBody>
      </p:sp>
      <p:sp>
        <p:nvSpPr>
          <p:cNvPr id="87043" name="Rectangle 3">
            <a:extLst>
              <a:ext uri="{FF2B5EF4-FFF2-40B4-BE49-F238E27FC236}">
                <a16:creationId xmlns:a16="http://schemas.microsoft.com/office/drawing/2014/main" id="{3472FC30-B01A-D2E4-5A99-97CBA9AFE855}"/>
              </a:ext>
            </a:extLst>
          </p:cNvPr>
          <p:cNvSpPr>
            <a:spLocks noGrp="1" noChangeArrowheads="1"/>
          </p:cNvSpPr>
          <p:nvPr>
            <p:ph type="body" idx="1"/>
          </p:nvPr>
        </p:nvSpPr>
        <p:spPr/>
        <p:txBody>
          <a:bodyPr/>
          <a:lstStyle/>
          <a:p>
            <a:endParaRPr lang="el-GR" altLang="en-GR"/>
          </a:p>
          <a:p>
            <a:pPr>
              <a:buFont typeface="Symbol" pitchFamily="2" charset="2"/>
              <a:buNone/>
            </a:pPr>
            <a:endParaRPr lang="el-GR" altLang="en-GR"/>
          </a:p>
          <a:p>
            <a:endParaRPr lang="el-GR" altLang="en-GR"/>
          </a:p>
          <a:p>
            <a:r>
              <a:rPr lang="el-GR" altLang="en-GR"/>
              <a:t>Χρήση ZDV ως PEP οδηγεί σε ελάττωση του κινδύνου μετάδοσης του HIV κατά </a:t>
            </a:r>
            <a:r>
              <a:rPr lang="el-GR" altLang="en-GR" sz="3600">
                <a:solidFill>
                  <a:schemeClr val="folHlink"/>
                </a:solidFill>
              </a:rPr>
              <a:t>81%</a:t>
            </a:r>
            <a:r>
              <a:rPr lang="el-GR" altLang="en-GR"/>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BA31E997-7E72-9129-F95D-9D1F4A207211}"/>
              </a:ext>
            </a:extLst>
          </p:cNvPr>
          <p:cNvSpPr>
            <a:spLocks noGrp="1" noChangeArrowheads="1"/>
          </p:cNvSpPr>
          <p:nvPr>
            <p:ph type="ctrTitle"/>
          </p:nvPr>
        </p:nvSpPr>
        <p:spPr/>
        <p:txBody>
          <a:bodyPr/>
          <a:lstStyle/>
          <a:p>
            <a:pPr eaLnBrk="1" hangingPunct="1"/>
            <a:r>
              <a:rPr lang="el-GR" altLang="en-GR"/>
              <a:t>ΙΟΛΟΓΙΑ</a:t>
            </a:r>
          </a:p>
        </p:txBody>
      </p:sp>
      <p:sp>
        <p:nvSpPr>
          <p:cNvPr id="89091" name="Rectangle 3">
            <a:extLst>
              <a:ext uri="{FF2B5EF4-FFF2-40B4-BE49-F238E27FC236}">
                <a16:creationId xmlns:a16="http://schemas.microsoft.com/office/drawing/2014/main" id="{5377369D-0101-0F1D-068C-485E2EE14495}"/>
              </a:ext>
            </a:extLst>
          </p:cNvPr>
          <p:cNvSpPr>
            <a:spLocks noGrp="1" noChangeArrowheads="1"/>
          </p:cNvSpPr>
          <p:nvPr>
            <p:ph type="subTitle" idx="1"/>
          </p:nvPr>
        </p:nvSpPr>
        <p:spPr/>
        <p:txBody>
          <a:bodyPr/>
          <a:lstStyle/>
          <a:p>
            <a:pPr eaLnBrk="1" hangingPunct="1"/>
            <a:r>
              <a:rPr lang="el-GR" altLang="en-GR"/>
              <a:t>ΠΑΘΟΦΥΣΙΟΛΟΓΙΑ</a:t>
            </a:r>
          </a:p>
        </p:txBody>
      </p:sp>
    </p:spTree>
  </p:cSld>
  <p:clrMapOvr>
    <a:masterClrMapping/>
  </p:clrMapOvr>
  <p:transition>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ivvirus4">
            <a:extLst>
              <a:ext uri="{FF2B5EF4-FFF2-40B4-BE49-F238E27FC236}">
                <a16:creationId xmlns:a16="http://schemas.microsoft.com/office/drawing/2014/main" id="{EC4829A7-8B75-D1EA-AFD9-D0750781D913}"/>
              </a:ext>
            </a:extLst>
          </p:cNvPr>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1258888" y="0"/>
            <a:ext cx="6586537" cy="6437313"/>
          </a:xfrm>
          <a:noFill/>
        </p:spPr>
      </p:pic>
    </p:spTree>
  </p:cSld>
  <p:clrMapOvr>
    <a:overrideClrMapping bg1="dk2" tx1="lt1" bg2="dk1"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IV picture">
            <a:extLst>
              <a:ext uri="{FF2B5EF4-FFF2-40B4-BE49-F238E27FC236}">
                <a16:creationId xmlns:a16="http://schemas.microsoft.com/office/drawing/2014/main" id="{A4E385FA-9F3D-3E7A-3F82-D11B5004531E}"/>
              </a:ext>
            </a:extLst>
          </p:cNvPr>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0" y="0"/>
            <a:ext cx="9144000" cy="6858000"/>
          </a:xfrm>
          <a:noFill/>
        </p:spPr>
      </p:pic>
    </p:spTree>
  </p:cSld>
  <p:clrMapOvr>
    <a:overrideClrMapping bg1="dk2" tx1="lt1" bg2="dk1"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530" name="Rectangle 2">
            <a:extLst>
              <a:ext uri="{FF2B5EF4-FFF2-40B4-BE49-F238E27FC236}">
                <a16:creationId xmlns:a16="http://schemas.microsoft.com/office/drawing/2014/main" id="{0D028D85-4ACE-99B6-D853-0FED7678BE55}"/>
              </a:ext>
            </a:extLst>
          </p:cNvPr>
          <p:cNvSpPr>
            <a:spLocks noGrp="1" noChangeArrowheads="1"/>
          </p:cNvSpPr>
          <p:nvPr>
            <p:ph type="title"/>
          </p:nvPr>
        </p:nvSpPr>
        <p:spPr>
          <a:xfrm>
            <a:off x="685800" y="228600"/>
            <a:ext cx="7769225" cy="1143000"/>
          </a:xfrm>
        </p:spPr>
        <p:txBody>
          <a:bodyPr/>
          <a:lstStyle/>
          <a:p>
            <a:pPr eaLnBrk="1" hangingPunct="1">
              <a:defRPr/>
            </a:pPr>
            <a:r>
              <a:rPr lang="el-GR"/>
              <a:t>Τα</a:t>
            </a:r>
            <a:r>
              <a:rPr lang="en-US"/>
              <a:t> CD4</a:t>
            </a:r>
            <a:r>
              <a:rPr lang="el-GR"/>
              <a:t> Τ- λεμφοκύτταρα είναι ο στόχος του </a:t>
            </a:r>
            <a:r>
              <a:rPr lang="en-US"/>
              <a:t>HIV</a:t>
            </a:r>
          </a:p>
        </p:txBody>
      </p:sp>
      <p:sp>
        <p:nvSpPr>
          <p:cNvPr id="790531" name="Rectangle 3">
            <a:extLst>
              <a:ext uri="{FF2B5EF4-FFF2-40B4-BE49-F238E27FC236}">
                <a16:creationId xmlns:a16="http://schemas.microsoft.com/office/drawing/2014/main" id="{2143B654-4BDB-8384-B17F-5C6E84158FD2}"/>
              </a:ext>
            </a:extLst>
          </p:cNvPr>
          <p:cNvSpPr>
            <a:spLocks noGrp="1" noChangeArrowheads="1"/>
          </p:cNvSpPr>
          <p:nvPr>
            <p:ph type="body" idx="1"/>
          </p:nvPr>
        </p:nvSpPr>
        <p:spPr>
          <a:xfrm>
            <a:off x="685800" y="1600200"/>
            <a:ext cx="7769225" cy="4724400"/>
          </a:xfrm>
        </p:spPr>
        <p:txBody>
          <a:bodyPr/>
          <a:lstStyle/>
          <a:p>
            <a:pPr eaLnBrk="1" hangingPunct="1">
              <a:lnSpc>
                <a:spcPct val="90000"/>
              </a:lnSpc>
              <a:buFontTx/>
              <a:buNone/>
              <a:defRPr/>
            </a:pPr>
            <a:r>
              <a:rPr lang="el-GR" sz="2800" u="sng"/>
              <a:t>Υπάρχουν 2 τύποι λεμφοκύτταρα</a:t>
            </a:r>
            <a:endParaRPr lang="en-US" sz="2800" u="sng"/>
          </a:p>
          <a:p>
            <a:pPr eaLnBrk="1" hangingPunct="1">
              <a:lnSpc>
                <a:spcPct val="90000"/>
              </a:lnSpc>
              <a:buFontTx/>
              <a:buNone/>
              <a:defRPr/>
            </a:pPr>
            <a:endParaRPr lang="en-US" sz="1800"/>
          </a:p>
          <a:p>
            <a:pPr eaLnBrk="1" hangingPunct="1">
              <a:lnSpc>
                <a:spcPct val="90000"/>
              </a:lnSpc>
              <a:buFontTx/>
              <a:buNone/>
              <a:defRPr/>
            </a:pPr>
            <a:r>
              <a:rPr lang="en-US" sz="2800"/>
              <a:t>	(1) </a:t>
            </a:r>
            <a:r>
              <a:rPr lang="en-US" sz="2800" b="1">
                <a:solidFill>
                  <a:schemeClr val="accent1"/>
                </a:solidFill>
              </a:rPr>
              <a:t>B </a:t>
            </a:r>
            <a:r>
              <a:rPr lang="el-GR" sz="2800" b="1">
                <a:solidFill>
                  <a:schemeClr val="accent1"/>
                </a:solidFill>
              </a:rPr>
              <a:t>κύτταρα</a:t>
            </a:r>
            <a:r>
              <a:rPr lang="en-US" sz="2800" b="1">
                <a:solidFill>
                  <a:schemeClr val="accent1"/>
                </a:solidFill>
              </a:rPr>
              <a:t>:</a:t>
            </a:r>
            <a:r>
              <a:rPr lang="en-US" sz="2800"/>
              <a:t> </a:t>
            </a:r>
            <a:r>
              <a:rPr lang="el-GR" sz="2800"/>
              <a:t>σχηματίζονται στον μυελό των οστών και παράγουν αντισώματα</a:t>
            </a:r>
            <a:r>
              <a:rPr lang="en-US" sz="2800"/>
              <a:t>.</a:t>
            </a:r>
          </a:p>
          <a:p>
            <a:pPr eaLnBrk="1" hangingPunct="1">
              <a:lnSpc>
                <a:spcPct val="90000"/>
              </a:lnSpc>
              <a:buFontTx/>
              <a:buNone/>
              <a:defRPr/>
            </a:pPr>
            <a:endParaRPr lang="en-US" sz="1800"/>
          </a:p>
          <a:p>
            <a:pPr eaLnBrk="1" hangingPunct="1">
              <a:lnSpc>
                <a:spcPct val="90000"/>
              </a:lnSpc>
              <a:buFontTx/>
              <a:buNone/>
              <a:defRPr/>
            </a:pPr>
            <a:r>
              <a:rPr lang="en-US" sz="2800"/>
              <a:t>	(2) </a:t>
            </a:r>
            <a:r>
              <a:rPr lang="en-US" sz="2800" b="1">
                <a:solidFill>
                  <a:schemeClr val="accent1"/>
                </a:solidFill>
              </a:rPr>
              <a:t>T </a:t>
            </a:r>
            <a:r>
              <a:rPr lang="el-GR" sz="2800" b="1">
                <a:solidFill>
                  <a:schemeClr val="accent1"/>
                </a:solidFill>
              </a:rPr>
              <a:t>κύτταρα</a:t>
            </a:r>
            <a:r>
              <a:rPr lang="en-US" sz="2800" b="1">
                <a:solidFill>
                  <a:schemeClr val="accent1"/>
                </a:solidFill>
              </a:rPr>
              <a:t>:</a:t>
            </a:r>
            <a:r>
              <a:rPr lang="en-US" sz="2800"/>
              <a:t> </a:t>
            </a:r>
            <a:r>
              <a:rPr lang="el-GR" sz="2800"/>
              <a:t>παράγονται στον θύμο</a:t>
            </a:r>
            <a:r>
              <a:rPr lang="en-US" sz="2800"/>
              <a:t> (</a:t>
            </a:r>
            <a:r>
              <a:rPr lang="el-GR" sz="2800"/>
              <a:t>2</a:t>
            </a:r>
            <a:r>
              <a:rPr lang="en-US" sz="2800"/>
              <a:t> </a:t>
            </a:r>
            <a:r>
              <a:rPr lang="el-GR" sz="2800"/>
              <a:t>υπότυποι</a:t>
            </a:r>
            <a:r>
              <a:rPr lang="en-US" sz="2800"/>
              <a:t>)</a:t>
            </a:r>
          </a:p>
          <a:p>
            <a:pPr eaLnBrk="1" hangingPunct="1">
              <a:lnSpc>
                <a:spcPct val="90000"/>
              </a:lnSpc>
              <a:buFontTx/>
              <a:buNone/>
              <a:defRPr/>
            </a:pPr>
            <a:endParaRPr lang="en-US" sz="1000"/>
          </a:p>
          <a:p>
            <a:pPr eaLnBrk="1" hangingPunct="1">
              <a:lnSpc>
                <a:spcPct val="90000"/>
              </a:lnSpc>
              <a:buFontTx/>
              <a:buNone/>
              <a:defRPr/>
            </a:pPr>
            <a:r>
              <a:rPr lang="en-US" sz="2800"/>
              <a:t>	</a:t>
            </a:r>
            <a:r>
              <a:rPr lang="el-GR" sz="2000" u="sng"/>
              <a:t>Υπότυπος</a:t>
            </a:r>
            <a:r>
              <a:rPr lang="en-US" sz="2000" u="sng"/>
              <a:t> 1:</a:t>
            </a:r>
            <a:r>
              <a:rPr lang="en-US" sz="2000"/>
              <a:t> </a:t>
            </a:r>
            <a:r>
              <a:rPr lang="el-GR" sz="2000" b="1"/>
              <a:t>Βοηθητικά ή</a:t>
            </a:r>
            <a:r>
              <a:rPr lang="en-US" sz="2000"/>
              <a:t> </a:t>
            </a:r>
            <a:r>
              <a:rPr lang="en-US" sz="2000" b="1">
                <a:solidFill>
                  <a:schemeClr val="tx2"/>
                </a:solidFill>
              </a:rPr>
              <a:t>CD4 </a:t>
            </a:r>
            <a:r>
              <a:rPr lang="el-GR" sz="2000" b="1">
                <a:solidFill>
                  <a:schemeClr val="tx2"/>
                </a:solidFill>
              </a:rPr>
              <a:t>κύτταρα</a:t>
            </a:r>
            <a:r>
              <a:rPr lang="en-US" sz="2000"/>
              <a:t> (“</a:t>
            </a:r>
            <a:r>
              <a:rPr lang="el-GR" sz="2000"/>
              <a:t>στρατηγοί</a:t>
            </a:r>
            <a:r>
              <a:rPr lang="en-US" sz="2000"/>
              <a:t>” </a:t>
            </a:r>
            <a:r>
              <a:rPr lang="el-GR" sz="2000"/>
              <a:t>του ανοσοποιητικού συστήματος που αναγνωρίζουν τους «εισβολείς» και</a:t>
            </a:r>
            <a:r>
              <a:rPr lang="en-US" sz="2000"/>
              <a:t> </a:t>
            </a:r>
            <a:r>
              <a:rPr lang="el-GR" sz="2000"/>
              <a:t>συντονίζουν την άμυνα</a:t>
            </a:r>
            <a:r>
              <a:rPr lang="en-US" sz="2000"/>
              <a:t>)</a:t>
            </a:r>
          </a:p>
          <a:p>
            <a:pPr eaLnBrk="1" hangingPunct="1">
              <a:lnSpc>
                <a:spcPct val="90000"/>
              </a:lnSpc>
              <a:buFontTx/>
              <a:buNone/>
              <a:defRPr/>
            </a:pPr>
            <a:endParaRPr lang="en-US" sz="2000" b="1"/>
          </a:p>
          <a:p>
            <a:pPr eaLnBrk="1" hangingPunct="1">
              <a:lnSpc>
                <a:spcPct val="90000"/>
              </a:lnSpc>
              <a:buFontTx/>
              <a:buNone/>
              <a:defRPr/>
            </a:pPr>
            <a:r>
              <a:rPr lang="en-US" sz="2000" b="1"/>
              <a:t>	</a:t>
            </a:r>
            <a:r>
              <a:rPr lang="el-GR" sz="2000" u="sng"/>
              <a:t>Υπότυπος</a:t>
            </a:r>
            <a:r>
              <a:rPr lang="en-US" sz="2000" u="sng"/>
              <a:t> 2:</a:t>
            </a:r>
            <a:r>
              <a:rPr lang="en-US" sz="2000"/>
              <a:t> </a:t>
            </a:r>
            <a:r>
              <a:rPr lang="el-GR" sz="2000" b="1"/>
              <a:t>Κυτταροτοξικά ή</a:t>
            </a:r>
            <a:r>
              <a:rPr lang="en-US" sz="2000"/>
              <a:t> </a:t>
            </a:r>
            <a:r>
              <a:rPr lang="en-US" sz="2000" b="1">
                <a:solidFill>
                  <a:schemeClr val="tx2"/>
                </a:solidFill>
              </a:rPr>
              <a:t>CD8 </a:t>
            </a:r>
            <a:r>
              <a:rPr lang="el-GR" sz="2000" b="1">
                <a:solidFill>
                  <a:schemeClr val="tx2"/>
                </a:solidFill>
              </a:rPr>
              <a:t>κύτταρα</a:t>
            </a:r>
            <a:endParaRPr lang="en-US" sz="3600">
              <a:solidFill>
                <a:schemeClr val="tx2"/>
              </a:solidFill>
            </a:endParaRPr>
          </a:p>
        </p:txBody>
      </p:sp>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24">
            <a:extLst>
              <a:ext uri="{FF2B5EF4-FFF2-40B4-BE49-F238E27FC236}">
                <a16:creationId xmlns:a16="http://schemas.microsoft.com/office/drawing/2014/main" id="{66D1FF08-1299-662E-24F2-BF8B1A0B18F3}"/>
              </a:ext>
            </a:extLst>
          </p:cNvPr>
          <p:cNvGrpSpPr>
            <a:grpSpLocks/>
          </p:cNvGrpSpPr>
          <p:nvPr/>
        </p:nvGrpSpPr>
        <p:grpSpPr bwMode="auto">
          <a:xfrm>
            <a:off x="0" y="0"/>
            <a:ext cx="9144000" cy="6858000"/>
            <a:chOff x="0" y="0"/>
            <a:chExt cx="5760" cy="4320"/>
          </a:xfrm>
        </p:grpSpPr>
        <p:pic>
          <p:nvPicPr>
            <p:cNvPr id="6147" name="Picture 23" descr="Co_Rec_Shot_106">
              <a:extLst>
                <a:ext uri="{FF2B5EF4-FFF2-40B4-BE49-F238E27FC236}">
                  <a16:creationId xmlns:a16="http://schemas.microsoft.com/office/drawing/2014/main" id="{9F021F7A-1F82-A87C-2C6D-AC8FA0239B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Text Box 5">
              <a:extLst>
                <a:ext uri="{FF2B5EF4-FFF2-40B4-BE49-F238E27FC236}">
                  <a16:creationId xmlns:a16="http://schemas.microsoft.com/office/drawing/2014/main" id="{F31125CC-6745-B9A0-B34E-D3AA51C54745}"/>
                </a:ext>
              </a:extLst>
            </p:cNvPr>
            <p:cNvSpPr txBox="1">
              <a:spLocks noChangeArrowheads="1"/>
            </p:cNvSpPr>
            <p:nvPr/>
          </p:nvSpPr>
          <p:spPr bwMode="auto">
            <a:xfrm>
              <a:off x="2016" y="3312"/>
              <a:ext cx="116" cy="17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GB"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49" name="Line 10">
              <a:extLst>
                <a:ext uri="{FF2B5EF4-FFF2-40B4-BE49-F238E27FC236}">
                  <a16:creationId xmlns:a16="http://schemas.microsoft.com/office/drawing/2014/main" id="{F3DDA406-A3EF-12F0-F077-C86B075FD6CE}"/>
                </a:ext>
              </a:extLst>
            </p:cNvPr>
            <p:cNvSpPr>
              <a:spLocks noChangeShapeType="1"/>
            </p:cNvSpPr>
            <p:nvPr/>
          </p:nvSpPr>
          <p:spPr bwMode="auto">
            <a:xfrm flipH="1" flipV="1">
              <a:off x="3408" y="2976"/>
              <a:ext cx="0" cy="336"/>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50" name="Text Box 13">
              <a:extLst>
                <a:ext uri="{FF2B5EF4-FFF2-40B4-BE49-F238E27FC236}">
                  <a16:creationId xmlns:a16="http://schemas.microsoft.com/office/drawing/2014/main" id="{D5D9D906-268D-C98C-437B-1353E7137078}"/>
                </a:ext>
              </a:extLst>
            </p:cNvPr>
            <p:cNvSpPr txBox="1">
              <a:spLocks noChangeArrowheads="1"/>
            </p:cNvSpPr>
            <p:nvPr/>
          </p:nvSpPr>
          <p:spPr bwMode="auto">
            <a:xfrm>
              <a:off x="2352" y="3953"/>
              <a:ext cx="877"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 cell surface</a:t>
              </a:r>
            </a:p>
          </p:txBody>
        </p:sp>
        <p:sp>
          <p:nvSpPr>
            <p:cNvPr id="6151" name="Line 17">
              <a:extLst>
                <a:ext uri="{FF2B5EF4-FFF2-40B4-BE49-F238E27FC236}">
                  <a16:creationId xmlns:a16="http://schemas.microsoft.com/office/drawing/2014/main" id="{ADFB6665-139D-A444-100E-270364226622}"/>
                </a:ext>
              </a:extLst>
            </p:cNvPr>
            <p:cNvSpPr>
              <a:spLocks noChangeShapeType="1"/>
            </p:cNvSpPr>
            <p:nvPr/>
          </p:nvSpPr>
          <p:spPr bwMode="auto">
            <a:xfrm flipV="1">
              <a:off x="912" y="3168"/>
              <a:ext cx="0" cy="384"/>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52" name="Line 18">
              <a:extLst>
                <a:ext uri="{FF2B5EF4-FFF2-40B4-BE49-F238E27FC236}">
                  <a16:creationId xmlns:a16="http://schemas.microsoft.com/office/drawing/2014/main" id="{549AB6D2-F249-A7B7-E67F-F46DBDF61CBD}"/>
                </a:ext>
              </a:extLst>
            </p:cNvPr>
            <p:cNvSpPr>
              <a:spLocks noChangeShapeType="1"/>
            </p:cNvSpPr>
            <p:nvPr/>
          </p:nvSpPr>
          <p:spPr bwMode="auto">
            <a:xfrm flipH="1">
              <a:off x="2256" y="2304"/>
              <a:ext cx="240" cy="192"/>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53" name="Rectangle 19">
              <a:extLst>
                <a:ext uri="{FF2B5EF4-FFF2-40B4-BE49-F238E27FC236}">
                  <a16:creationId xmlns:a16="http://schemas.microsoft.com/office/drawing/2014/main" id="{85B064E6-7118-4150-3E74-C10118EA253D}"/>
                </a:ext>
              </a:extLst>
            </p:cNvPr>
            <p:cNvSpPr>
              <a:spLocks noChangeArrowheads="1"/>
            </p:cNvSpPr>
            <p:nvPr/>
          </p:nvSpPr>
          <p:spPr bwMode="auto">
            <a:xfrm>
              <a:off x="411" y="144"/>
              <a:ext cx="4938"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0" lang="en-US" altLang="en-GR" sz="2600" b="1" i="0" u="none" strike="noStrike" kern="1200" cap="none" spc="0" normalizeH="0" baseline="0" noProof="0">
                  <a:ln>
                    <a:noFill/>
                  </a:ln>
                  <a:solidFill>
                    <a:srgbClr val="FFC211"/>
                  </a:solidFill>
                  <a:effectLst/>
                  <a:uLnTx/>
                  <a:uFillTx/>
                  <a:latin typeface="Arial" panose="020B0604020202020204" pitchFamily="34" charset="0"/>
                  <a:ea typeface="+mn-ea"/>
                  <a:cs typeface="Arial" panose="020B0604020202020204" pitchFamily="34" charset="0"/>
                </a:rPr>
                <a:t>How HIV binds and fuses with CD4 cells</a:t>
              </a:r>
            </a:p>
          </p:txBody>
        </p:sp>
        <p:sp>
          <p:nvSpPr>
            <p:cNvPr id="6154" name="Text Box 20">
              <a:extLst>
                <a:ext uri="{FF2B5EF4-FFF2-40B4-BE49-F238E27FC236}">
                  <a16:creationId xmlns:a16="http://schemas.microsoft.com/office/drawing/2014/main" id="{7ED68175-2D6D-042E-3EDF-3D9364F8D6C2}"/>
                </a:ext>
              </a:extLst>
            </p:cNvPr>
            <p:cNvSpPr txBox="1">
              <a:spLocks noChangeArrowheads="1"/>
            </p:cNvSpPr>
            <p:nvPr/>
          </p:nvSpPr>
          <p:spPr bwMode="auto">
            <a:xfrm>
              <a:off x="689" y="3581"/>
              <a:ext cx="463"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CCR5</a:t>
              </a:r>
            </a:p>
          </p:txBody>
        </p:sp>
        <p:sp>
          <p:nvSpPr>
            <p:cNvPr id="6155" name="Text Box 21">
              <a:extLst>
                <a:ext uri="{FF2B5EF4-FFF2-40B4-BE49-F238E27FC236}">
                  <a16:creationId xmlns:a16="http://schemas.microsoft.com/office/drawing/2014/main" id="{27DECFD5-3F7B-4477-E34E-A1EB08665435}"/>
                </a:ext>
              </a:extLst>
            </p:cNvPr>
            <p:cNvSpPr txBox="1">
              <a:spLocks noChangeArrowheads="1"/>
            </p:cNvSpPr>
            <p:nvPr/>
          </p:nvSpPr>
          <p:spPr bwMode="auto">
            <a:xfrm>
              <a:off x="2457" y="2129"/>
              <a:ext cx="371"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CD4</a:t>
              </a:r>
            </a:p>
          </p:txBody>
        </p:sp>
        <p:sp>
          <p:nvSpPr>
            <p:cNvPr id="6156" name="Text Box 22">
              <a:extLst>
                <a:ext uri="{FF2B5EF4-FFF2-40B4-BE49-F238E27FC236}">
                  <a16:creationId xmlns:a16="http://schemas.microsoft.com/office/drawing/2014/main" id="{E60B3CC6-FEB6-0752-C018-AD4D6F2E3D5A}"/>
                </a:ext>
              </a:extLst>
            </p:cNvPr>
            <p:cNvSpPr txBox="1">
              <a:spLocks noChangeArrowheads="1"/>
            </p:cNvSpPr>
            <p:nvPr/>
          </p:nvSpPr>
          <p:spPr bwMode="auto">
            <a:xfrm>
              <a:off x="3148" y="3281"/>
              <a:ext cx="548"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CXCR4</a:t>
              </a:r>
            </a:p>
          </p:txBody>
        </p:sp>
      </p:gr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14">
            <a:extLst>
              <a:ext uri="{FF2B5EF4-FFF2-40B4-BE49-F238E27FC236}">
                <a16:creationId xmlns:a16="http://schemas.microsoft.com/office/drawing/2014/main" id="{CCEE98B6-73D0-B6CB-EA78-4FF32032ECF3}"/>
              </a:ext>
            </a:extLst>
          </p:cNvPr>
          <p:cNvGrpSpPr>
            <a:grpSpLocks/>
          </p:cNvGrpSpPr>
          <p:nvPr/>
        </p:nvGrpSpPr>
        <p:grpSpPr bwMode="auto">
          <a:xfrm>
            <a:off x="0" y="0"/>
            <a:ext cx="9144000" cy="6858000"/>
            <a:chOff x="0" y="0"/>
            <a:chExt cx="5760" cy="4320"/>
          </a:xfrm>
        </p:grpSpPr>
        <p:pic>
          <p:nvPicPr>
            <p:cNvPr id="8195" name="Picture 13" descr="Co_Rec_Shot_106">
              <a:extLst>
                <a:ext uri="{FF2B5EF4-FFF2-40B4-BE49-F238E27FC236}">
                  <a16:creationId xmlns:a16="http://schemas.microsoft.com/office/drawing/2014/main" id="{75D6DEA6-1A4D-1873-D30C-7053F298A5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Oval 3">
              <a:extLst>
                <a:ext uri="{FF2B5EF4-FFF2-40B4-BE49-F238E27FC236}">
                  <a16:creationId xmlns:a16="http://schemas.microsoft.com/office/drawing/2014/main" id="{E8C8FB12-D76B-2CA0-8910-14CDA1A32E09}"/>
                </a:ext>
              </a:extLst>
            </p:cNvPr>
            <p:cNvSpPr>
              <a:spLocks noChangeArrowheads="1"/>
            </p:cNvSpPr>
            <p:nvPr/>
          </p:nvSpPr>
          <p:spPr bwMode="auto">
            <a:xfrm>
              <a:off x="476" y="2160"/>
              <a:ext cx="2086" cy="1315"/>
            </a:xfrm>
            <a:prstGeom prst="ellipse">
              <a:avLst/>
            </a:prstGeom>
            <a:noFill/>
            <a:ln w="38100">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l-GR" alt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97" name="Text Box 5">
              <a:extLst>
                <a:ext uri="{FF2B5EF4-FFF2-40B4-BE49-F238E27FC236}">
                  <a16:creationId xmlns:a16="http://schemas.microsoft.com/office/drawing/2014/main" id="{E2AA015C-9E52-BC41-476F-982FB86CE543}"/>
                </a:ext>
              </a:extLst>
            </p:cNvPr>
            <p:cNvSpPr txBox="1">
              <a:spLocks noChangeArrowheads="1"/>
            </p:cNvSpPr>
            <p:nvPr/>
          </p:nvSpPr>
          <p:spPr bwMode="auto">
            <a:xfrm>
              <a:off x="689" y="3581"/>
              <a:ext cx="463"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CCR5</a:t>
              </a:r>
            </a:p>
          </p:txBody>
        </p:sp>
        <p:sp>
          <p:nvSpPr>
            <p:cNvPr id="8198" name="Text Box 6">
              <a:extLst>
                <a:ext uri="{FF2B5EF4-FFF2-40B4-BE49-F238E27FC236}">
                  <a16:creationId xmlns:a16="http://schemas.microsoft.com/office/drawing/2014/main" id="{6093FA6E-8EBC-1737-2744-358F8FE0C61A}"/>
                </a:ext>
              </a:extLst>
            </p:cNvPr>
            <p:cNvSpPr txBox="1">
              <a:spLocks noChangeArrowheads="1"/>
            </p:cNvSpPr>
            <p:nvPr/>
          </p:nvSpPr>
          <p:spPr bwMode="auto">
            <a:xfrm>
              <a:off x="2457" y="2129"/>
              <a:ext cx="371"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CD4</a:t>
              </a:r>
            </a:p>
          </p:txBody>
        </p:sp>
        <p:sp>
          <p:nvSpPr>
            <p:cNvPr id="8199" name="Line 7">
              <a:extLst>
                <a:ext uri="{FF2B5EF4-FFF2-40B4-BE49-F238E27FC236}">
                  <a16:creationId xmlns:a16="http://schemas.microsoft.com/office/drawing/2014/main" id="{27CA3E6E-AD5B-A94D-5E50-750747098D06}"/>
                </a:ext>
              </a:extLst>
            </p:cNvPr>
            <p:cNvSpPr>
              <a:spLocks noChangeShapeType="1"/>
            </p:cNvSpPr>
            <p:nvPr/>
          </p:nvSpPr>
          <p:spPr bwMode="auto">
            <a:xfrm flipV="1">
              <a:off x="912" y="3168"/>
              <a:ext cx="0" cy="384"/>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00" name="Line 8">
              <a:extLst>
                <a:ext uri="{FF2B5EF4-FFF2-40B4-BE49-F238E27FC236}">
                  <a16:creationId xmlns:a16="http://schemas.microsoft.com/office/drawing/2014/main" id="{20DBD14A-C477-E9A5-BDCA-477C5119C762}"/>
                </a:ext>
              </a:extLst>
            </p:cNvPr>
            <p:cNvSpPr>
              <a:spLocks noChangeShapeType="1"/>
            </p:cNvSpPr>
            <p:nvPr/>
          </p:nvSpPr>
          <p:spPr bwMode="auto">
            <a:xfrm flipH="1">
              <a:off x="2256" y="2304"/>
              <a:ext cx="240" cy="192"/>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01" name="Text Box 9">
              <a:extLst>
                <a:ext uri="{FF2B5EF4-FFF2-40B4-BE49-F238E27FC236}">
                  <a16:creationId xmlns:a16="http://schemas.microsoft.com/office/drawing/2014/main" id="{98E76F19-4941-E32F-E07C-78F58BCF0755}"/>
                </a:ext>
              </a:extLst>
            </p:cNvPr>
            <p:cNvSpPr txBox="1">
              <a:spLocks noChangeArrowheads="1"/>
            </p:cNvSpPr>
            <p:nvPr/>
          </p:nvSpPr>
          <p:spPr bwMode="auto">
            <a:xfrm>
              <a:off x="2352" y="3953"/>
              <a:ext cx="877"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 cell surface</a:t>
              </a:r>
            </a:p>
          </p:txBody>
        </p:sp>
        <p:sp>
          <p:nvSpPr>
            <p:cNvPr id="8202" name="Text Box 11">
              <a:extLst>
                <a:ext uri="{FF2B5EF4-FFF2-40B4-BE49-F238E27FC236}">
                  <a16:creationId xmlns:a16="http://schemas.microsoft.com/office/drawing/2014/main" id="{74B41A32-5667-AEFF-4A5F-293F81409243}"/>
                </a:ext>
              </a:extLst>
            </p:cNvPr>
            <p:cNvSpPr txBox="1">
              <a:spLocks noChangeArrowheads="1"/>
            </p:cNvSpPr>
            <p:nvPr/>
          </p:nvSpPr>
          <p:spPr bwMode="auto">
            <a:xfrm>
              <a:off x="3148" y="3281"/>
              <a:ext cx="548"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CXCR4</a:t>
              </a:r>
            </a:p>
          </p:txBody>
        </p:sp>
        <p:sp>
          <p:nvSpPr>
            <p:cNvPr id="8203" name="Line 12">
              <a:extLst>
                <a:ext uri="{FF2B5EF4-FFF2-40B4-BE49-F238E27FC236}">
                  <a16:creationId xmlns:a16="http://schemas.microsoft.com/office/drawing/2014/main" id="{758075C0-AB42-8E80-4A19-5C2F1DAC8477}"/>
                </a:ext>
              </a:extLst>
            </p:cNvPr>
            <p:cNvSpPr>
              <a:spLocks noChangeShapeType="1"/>
            </p:cNvSpPr>
            <p:nvPr/>
          </p:nvSpPr>
          <p:spPr bwMode="auto">
            <a:xfrm flipH="1" flipV="1">
              <a:off x="3408" y="2976"/>
              <a:ext cx="0" cy="336"/>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Group 17">
            <a:extLst>
              <a:ext uri="{FF2B5EF4-FFF2-40B4-BE49-F238E27FC236}">
                <a16:creationId xmlns:a16="http://schemas.microsoft.com/office/drawing/2014/main" id="{96528220-4DDC-BE5D-F881-57DDA95AF681}"/>
              </a:ext>
            </a:extLst>
          </p:cNvPr>
          <p:cNvGrpSpPr>
            <a:grpSpLocks/>
          </p:cNvGrpSpPr>
          <p:nvPr/>
        </p:nvGrpSpPr>
        <p:grpSpPr bwMode="auto">
          <a:xfrm>
            <a:off x="0" y="0"/>
            <a:ext cx="9144000" cy="6858000"/>
            <a:chOff x="0" y="0"/>
            <a:chExt cx="5760" cy="4320"/>
          </a:xfrm>
        </p:grpSpPr>
        <p:pic>
          <p:nvPicPr>
            <p:cNvPr id="10243" name="Picture 16" descr="Co_Rec_Shot_17">
              <a:extLst>
                <a:ext uri="{FF2B5EF4-FFF2-40B4-BE49-F238E27FC236}">
                  <a16:creationId xmlns:a16="http://schemas.microsoft.com/office/drawing/2014/main" id="{C63A3609-2C65-2E09-B563-B41B22F2C4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Text Box 3">
              <a:extLst>
                <a:ext uri="{FF2B5EF4-FFF2-40B4-BE49-F238E27FC236}">
                  <a16:creationId xmlns:a16="http://schemas.microsoft.com/office/drawing/2014/main" id="{592166EC-C2F2-1111-88D5-028137EDC4CA}"/>
                </a:ext>
              </a:extLst>
            </p:cNvPr>
            <p:cNvSpPr txBox="1">
              <a:spLocks noChangeArrowheads="1"/>
            </p:cNvSpPr>
            <p:nvPr/>
          </p:nvSpPr>
          <p:spPr bwMode="auto">
            <a:xfrm>
              <a:off x="733" y="2849"/>
              <a:ext cx="371"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CD4</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45" name="Text Box 4">
              <a:extLst>
                <a:ext uri="{FF2B5EF4-FFF2-40B4-BE49-F238E27FC236}">
                  <a16:creationId xmlns:a16="http://schemas.microsoft.com/office/drawing/2014/main" id="{D2C5B17E-376A-FB4B-B292-044A615654AA}"/>
                </a:ext>
              </a:extLst>
            </p:cNvPr>
            <p:cNvSpPr txBox="1">
              <a:spLocks noChangeArrowheads="1"/>
            </p:cNvSpPr>
            <p:nvPr/>
          </p:nvSpPr>
          <p:spPr bwMode="auto">
            <a:xfrm>
              <a:off x="1121" y="3339"/>
              <a:ext cx="463"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CCR5</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46" name="Text Box 5">
              <a:extLst>
                <a:ext uri="{FF2B5EF4-FFF2-40B4-BE49-F238E27FC236}">
                  <a16:creationId xmlns:a16="http://schemas.microsoft.com/office/drawing/2014/main" id="{E8BB93C8-F66D-CEC1-16D2-C811E332B875}"/>
                </a:ext>
              </a:extLst>
            </p:cNvPr>
            <p:cNvSpPr txBox="1">
              <a:spLocks noChangeArrowheads="1"/>
            </p:cNvSpPr>
            <p:nvPr/>
          </p:nvSpPr>
          <p:spPr bwMode="auto">
            <a:xfrm>
              <a:off x="3759" y="816"/>
              <a:ext cx="471"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gp120</a:t>
              </a:r>
            </a:p>
          </p:txBody>
        </p:sp>
        <p:sp>
          <p:nvSpPr>
            <p:cNvPr id="10247" name="Text Box 6">
              <a:extLst>
                <a:ext uri="{FF2B5EF4-FFF2-40B4-BE49-F238E27FC236}">
                  <a16:creationId xmlns:a16="http://schemas.microsoft.com/office/drawing/2014/main" id="{59E273D9-4742-AA78-C515-880614307698}"/>
                </a:ext>
              </a:extLst>
            </p:cNvPr>
            <p:cNvSpPr txBox="1">
              <a:spLocks noChangeArrowheads="1"/>
            </p:cNvSpPr>
            <p:nvPr/>
          </p:nvSpPr>
          <p:spPr bwMode="auto">
            <a:xfrm>
              <a:off x="3264" y="353"/>
              <a:ext cx="400"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gp41</a:t>
              </a:r>
            </a:p>
          </p:txBody>
        </p:sp>
        <p:sp>
          <p:nvSpPr>
            <p:cNvPr id="10248" name="Line 7">
              <a:extLst>
                <a:ext uri="{FF2B5EF4-FFF2-40B4-BE49-F238E27FC236}">
                  <a16:creationId xmlns:a16="http://schemas.microsoft.com/office/drawing/2014/main" id="{3C85FA09-CF7C-E634-61AB-5DA234E72183}"/>
                </a:ext>
              </a:extLst>
            </p:cNvPr>
            <p:cNvSpPr>
              <a:spLocks noChangeShapeType="1"/>
            </p:cNvSpPr>
            <p:nvPr/>
          </p:nvSpPr>
          <p:spPr bwMode="auto">
            <a:xfrm>
              <a:off x="1104" y="2976"/>
              <a:ext cx="384"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49" name="Line 8">
              <a:extLst>
                <a:ext uri="{FF2B5EF4-FFF2-40B4-BE49-F238E27FC236}">
                  <a16:creationId xmlns:a16="http://schemas.microsoft.com/office/drawing/2014/main" id="{3991D2BB-F29F-D424-EA1D-5016F2375A2F}"/>
                </a:ext>
              </a:extLst>
            </p:cNvPr>
            <p:cNvSpPr>
              <a:spLocks noChangeShapeType="1"/>
            </p:cNvSpPr>
            <p:nvPr/>
          </p:nvSpPr>
          <p:spPr bwMode="auto">
            <a:xfrm flipV="1">
              <a:off x="1536" y="3024"/>
              <a:ext cx="240" cy="336"/>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50" name="Line 9">
              <a:extLst>
                <a:ext uri="{FF2B5EF4-FFF2-40B4-BE49-F238E27FC236}">
                  <a16:creationId xmlns:a16="http://schemas.microsoft.com/office/drawing/2014/main" id="{C6F85F6C-263D-6FD4-4DB7-C07AFDDEF191}"/>
                </a:ext>
              </a:extLst>
            </p:cNvPr>
            <p:cNvSpPr>
              <a:spLocks noChangeShapeType="1"/>
            </p:cNvSpPr>
            <p:nvPr/>
          </p:nvSpPr>
          <p:spPr bwMode="auto">
            <a:xfrm flipH="1">
              <a:off x="3024" y="480"/>
              <a:ext cx="24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51" name="Line 10">
              <a:extLst>
                <a:ext uri="{FF2B5EF4-FFF2-40B4-BE49-F238E27FC236}">
                  <a16:creationId xmlns:a16="http://schemas.microsoft.com/office/drawing/2014/main" id="{9574A4EC-C7E4-D839-296B-6FAD35905CA2}"/>
                </a:ext>
              </a:extLst>
            </p:cNvPr>
            <p:cNvSpPr>
              <a:spLocks noChangeShapeType="1"/>
            </p:cNvSpPr>
            <p:nvPr/>
          </p:nvSpPr>
          <p:spPr bwMode="auto">
            <a:xfrm flipH="1">
              <a:off x="3552" y="1008"/>
              <a:ext cx="192" cy="0"/>
            </a:xfrm>
            <a:prstGeom prst="line">
              <a:avLst/>
            </a:prstGeom>
            <a:noFill/>
            <a:ln w="9525">
              <a:solidFill>
                <a:schemeClr val="bg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52" name="Text Box 11">
              <a:extLst>
                <a:ext uri="{FF2B5EF4-FFF2-40B4-BE49-F238E27FC236}">
                  <a16:creationId xmlns:a16="http://schemas.microsoft.com/office/drawing/2014/main" id="{CD83979D-8037-643F-BBB6-D6E62EE605B6}"/>
                </a:ext>
              </a:extLst>
            </p:cNvPr>
            <p:cNvSpPr txBox="1">
              <a:spLocks noChangeArrowheads="1"/>
            </p:cNvSpPr>
            <p:nvPr/>
          </p:nvSpPr>
          <p:spPr bwMode="auto">
            <a:xfrm>
              <a:off x="326" y="38"/>
              <a:ext cx="443"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HIV-1</a:t>
              </a:r>
            </a:p>
          </p:txBody>
        </p:sp>
        <p:sp>
          <p:nvSpPr>
            <p:cNvPr id="10253" name="Text Box 12">
              <a:extLst>
                <a:ext uri="{FF2B5EF4-FFF2-40B4-BE49-F238E27FC236}">
                  <a16:creationId xmlns:a16="http://schemas.microsoft.com/office/drawing/2014/main" id="{FA9F37F7-A813-70CD-348B-CC670E9236DF}"/>
                </a:ext>
              </a:extLst>
            </p:cNvPr>
            <p:cNvSpPr txBox="1">
              <a:spLocks noChangeArrowheads="1"/>
            </p:cNvSpPr>
            <p:nvPr/>
          </p:nvSpPr>
          <p:spPr bwMode="auto">
            <a:xfrm>
              <a:off x="192" y="1585"/>
              <a:ext cx="1722"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HIV-1 envelope glycoprotein</a:t>
              </a:r>
              <a:endPar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254" name="Line 13">
              <a:extLst>
                <a:ext uri="{FF2B5EF4-FFF2-40B4-BE49-F238E27FC236}">
                  <a16:creationId xmlns:a16="http://schemas.microsoft.com/office/drawing/2014/main" id="{5F37A326-B238-7917-3A7A-0D86848A08FE}"/>
                </a:ext>
              </a:extLst>
            </p:cNvPr>
            <p:cNvSpPr>
              <a:spLocks noChangeShapeType="1"/>
            </p:cNvSpPr>
            <p:nvPr/>
          </p:nvSpPr>
          <p:spPr bwMode="auto">
            <a:xfrm flipV="1">
              <a:off x="816" y="1440"/>
              <a:ext cx="384" cy="192"/>
            </a:xfrm>
            <a:prstGeom prst="line">
              <a:avLst/>
            </a:prstGeom>
            <a:noFill/>
            <a:ln w="9525">
              <a:solidFill>
                <a:schemeClr val="bg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55" name="Text Box 14">
              <a:extLst>
                <a:ext uri="{FF2B5EF4-FFF2-40B4-BE49-F238E27FC236}">
                  <a16:creationId xmlns:a16="http://schemas.microsoft.com/office/drawing/2014/main" id="{3238085D-66ED-0C18-F27C-E9CDF2A71BE4}"/>
                </a:ext>
              </a:extLst>
            </p:cNvPr>
            <p:cNvSpPr txBox="1">
              <a:spLocks noChangeArrowheads="1"/>
            </p:cNvSpPr>
            <p:nvPr/>
          </p:nvSpPr>
          <p:spPr bwMode="auto">
            <a:xfrm>
              <a:off x="2352" y="3953"/>
              <a:ext cx="877"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 cell surface</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Group 23">
            <a:extLst>
              <a:ext uri="{FF2B5EF4-FFF2-40B4-BE49-F238E27FC236}">
                <a16:creationId xmlns:a16="http://schemas.microsoft.com/office/drawing/2014/main" id="{1484079F-4F71-82BE-1BE7-B73EACAB1455}"/>
              </a:ext>
            </a:extLst>
          </p:cNvPr>
          <p:cNvGrpSpPr>
            <a:grpSpLocks/>
          </p:cNvGrpSpPr>
          <p:nvPr/>
        </p:nvGrpSpPr>
        <p:grpSpPr bwMode="auto">
          <a:xfrm>
            <a:off x="0" y="0"/>
            <a:ext cx="9144000" cy="6858000"/>
            <a:chOff x="0" y="0"/>
            <a:chExt cx="5760" cy="4320"/>
          </a:xfrm>
        </p:grpSpPr>
        <p:pic>
          <p:nvPicPr>
            <p:cNvPr id="12291" name="Picture 22" descr="Co_Rec_Shot_25">
              <a:extLst>
                <a:ext uri="{FF2B5EF4-FFF2-40B4-BE49-F238E27FC236}">
                  <a16:creationId xmlns:a16="http://schemas.microsoft.com/office/drawing/2014/main" id="{0B5A1F68-4814-13A1-959B-C4A9B11B09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Text Box 7">
              <a:extLst>
                <a:ext uri="{FF2B5EF4-FFF2-40B4-BE49-F238E27FC236}">
                  <a16:creationId xmlns:a16="http://schemas.microsoft.com/office/drawing/2014/main" id="{D063A1FA-7736-DAC5-5C9A-83742BD5BD7A}"/>
                </a:ext>
              </a:extLst>
            </p:cNvPr>
            <p:cNvSpPr txBox="1">
              <a:spLocks noChangeArrowheads="1"/>
            </p:cNvSpPr>
            <p:nvPr/>
          </p:nvSpPr>
          <p:spPr bwMode="auto">
            <a:xfrm>
              <a:off x="3723" y="816"/>
              <a:ext cx="471"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gp120</a:t>
              </a:r>
            </a:p>
          </p:txBody>
        </p:sp>
        <p:sp>
          <p:nvSpPr>
            <p:cNvPr id="12293" name="Text Box 8">
              <a:extLst>
                <a:ext uri="{FF2B5EF4-FFF2-40B4-BE49-F238E27FC236}">
                  <a16:creationId xmlns:a16="http://schemas.microsoft.com/office/drawing/2014/main" id="{CDE7AFEA-71A7-69EC-A7C3-1801D428E492}"/>
                </a:ext>
              </a:extLst>
            </p:cNvPr>
            <p:cNvSpPr txBox="1">
              <a:spLocks noChangeArrowheads="1"/>
            </p:cNvSpPr>
            <p:nvPr/>
          </p:nvSpPr>
          <p:spPr bwMode="auto">
            <a:xfrm>
              <a:off x="3422" y="300"/>
              <a:ext cx="400"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gp41</a:t>
              </a:r>
            </a:p>
          </p:txBody>
        </p:sp>
        <p:sp>
          <p:nvSpPr>
            <p:cNvPr id="12294" name="Text Box 9">
              <a:extLst>
                <a:ext uri="{FF2B5EF4-FFF2-40B4-BE49-F238E27FC236}">
                  <a16:creationId xmlns:a16="http://schemas.microsoft.com/office/drawing/2014/main" id="{50D63EA5-387D-6ADB-3384-F81AE19DC0A6}"/>
                </a:ext>
              </a:extLst>
            </p:cNvPr>
            <p:cNvSpPr txBox="1">
              <a:spLocks noChangeArrowheads="1"/>
            </p:cNvSpPr>
            <p:nvPr/>
          </p:nvSpPr>
          <p:spPr bwMode="auto">
            <a:xfrm>
              <a:off x="2352" y="3953"/>
              <a:ext cx="877"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 cell surface</a:t>
              </a:r>
            </a:p>
          </p:txBody>
        </p:sp>
        <p:sp>
          <p:nvSpPr>
            <p:cNvPr id="12295" name="Line 11">
              <a:extLst>
                <a:ext uri="{FF2B5EF4-FFF2-40B4-BE49-F238E27FC236}">
                  <a16:creationId xmlns:a16="http://schemas.microsoft.com/office/drawing/2014/main" id="{FEEA02F8-E147-EC74-8646-6A067FAF0E13}"/>
                </a:ext>
              </a:extLst>
            </p:cNvPr>
            <p:cNvSpPr>
              <a:spLocks noChangeShapeType="1"/>
            </p:cNvSpPr>
            <p:nvPr/>
          </p:nvSpPr>
          <p:spPr bwMode="auto">
            <a:xfrm flipV="1">
              <a:off x="1008" y="2256"/>
              <a:ext cx="192"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296" name="Line 14">
              <a:extLst>
                <a:ext uri="{FF2B5EF4-FFF2-40B4-BE49-F238E27FC236}">
                  <a16:creationId xmlns:a16="http://schemas.microsoft.com/office/drawing/2014/main" id="{4F851451-FC82-5CCE-346A-0BB81CCBEB08}"/>
                </a:ext>
              </a:extLst>
            </p:cNvPr>
            <p:cNvSpPr>
              <a:spLocks noChangeShapeType="1"/>
            </p:cNvSpPr>
            <p:nvPr/>
          </p:nvSpPr>
          <p:spPr bwMode="auto">
            <a:xfrm flipH="1">
              <a:off x="3408" y="1104"/>
              <a:ext cx="336" cy="240"/>
            </a:xfrm>
            <a:prstGeom prst="line">
              <a:avLst/>
            </a:prstGeom>
            <a:noFill/>
            <a:ln w="9525">
              <a:solidFill>
                <a:schemeClr val="bg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297" name="Text Box 16">
              <a:extLst>
                <a:ext uri="{FF2B5EF4-FFF2-40B4-BE49-F238E27FC236}">
                  <a16:creationId xmlns:a16="http://schemas.microsoft.com/office/drawing/2014/main" id="{0E309CCC-CBFC-638A-8F31-AA842412AAEC}"/>
                </a:ext>
              </a:extLst>
            </p:cNvPr>
            <p:cNvSpPr txBox="1">
              <a:spLocks noChangeArrowheads="1"/>
            </p:cNvSpPr>
            <p:nvPr/>
          </p:nvSpPr>
          <p:spPr bwMode="auto">
            <a:xfrm>
              <a:off x="96" y="113"/>
              <a:ext cx="443"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HIV-1</a:t>
              </a:r>
            </a:p>
          </p:txBody>
        </p:sp>
        <p:sp>
          <p:nvSpPr>
            <p:cNvPr id="12298" name="Line 17">
              <a:extLst>
                <a:ext uri="{FF2B5EF4-FFF2-40B4-BE49-F238E27FC236}">
                  <a16:creationId xmlns:a16="http://schemas.microsoft.com/office/drawing/2014/main" id="{79CB901D-B9D3-DC3D-04F4-F0C96072DD0B}"/>
                </a:ext>
              </a:extLst>
            </p:cNvPr>
            <p:cNvSpPr>
              <a:spLocks noChangeShapeType="1"/>
            </p:cNvSpPr>
            <p:nvPr/>
          </p:nvSpPr>
          <p:spPr bwMode="auto">
            <a:xfrm flipH="1">
              <a:off x="3072" y="576"/>
              <a:ext cx="336" cy="24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299" name="Line 19">
              <a:extLst>
                <a:ext uri="{FF2B5EF4-FFF2-40B4-BE49-F238E27FC236}">
                  <a16:creationId xmlns:a16="http://schemas.microsoft.com/office/drawing/2014/main" id="{A634C826-63FC-4159-CB86-16FE72BEED23}"/>
                </a:ext>
              </a:extLst>
            </p:cNvPr>
            <p:cNvSpPr>
              <a:spLocks noChangeShapeType="1"/>
            </p:cNvSpPr>
            <p:nvPr/>
          </p:nvSpPr>
          <p:spPr bwMode="auto">
            <a:xfrm flipV="1">
              <a:off x="1200" y="2976"/>
              <a:ext cx="240" cy="288"/>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300" name="Text Box 20">
              <a:extLst>
                <a:ext uri="{FF2B5EF4-FFF2-40B4-BE49-F238E27FC236}">
                  <a16:creationId xmlns:a16="http://schemas.microsoft.com/office/drawing/2014/main" id="{5E89B88F-5625-EB10-AE96-18A6C35CE876}"/>
                </a:ext>
              </a:extLst>
            </p:cNvPr>
            <p:cNvSpPr txBox="1">
              <a:spLocks noChangeArrowheads="1"/>
            </p:cNvSpPr>
            <p:nvPr/>
          </p:nvSpPr>
          <p:spPr bwMode="auto">
            <a:xfrm>
              <a:off x="785" y="3218"/>
              <a:ext cx="463"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CCR5</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301" name="Text Box 21">
              <a:extLst>
                <a:ext uri="{FF2B5EF4-FFF2-40B4-BE49-F238E27FC236}">
                  <a16:creationId xmlns:a16="http://schemas.microsoft.com/office/drawing/2014/main" id="{64B204E5-7322-1266-FA60-4F2BE96DAC3F}"/>
                </a:ext>
              </a:extLst>
            </p:cNvPr>
            <p:cNvSpPr txBox="1">
              <a:spLocks noChangeArrowheads="1"/>
            </p:cNvSpPr>
            <p:nvPr/>
          </p:nvSpPr>
          <p:spPr bwMode="auto">
            <a:xfrm>
              <a:off x="589" y="2129"/>
              <a:ext cx="371"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CD4</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Group 27">
            <a:extLst>
              <a:ext uri="{FF2B5EF4-FFF2-40B4-BE49-F238E27FC236}">
                <a16:creationId xmlns:a16="http://schemas.microsoft.com/office/drawing/2014/main" id="{0C5DA01F-764C-B445-1065-03E0F93430AF}"/>
              </a:ext>
            </a:extLst>
          </p:cNvPr>
          <p:cNvGrpSpPr>
            <a:grpSpLocks/>
          </p:cNvGrpSpPr>
          <p:nvPr/>
        </p:nvGrpSpPr>
        <p:grpSpPr bwMode="auto">
          <a:xfrm>
            <a:off x="0" y="0"/>
            <a:ext cx="9144000" cy="6858000"/>
            <a:chOff x="0" y="0"/>
            <a:chExt cx="5760" cy="4320"/>
          </a:xfrm>
        </p:grpSpPr>
        <p:pic>
          <p:nvPicPr>
            <p:cNvPr id="14339" name="Picture 26" descr="Co_Rec_Shot_31">
              <a:extLst>
                <a:ext uri="{FF2B5EF4-FFF2-40B4-BE49-F238E27FC236}">
                  <a16:creationId xmlns:a16="http://schemas.microsoft.com/office/drawing/2014/main" id="{4E78B13F-472B-5AAD-AEAF-B852BFF153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Text Box 3">
              <a:extLst>
                <a:ext uri="{FF2B5EF4-FFF2-40B4-BE49-F238E27FC236}">
                  <a16:creationId xmlns:a16="http://schemas.microsoft.com/office/drawing/2014/main" id="{70A3F74C-DA2D-3692-958D-92AF3F52E984}"/>
                </a:ext>
              </a:extLst>
            </p:cNvPr>
            <p:cNvSpPr txBox="1">
              <a:spLocks noChangeArrowheads="1"/>
            </p:cNvSpPr>
            <p:nvPr/>
          </p:nvSpPr>
          <p:spPr bwMode="auto">
            <a:xfrm>
              <a:off x="3426" y="300"/>
              <a:ext cx="400"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gp41</a:t>
              </a:r>
            </a:p>
          </p:txBody>
        </p:sp>
        <p:sp>
          <p:nvSpPr>
            <p:cNvPr id="14341" name="Text Box 8">
              <a:extLst>
                <a:ext uri="{FF2B5EF4-FFF2-40B4-BE49-F238E27FC236}">
                  <a16:creationId xmlns:a16="http://schemas.microsoft.com/office/drawing/2014/main" id="{5390D20C-38CB-61C7-0CF5-E78461FCA160}"/>
                </a:ext>
              </a:extLst>
            </p:cNvPr>
            <p:cNvSpPr txBox="1">
              <a:spLocks noChangeArrowheads="1"/>
            </p:cNvSpPr>
            <p:nvPr/>
          </p:nvSpPr>
          <p:spPr bwMode="auto">
            <a:xfrm>
              <a:off x="2352" y="3953"/>
              <a:ext cx="877"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 cell surface</a:t>
              </a:r>
            </a:p>
          </p:txBody>
        </p:sp>
        <p:sp>
          <p:nvSpPr>
            <p:cNvPr id="14342" name="Text Box 9">
              <a:extLst>
                <a:ext uri="{FF2B5EF4-FFF2-40B4-BE49-F238E27FC236}">
                  <a16:creationId xmlns:a16="http://schemas.microsoft.com/office/drawing/2014/main" id="{C14C6821-D084-35D1-A650-54B6D445A63C}"/>
                </a:ext>
              </a:extLst>
            </p:cNvPr>
            <p:cNvSpPr txBox="1">
              <a:spLocks noChangeArrowheads="1"/>
            </p:cNvSpPr>
            <p:nvPr/>
          </p:nvSpPr>
          <p:spPr bwMode="auto">
            <a:xfrm>
              <a:off x="96" y="113"/>
              <a:ext cx="443"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HIV-1</a:t>
              </a:r>
            </a:p>
          </p:txBody>
        </p:sp>
        <p:sp>
          <p:nvSpPr>
            <p:cNvPr id="14343" name="Line 13">
              <a:extLst>
                <a:ext uri="{FF2B5EF4-FFF2-40B4-BE49-F238E27FC236}">
                  <a16:creationId xmlns:a16="http://schemas.microsoft.com/office/drawing/2014/main" id="{8D4928C3-0D4B-B226-B813-79AB9B9EB2A2}"/>
                </a:ext>
              </a:extLst>
            </p:cNvPr>
            <p:cNvSpPr>
              <a:spLocks noChangeShapeType="1"/>
            </p:cNvSpPr>
            <p:nvPr/>
          </p:nvSpPr>
          <p:spPr bwMode="auto">
            <a:xfrm flipH="1">
              <a:off x="3072" y="576"/>
              <a:ext cx="336" cy="24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344" name="Text Box 17">
              <a:extLst>
                <a:ext uri="{FF2B5EF4-FFF2-40B4-BE49-F238E27FC236}">
                  <a16:creationId xmlns:a16="http://schemas.microsoft.com/office/drawing/2014/main" id="{2CA9E350-9055-5C3E-D35B-315766808238}"/>
                </a:ext>
              </a:extLst>
            </p:cNvPr>
            <p:cNvSpPr txBox="1">
              <a:spLocks noChangeArrowheads="1"/>
            </p:cNvSpPr>
            <p:nvPr/>
          </p:nvSpPr>
          <p:spPr bwMode="auto">
            <a:xfrm>
              <a:off x="785" y="3218"/>
              <a:ext cx="463"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CCR5</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345" name="Line 20">
              <a:extLst>
                <a:ext uri="{FF2B5EF4-FFF2-40B4-BE49-F238E27FC236}">
                  <a16:creationId xmlns:a16="http://schemas.microsoft.com/office/drawing/2014/main" id="{213B782E-6B04-32ED-B63A-3059046331B8}"/>
                </a:ext>
              </a:extLst>
            </p:cNvPr>
            <p:cNvSpPr>
              <a:spLocks noChangeShapeType="1"/>
            </p:cNvSpPr>
            <p:nvPr/>
          </p:nvSpPr>
          <p:spPr bwMode="auto">
            <a:xfrm flipV="1">
              <a:off x="1200" y="2976"/>
              <a:ext cx="240" cy="288"/>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346" name="Text Box 22">
              <a:extLst>
                <a:ext uri="{FF2B5EF4-FFF2-40B4-BE49-F238E27FC236}">
                  <a16:creationId xmlns:a16="http://schemas.microsoft.com/office/drawing/2014/main" id="{9F46D924-B356-0B74-1DAB-F9B7A8831D00}"/>
                </a:ext>
              </a:extLst>
            </p:cNvPr>
            <p:cNvSpPr txBox="1">
              <a:spLocks noChangeArrowheads="1"/>
            </p:cNvSpPr>
            <p:nvPr/>
          </p:nvSpPr>
          <p:spPr bwMode="auto">
            <a:xfrm>
              <a:off x="589" y="2129"/>
              <a:ext cx="371"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CD4</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347" name="Line 23">
              <a:extLst>
                <a:ext uri="{FF2B5EF4-FFF2-40B4-BE49-F238E27FC236}">
                  <a16:creationId xmlns:a16="http://schemas.microsoft.com/office/drawing/2014/main" id="{12960E05-C501-DBD9-DA1E-0B12AB92B110}"/>
                </a:ext>
              </a:extLst>
            </p:cNvPr>
            <p:cNvSpPr>
              <a:spLocks noChangeShapeType="1"/>
            </p:cNvSpPr>
            <p:nvPr/>
          </p:nvSpPr>
          <p:spPr bwMode="auto">
            <a:xfrm flipV="1">
              <a:off x="1008" y="2256"/>
              <a:ext cx="192"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348" name="Text Box 24">
              <a:extLst>
                <a:ext uri="{FF2B5EF4-FFF2-40B4-BE49-F238E27FC236}">
                  <a16:creationId xmlns:a16="http://schemas.microsoft.com/office/drawing/2014/main" id="{F559E3C6-6082-F0D4-F546-57978DC4DA8A}"/>
                </a:ext>
              </a:extLst>
            </p:cNvPr>
            <p:cNvSpPr txBox="1">
              <a:spLocks noChangeArrowheads="1"/>
            </p:cNvSpPr>
            <p:nvPr/>
          </p:nvSpPr>
          <p:spPr bwMode="auto">
            <a:xfrm>
              <a:off x="3723" y="816"/>
              <a:ext cx="471"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gp120</a:t>
              </a:r>
            </a:p>
          </p:txBody>
        </p:sp>
        <p:sp>
          <p:nvSpPr>
            <p:cNvPr id="14349" name="Line 25">
              <a:extLst>
                <a:ext uri="{FF2B5EF4-FFF2-40B4-BE49-F238E27FC236}">
                  <a16:creationId xmlns:a16="http://schemas.microsoft.com/office/drawing/2014/main" id="{83D23FF9-D434-33A2-0BDB-E7C101C10C47}"/>
                </a:ext>
              </a:extLst>
            </p:cNvPr>
            <p:cNvSpPr>
              <a:spLocks noChangeShapeType="1"/>
            </p:cNvSpPr>
            <p:nvPr/>
          </p:nvSpPr>
          <p:spPr bwMode="auto">
            <a:xfrm flipH="1">
              <a:off x="3408" y="1104"/>
              <a:ext cx="336" cy="240"/>
            </a:xfrm>
            <a:prstGeom prst="line">
              <a:avLst/>
            </a:prstGeom>
            <a:noFill/>
            <a:ln w="9525">
              <a:solidFill>
                <a:schemeClr val="bg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Group 22">
            <a:extLst>
              <a:ext uri="{FF2B5EF4-FFF2-40B4-BE49-F238E27FC236}">
                <a16:creationId xmlns:a16="http://schemas.microsoft.com/office/drawing/2014/main" id="{0D66FA05-D61F-C764-DFA6-4D706136190D}"/>
              </a:ext>
            </a:extLst>
          </p:cNvPr>
          <p:cNvGrpSpPr>
            <a:grpSpLocks/>
          </p:cNvGrpSpPr>
          <p:nvPr/>
        </p:nvGrpSpPr>
        <p:grpSpPr bwMode="auto">
          <a:xfrm>
            <a:off x="0" y="0"/>
            <a:ext cx="9144000" cy="6858000"/>
            <a:chOff x="0" y="0"/>
            <a:chExt cx="5760" cy="4320"/>
          </a:xfrm>
        </p:grpSpPr>
        <p:pic>
          <p:nvPicPr>
            <p:cNvPr id="16387" name="Picture 21" descr="Co_Rec_Shot_35">
              <a:extLst>
                <a:ext uri="{FF2B5EF4-FFF2-40B4-BE49-F238E27FC236}">
                  <a16:creationId xmlns:a16="http://schemas.microsoft.com/office/drawing/2014/main" id="{A64A5A33-2BE5-9C57-B3A7-1D2295A898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ext Box 3">
              <a:extLst>
                <a:ext uri="{FF2B5EF4-FFF2-40B4-BE49-F238E27FC236}">
                  <a16:creationId xmlns:a16="http://schemas.microsoft.com/office/drawing/2014/main" id="{450D899E-DCF1-3BFB-0E7D-C74DE24DA44A}"/>
                </a:ext>
              </a:extLst>
            </p:cNvPr>
            <p:cNvSpPr txBox="1">
              <a:spLocks noChangeArrowheads="1"/>
            </p:cNvSpPr>
            <p:nvPr/>
          </p:nvSpPr>
          <p:spPr bwMode="auto">
            <a:xfrm>
              <a:off x="3422" y="482"/>
              <a:ext cx="400"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gp41</a:t>
              </a:r>
            </a:p>
          </p:txBody>
        </p:sp>
        <p:sp>
          <p:nvSpPr>
            <p:cNvPr id="16389" name="Text Box 7">
              <a:extLst>
                <a:ext uri="{FF2B5EF4-FFF2-40B4-BE49-F238E27FC236}">
                  <a16:creationId xmlns:a16="http://schemas.microsoft.com/office/drawing/2014/main" id="{5B21FEFE-101A-0D70-AEFC-14B76E5C2D96}"/>
                </a:ext>
              </a:extLst>
            </p:cNvPr>
            <p:cNvSpPr txBox="1">
              <a:spLocks noChangeArrowheads="1"/>
            </p:cNvSpPr>
            <p:nvPr/>
          </p:nvSpPr>
          <p:spPr bwMode="auto">
            <a:xfrm>
              <a:off x="2352" y="3953"/>
              <a:ext cx="877"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 cell surface</a:t>
              </a:r>
            </a:p>
          </p:txBody>
        </p:sp>
        <p:sp>
          <p:nvSpPr>
            <p:cNvPr id="16390" name="Line 9">
              <a:extLst>
                <a:ext uri="{FF2B5EF4-FFF2-40B4-BE49-F238E27FC236}">
                  <a16:creationId xmlns:a16="http://schemas.microsoft.com/office/drawing/2014/main" id="{FA17C80C-2ADE-5863-0502-0164009588CA}"/>
                </a:ext>
              </a:extLst>
            </p:cNvPr>
            <p:cNvSpPr>
              <a:spLocks noChangeShapeType="1"/>
            </p:cNvSpPr>
            <p:nvPr/>
          </p:nvSpPr>
          <p:spPr bwMode="auto">
            <a:xfrm flipH="1">
              <a:off x="3312" y="1200"/>
              <a:ext cx="336" cy="336"/>
            </a:xfrm>
            <a:prstGeom prst="line">
              <a:avLst/>
            </a:prstGeom>
            <a:noFill/>
            <a:ln w="9525">
              <a:solidFill>
                <a:schemeClr val="bg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391" name="Line 10">
              <a:extLst>
                <a:ext uri="{FF2B5EF4-FFF2-40B4-BE49-F238E27FC236}">
                  <a16:creationId xmlns:a16="http://schemas.microsoft.com/office/drawing/2014/main" id="{DED8B468-BC57-B766-A92F-7970DE4A0A14}"/>
                </a:ext>
              </a:extLst>
            </p:cNvPr>
            <p:cNvSpPr>
              <a:spLocks noChangeShapeType="1"/>
            </p:cNvSpPr>
            <p:nvPr/>
          </p:nvSpPr>
          <p:spPr bwMode="auto">
            <a:xfrm flipV="1">
              <a:off x="1200" y="2976"/>
              <a:ext cx="240" cy="288"/>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392" name="Line 12">
              <a:extLst>
                <a:ext uri="{FF2B5EF4-FFF2-40B4-BE49-F238E27FC236}">
                  <a16:creationId xmlns:a16="http://schemas.microsoft.com/office/drawing/2014/main" id="{1663BABE-5EEF-1C4A-F8D5-32B3EF17F110}"/>
                </a:ext>
              </a:extLst>
            </p:cNvPr>
            <p:cNvSpPr>
              <a:spLocks noChangeShapeType="1"/>
            </p:cNvSpPr>
            <p:nvPr/>
          </p:nvSpPr>
          <p:spPr bwMode="auto">
            <a:xfrm flipH="1">
              <a:off x="3120" y="816"/>
              <a:ext cx="288" cy="192"/>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393" name="Line 15">
              <a:extLst>
                <a:ext uri="{FF2B5EF4-FFF2-40B4-BE49-F238E27FC236}">
                  <a16:creationId xmlns:a16="http://schemas.microsoft.com/office/drawing/2014/main" id="{3DCF4369-B620-4C8B-19D5-E72B6460FC59}"/>
                </a:ext>
              </a:extLst>
            </p:cNvPr>
            <p:cNvSpPr>
              <a:spLocks noChangeShapeType="1"/>
            </p:cNvSpPr>
            <p:nvPr/>
          </p:nvSpPr>
          <p:spPr bwMode="auto">
            <a:xfrm flipV="1">
              <a:off x="1008" y="2256"/>
              <a:ext cx="192"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394" name="Text Box 16">
              <a:extLst>
                <a:ext uri="{FF2B5EF4-FFF2-40B4-BE49-F238E27FC236}">
                  <a16:creationId xmlns:a16="http://schemas.microsoft.com/office/drawing/2014/main" id="{99B734EF-3B02-387D-5B82-3E38AE30CC23}"/>
                </a:ext>
              </a:extLst>
            </p:cNvPr>
            <p:cNvSpPr txBox="1">
              <a:spLocks noChangeArrowheads="1"/>
            </p:cNvSpPr>
            <p:nvPr/>
          </p:nvSpPr>
          <p:spPr bwMode="auto">
            <a:xfrm>
              <a:off x="3632" y="930"/>
              <a:ext cx="471"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gp120</a:t>
              </a:r>
            </a:p>
          </p:txBody>
        </p:sp>
        <p:sp>
          <p:nvSpPr>
            <p:cNvPr id="16395" name="Text Box 17">
              <a:extLst>
                <a:ext uri="{FF2B5EF4-FFF2-40B4-BE49-F238E27FC236}">
                  <a16:creationId xmlns:a16="http://schemas.microsoft.com/office/drawing/2014/main" id="{0DD1FD6E-E387-FFDE-F31A-864B9B3F5501}"/>
                </a:ext>
              </a:extLst>
            </p:cNvPr>
            <p:cNvSpPr txBox="1">
              <a:spLocks noChangeArrowheads="1"/>
            </p:cNvSpPr>
            <p:nvPr/>
          </p:nvSpPr>
          <p:spPr bwMode="auto">
            <a:xfrm>
              <a:off x="96" y="113"/>
              <a:ext cx="443"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HIV-1</a:t>
              </a:r>
            </a:p>
          </p:txBody>
        </p:sp>
        <p:sp>
          <p:nvSpPr>
            <p:cNvPr id="16396" name="Text Box 18">
              <a:extLst>
                <a:ext uri="{FF2B5EF4-FFF2-40B4-BE49-F238E27FC236}">
                  <a16:creationId xmlns:a16="http://schemas.microsoft.com/office/drawing/2014/main" id="{A8F171B2-FA98-0CB4-F0B7-029BFA341DC7}"/>
                </a:ext>
              </a:extLst>
            </p:cNvPr>
            <p:cNvSpPr txBox="1">
              <a:spLocks noChangeArrowheads="1"/>
            </p:cNvSpPr>
            <p:nvPr/>
          </p:nvSpPr>
          <p:spPr bwMode="auto">
            <a:xfrm>
              <a:off x="785" y="3218"/>
              <a:ext cx="463"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CCR5</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397" name="Text Box 19">
              <a:extLst>
                <a:ext uri="{FF2B5EF4-FFF2-40B4-BE49-F238E27FC236}">
                  <a16:creationId xmlns:a16="http://schemas.microsoft.com/office/drawing/2014/main" id="{8AC329D7-30CF-1CC5-8555-07D71A1E3F53}"/>
                </a:ext>
              </a:extLst>
            </p:cNvPr>
            <p:cNvSpPr txBox="1">
              <a:spLocks noChangeArrowheads="1"/>
            </p:cNvSpPr>
            <p:nvPr/>
          </p:nvSpPr>
          <p:spPr bwMode="auto">
            <a:xfrm>
              <a:off x="589" y="2129"/>
              <a:ext cx="371"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CD4</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30">
            <a:extLst>
              <a:ext uri="{FF2B5EF4-FFF2-40B4-BE49-F238E27FC236}">
                <a16:creationId xmlns:a16="http://schemas.microsoft.com/office/drawing/2014/main" id="{87A8C36F-BECE-B11B-21D0-EB91C12175A9}"/>
              </a:ext>
            </a:extLst>
          </p:cNvPr>
          <p:cNvGrpSpPr>
            <a:grpSpLocks/>
          </p:cNvGrpSpPr>
          <p:nvPr/>
        </p:nvGrpSpPr>
        <p:grpSpPr bwMode="auto">
          <a:xfrm>
            <a:off x="0" y="0"/>
            <a:ext cx="9144000" cy="6858000"/>
            <a:chOff x="0" y="0"/>
            <a:chExt cx="5760" cy="4320"/>
          </a:xfrm>
        </p:grpSpPr>
        <p:pic>
          <p:nvPicPr>
            <p:cNvPr id="18435" name="Picture 29" descr="Co_Rec_Shot_45">
              <a:extLst>
                <a:ext uri="{FF2B5EF4-FFF2-40B4-BE49-F238E27FC236}">
                  <a16:creationId xmlns:a16="http://schemas.microsoft.com/office/drawing/2014/main" id="{C1FFABDB-3210-1267-04D4-6BEF85E663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14">
              <a:extLst>
                <a:ext uri="{FF2B5EF4-FFF2-40B4-BE49-F238E27FC236}">
                  <a16:creationId xmlns:a16="http://schemas.microsoft.com/office/drawing/2014/main" id="{D4844944-1AF1-627E-98D1-D8AAD30D2243}"/>
                </a:ext>
              </a:extLst>
            </p:cNvPr>
            <p:cNvSpPr txBox="1">
              <a:spLocks noChangeArrowheads="1"/>
            </p:cNvSpPr>
            <p:nvPr/>
          </p:nvSpPr>
          <p:spPr bwMode="auto">
            <a:xfrm>
              <a:off x="3632" y="930"/>
              <a:ext cx="471"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gp120</a:t>
              </a:r>
            </a:p>
          </p:txBody>
        </p:sp>
        <p:sp>
          <p:nvSpPr>
            <p:cNvPr id="18437" name="Line 15">
              <a:extLst>
                <a:ext uri="{FF2B5EF4-FFF2-40B4-BE49-F238E27FC236}">
                  <a16:creationId xmlns:a16="http://schemas.microsoft.com/office/drawing/2014/main" id="{0580A3D2-E4ED-DCE8-8CE6-37B2ED19EF0D}"/>
                </a:ext>
              </a:extLst>
            </p:cNvPr>
            <p:cNvSpPr>
              <a:spLocks noChangeShapeType="1"/>
            </p:cNvSpPr>
            <p:nvPr/>
          </p:nvSpPr>
          <p:spPr bwMode="auto">
            <a:xfrm flipH="1">
              <a:off x="3312" y="1200"/>
              <a:ext cx="336" cy="336"/>
            </a:xfrm>
            <a:prstGeom prst="line">
              <a:avLst/>
            </a:prstGeom>
            <a:noFill/>
            <a:ln w="9525">
              <a:solidFill>
                <a:schemeClr val="bg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438" name="Text Box 16">
              <a:extLst>
                <a:ext uri="{FF2B5EF4-FFF2-40B4-BE49-F238E27FC236}">
                  <a16:creationId xmlns:a16="http://schemas.microsoft.com/office/drawing/2014/main" id="{0A461BA2-AD45-E4A7-43B2-81CDCBA96902}"/>
                </a:ext>
              </a:extLst>
            </p:cNvPr>
            <p:cNvSpPr txBox="1">
              <a:spLocks noChangeArrowheads="1"/>
            </p:cNvSpPr>
            <p:nvPr/>
          </p:nvSpPr>
          <p:spPr bwMode="auto">
            <a:xfrm>
              <a:off x="3422" y="482"/>
              <a:ext cx="400"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gp41</a:t>
              </a:r>
            </a:p>
          </p:txBody>
        </p:sp>
        <p:sp>
          <p:nvSpPr>
            <p:cNvPr id="18439" name="Line 17">
              <a:extLst>
                <a:ext uri="{FF2B5EF4-FFF2-40B4-BE49-F238E27FC236}">
                  <a16:creationId xmlns:a16="http://schemas.microsoft.com/office/drawing/2014/main" id="{CCC23D13-BABE-84E2-3B17-C0FD37A2707F}"/>
                </a:ext>
              </a:extLst>
            </p:cNvPr>
            <p:cNvSpPr>
              <a:spLocks noChangeShapeType="1"/>
            </p:cNvSpPr>
            <p:nvPr/>
          </p:nvSpPr>
          <p:spPr bwMode="auto">
            <a:xfrm flipH="1">
              <a:off x="3120" y="816"/>
              <a:ext cx="288" cy="192"/>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440" name="Line 20">
              <a:extLst>
                <a:ext uri="{FF2B5EF4-FFF2-40B4-BE49-F238E27FC236}">
                  <a16:creationId xmlns:a16="http://schemas.microsoft.com/office/drawing/2014/main" id="{961341B7-9475-8832-27C2-A19262EB6287}"/>
                </a:ext>
              </a:extLst>
            </p:cNvPr>
            <p:cNvSpPr>
              <a:spLocks noChangeShapeType="1"/>
            </p:cNvSpPr>
            <p:nvPr/>
          </p:nvSpPr>
          <p:spPr bwMode="auto">
            <a:xfrm flipV="1">
              <a:off x="1200" y="2976"/>
              <a:ext cx="240" cy="288"/>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441" name="Text Box 22">
              <a:extLst>
                <a:ext uri="{FF2B5EF4-FFF2-40B4-BE49-F238E27FC236}">
                  <a16:creationId xmlns:a16="http://schemas.microsoft.com/office/drawing/2014/main" id="{A0922680-8196-AEC6-40C2-EF294EF68410}"/>
                </a:ext>
              </a:extLst>
            </p:cNvPr>
            <p:cNvSpPr txBox="1">
              <a:spLocks noChangeArrowheads="1"/>
            </p:cNvSpPr>
            <p:nvPr/>
          </p:nvSpPr>
          <p:spPr bwMode="auto">
            <a:xfrm>
              <a:off x="2352" y="3953"/>
              <a:ext cx="877"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 cell surface</a:t>
              </a:r>
            </a:p>
          </p:txBody>
        </p:sp>
        <p:sp>
          <p:nvSpPr>
            <p:cNvPr id="18442" name="Line 25">
              <a:extLst>
                <a:ext uri="{FF2B5EF4-FFF2-40B4-BE49-F238E27FC236}">
                  <a16:creationId xmlns:a16="http://schemas.microsoft.com/office/drawing/2014/main" id="{62D19075-994A-6FDA-9005-FFAB8CA3CD7F}"/>
                </a:ext>
              </a:extLst>
            </p:cNvPr>
            <p:cNvSpPr>
              <a:spLocks noChangeShapeType="1"/>
            </p:cNvSpPr>
            <p:nvPr/>
          </p:nvSpPr>
          <p:spPr bwMode="auto">
            <a:xfrm flipV="1">
              <a:off x="1008" y="2256"/>
              <a:ext cx="192"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443" name="Text Box 26">
              <a:extLst>
                <a:ext uri="{FF2B5EF4-FFF2-40B4-BE49-F238E27FC236}">
                  <a16:creationId xmlns:a16="http://schemas.microsoft.com/office/drawing/2014/main" id="{C9DDA323-96F8-800C-4315-AA736B13D293}"/>
                </a:ext>
              </a:extLst>
            </p:cNvPr>
            <p:cNvSpPr txBox="1">
              <a:spLocks noChangeArrowheads="1"/>
            </p:cNvSpPr>
            <p:nvPr/>
          </p:nvSpPr>
          <p:spPr bwMode="auto">
            <a:xfrm>
              <a:off x="96" y="113"/>
              <a:ext cx="443"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HIV-1</a:t>
              </a:r>
            </a:p>
          </p:txBody>
        </p:sp>
        <p:sp>
          <p:nvSpPr>
            <p:cNvPr id="18444" name="Text Box 27">
              <a:extLst>
                <a:ext uri="{FF2B5EF4-FFF2-40B4-BE49-F238E27FC236}">
                  <a16:creationId xmlns:a16="http://schemas.microsoft.com/office/drawing/2014/main" id="{80928FA8-4483-4F83-32BA-D72066348A28}"/>
                </a:ext>
              </a:extLst>
            </p:cNvPr>
            <p:cNvSpPr txBox="1">
              <a:spLocks noChangeArrowheads="1"/>
            </p:cNvSpPr>
            <p:nvPr/>
          </p:nvSpPr>
          <p:spPr bwMode="auto">
            <a:xfrm>
              <a:off x="785" y="3218"/>
              <a:ext cx="463"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CCR5</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445" name="Text Box 28">
              <a:extLst>
                <a:ext uri="{FF2B5EF4-FFF2-40B4-BE49-F238E27FC236}">
                  <a16:creationId xmlns:a16="http://schemas.microsoft.com/office/drawing/2014/main" id="{A8A4466A-DC06-CD78-9E9B-FAA5883DBE73}"/>
                </a:ext>
              </a:extLst>
            </p:cNvPr>
            <p:cNvSpPr txBox="1">
              <a:spLocks noChangeArrowheads="1"/>
            </p:cNvSpPr>
            <p:nvPr/>
          </p:nvSpPr>
          <p:spPr bwMode="auto">
            <a:xfrm>
              <a:off x="589" y="2129"/>
              <a:ext cx="371"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CD4</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Group 14">
            <a:extLst>
              <a:ext uri="{FF2B5EF4-FFF2-40B4-BE49-F238E27FC236}">
                <a16:creationId xmlns:a16="http://schemas.microsoft.com/office/drawing/2014/main" id="{07ECF8E2-5813-63B1-87E5-F9CF1F6B9415}"/>
              </a:ext>
            </a:extLst>
          </p:cNvPr>
          <p:cNvGrpSpPr>
            <a:grpSpLocks/>
          </p:cNvGrpSpPr>
          <p:nvPr/>
        </p:nvGrpSpPr>
        <p:grpSpPr bwMode="auto">
          <a:xfrm>
            <a:off x="0" y="0"/>
            <a:ext cx="9144000" cy="6858000"/>
            <a:chOff x="0" y="0"/>
            <a:chExt cx="5760" cy="4320"/>
          </a:xfrm>
        </p:grpSpPr>
        <p:pic>
          <p:nvPicPr>
            <p:cNvPr id="20483" name="Picture 13" descr="Co_Rec_Shot_48">
              <a:extLst>
                <a:ext uri="{FF2B5EF4-FFF2-40B4-BE49-F238E27FC236}">
                  <a16:creationId xmlns:a16="http://schemas.microsoft.com/office/drawing/2014/main" id="{2F05DB64-D87C-5D77-7CA6-1DF9B29C8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 Box 5">
              <a:extLst>
                <a:ext uri="{FF2B5EF4-FFF2-40B4-BE49-F238E27FC236}">
                  <a16:creationId xmlns:a16="http://schemas.microsoft.com/office/drawing/2014/main" id="{F4830D58-7163-EFA6-377D-7E1BC7053FD9}"/>
                </a:ext>
              </a:extLst>
            </p:cNvPr>
            <p:cNvSpPr txBox="1">
              <a:spLocks noChangeArrowheads="1"/>
            </p:cNvSpPr>
            <p:nvPr/>
          </p:nvSpPr>
          <p:spPr bwMode="auto">
            <a:xfrm>
              <a:off x="3744" y="844"/>
              <a:ext cx="748"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HIV-1 RNA</a:t>
              </a:r>
            </a:p>
          </p:txBody>
        </p:sp>
        <p:sp>
          <p:nvSpPr>
            <p:cNvPr id="20485" name="Text Box 8">
              <a:extLst>
                <a:ext uri="{FF2B5EF4-FFF2-40B4-BE49-F238E27FC236}">
                  <a16:creationId xmlns:a16="http://schemas.microsoft.com/office/drawing/2014/main" id="{1B171F6C-DBAE-D4CB-F813-9F3F4FED748A}"/>
                </a:ext>
              </a:extLst>
            </p:cNvPr>
            <p:cNvSpPr txBox="1">
              <a:spLocks noChangeArrowheads="1"/>
            </p:cNvSpPr>
            <p:nvPr/>
          </p:nvSpPr>
          <p:spPr bwMode="auto">
            <a:xfrm>
              <a:off x="96" y="113"/>
              <a:ext cx="443"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HIV-1</a:t>
              </a:r>
            </a:p>
          </p:txBody>
        </p:sp>
        <p:sp>
          <p:nvSpPr>
            <p:cNvPr id="20486" name="Line 9">
              <a:extLst>
                <a:ext uri="{FF2B5EF4-FFF2-40B4-BE49-F238E27FC236}">
                  <a16:creationId xmlns:a16="http://schemas.microsoft.com/office/drawing/2014/main" id="{85C4A4B9-EEC7-CF0D-8C0C-F27CDB960DA4}"/>
                </a:ext>
              </a:extLst>
            </p:cNvPr>
            <p:cNvSpPr>
              <a:spLocks noChangeShapeType="1"/>
            </p:cNvSpPr>
            <p:nvPr/>
          </p:nvSpPr>
          <p:spPr bwMode="auto">
            <a:xfrm>
              <a:off x="2592" y="960"/>
              <a:ext cx="1104" cy="0"/>
            </a:xfrm>
            <a:prstGeom prst="line">
              <a:avLst/>
            </a:prstGeom>
            <a:noFill/>
            <a:ln w="19050">
              <a:solidFill>
                <a:schemeClr val="tx1"/>
              </a:solidFill>
              <a:miter lim="800000"/>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487" name="Text Box 10">
              <a:extLst>
                <a:ext uri="{FF2B5EF4-FFF2-40B4-BE49-F238E27FC236}">
                  <a16:creationId xmlns:a16="http://schemas.microsoft.com/office/drawing/2014/main" id="{F64D8851-7C6D-1FEF-F888-9C2277124345}"/>
                </a:ext>
              </a:extLst>
            </p:cNvPr>
            <p:cNvSpPr txBox="1">
              <a:spLocks noChangeArrowheads="1"/>
            </p:cNvSpPr>
            <p:nvPr/>
          </p:nvSpPr>
          <p:spPr bwMode="auto">
            <a:xfrm>
              <a:off x="2699" y="3953"/>
              <a:ext cx="421"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 cell</a:t>
              </a:r>
            </a:p>
          </p:txBody>
        </p:sp>
        <p:sp>
          <p:nvSpPr>
            <p:cNvPr id="20488" name="Text Box 11">
              <a:extLst>
                <a:ext uri="{FF2B5EF4-FFF2-40B4-BE49-F238E27FC236}">
                  <a16:creationId xmlns:a16="http://schemas.microsoft.com/office/drawing/2014/main" id="{C6D6C4CE-F3A0-41C9-18AE-7B26C9913C3C}"/>
                </a:ext>
              </a:extLst>
            </p:cNvPr>
            <p:cNvSpPr txBox="1">
              <a:spLocks noChangeArrowheads="1"/>
            </p:cNvSpPr>
            <p:nvPr/>
          </p:nvSpPr>
          <p:spPr bwMode="auto">
            <a:xfrm>
              <a:off x="3744" y="1276"/>
              <a:ext cx="1224"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HIV-1 nucleocapsid</a:t>
              </a:r>
            </a:p>
          </p:txBody>
        </p:sp>
        <p:sp>
          <p:nvSpPr>
            <p:cNvPr id="20489" name="Line 12">
              <a:extLst>
                <a:ext uri="{FF2B5EF4-FFF2-40B4-BE49-F238E27FC236}">
                  <a16:creationId xmlns:a16="http://schemas.microsoft.com/office/drawing/2014/main" id="{571C7B11-0DB8-3F8C-5DDD-FDC8D60AB7F8}"/>
                </a:ext>
              </a:extLst>
            </p:cNvPr>
            <p:cNvSpPr>
              <a:spLocks noChangeShapeType="1"/>
            </p:cNvSpPr>
            <p:nvPr/>
          </p:nvSpPr>
          <p:spPr bwMode="auto">
            <a:xfrm>
              <a:off x="3120" y="1392"/>
              <a:ext cx="576" cy="0"/>
            </a:xfrm>
            <a:prstGeom prst="line">
              <a:avLst/>
            </a:prstGeom>
            <a:noFill/>
            <a:ln w="19050">
              <a:solidFill>
                <a:schemeClr val="tx1"/>
              </a:solidFill>
              <a:miter lim="800000"/>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oup 14">
            <a:extLst>
              <a:ext uri="{FF2B5EF4-FFF2-40B4-BE49-F238E27FC236}">
                <a16:creationId xmlns:a16="http://schemas.microsoft.com/office/drawing/2014/main" id="{46E87715-5664-B419-BF34-C21BE51CA682}"/>
              </a:ext>
            </a:extLst>
          </p:cNvPr>
          <p:cNvGrpSpPr>
            <a:grpSpLocks/>
          </p:cNvGrpSpPr>
          <p:nvPr/>
        </p:nvGrpSpPr>
        <p:grpSpPr bwMode="auto">
          <a:xfrm>
            <a:off x="0" y="0"/>
            <a:ext cx="9144000" cy="6858000"/>
            <a:chOff x="0" y="0"/>
            <a:chExt cx="5760" cy="4320"/>
          </a:xfrm>
        </p:grpSpPr>
        <p:pic>
          <p:nvPicPr>
            <p:cNvPr id="22531" name="Picture 13" descr="Co_Rec_Shot_228">
              <a:extLst>
                <a:ext uri="{FF2B5EF4-FFF2-40B4-BE49-F238E27FC236}">
                  <a16:creationId xmlns:a16="http://schemas.microsoft.com/office/drawing/2014/main" id="{D492D12C-522C-0C34-F245-DE904D1B19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ext Box 3">
              <a:extLst>
                <a:ext uri="{FF2B5EF4-FFF2-40B4-BE49-F238E27FC236}">
                  <a16:creationId xmlns:a16="http://schemas.microsoft.com/office/drawing/2014/main" id="{1F5B2B46-A524-5769-DECE-CAFA22D3BB5C}"/>
                </a:ext>
              </a:extLst>
            </p:cNvPr>
            <p:cNvSpPr txBox="1">
              <a:spLocks noChangeArrowheads="1"/>
            </p:cNvSpPr>
            <p:nvPr/>
          </p:nvSpPr>
          <p:spPr bwMode="auto">
            <a:xfrm>
              <a:off x="768" y="3218"/>
              <a:ext cx="463"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CCR5</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533" name="Text Box 5">
              <a:extLst>
                <a:ext uri="{FF2B5EF4-FFF2-40B4-BE49-F238E27FC236}">
                  <a16:creationId xmlns:a16="http://schemas.microsoft.com/office/drawing/2014/main" id="{DC71D1AC-D278-A657-B595-03AE2768A858}"/>
                </a:ext>
              </a:extLst>
            </p:cNvPr>
            <p:cNvSpPr txBox="1">
              <a:spLocks noChangeArrowheads="1"/>
            </p:cNvSpPr>
            <p:nvPr/>
          </p:nvSpPr>
          <p:spPr bwMode="auto">
            <a:xfrm>
              <a:off x="2850" y="572"/>
              <a:ext cx="1160"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CCR5 antangonist</a:t>
              </a:r>
            </a:p>
          </p:txBody>
        </p:sp>
        <p:sp>
          <p:nvSpPr>
            <p:cNvPr id="22534" name="Text Box 6">
              <a:extLst>
                <a:ext uri="{FF2B5EF4-FFF2-40B4-BE49-F238E27FC236}">
                  <a16:creationId xmlns:a16="http://schemas.microsoft.com/office/drawing/2014/main" id="{911D846E-280C-934E-BE90-B02771FA4236}"/>
                </a:ext>
              </a:extLst>
            </p:cNvPr>
            <p:cNvSpPr txBox="1">
              <a:spLocks noChangeArrowheads="1"/>
            </p:cNvSpPr>
            <p:nvPr/>
          </p:nvSpPr>
          <p:spPr bwMode="auto">
            <a:xfrm>
              <a:off x="2352" y="3953"/>
              <a:ext cx="877"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 cell surface</a:t>
              </a:r>
            </a:p>
          </p:txBody>
        </p:sp>
        <p:sp>
          <p:nvSpPr>
            <p:cNvPr id="22535" name="Line 7">
              <a:extLst>
                <a:ext uri="{FF2B5EF4-FFF2-40B4-BE49-F238E27FC236}">
                  <a16:creationId xmlns:a16="http://schemas.microsoft.com/office/drawing/2014/main" id="{DAA35727-BCB5-C735-1931-FA086D17E939}"/>
                </a:ext>
              </a:extLst>
            </p:cNvPr>
            <p:cNvSpPr>
              <a:spLocks noChangeShapeType="1"/>
            </p:cNvSpPr>
            <p:nvPr/>
          </p:nvSpPr>
          <p:spPr bwMode="auto">
            <a:xfrm flipV="1">
              <a:off x="1200" y="2976"/>
              <a:ext cx="240" cy="288"/>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536" name="Line 8">
              <a:extLst>
                <a:ext uri="{FF2B5EF4-FFF2-40B4-BE49-F238E27FC236}">
                  <a16:creationId xmlns:a16="http://schemas.microsoft.com/office/drawing/2014/main" id="{AD36D464-5E02-BF42-0286-421C68A66A47}"/>
                </a:ext>
              </a:extLst>
            </p:cNvPr>
            <p:cNvSpPr>
              <a:spLocks noChangeShapeType="1"/>
            </p:cNvSpPr>
            <p:nvPr/>
          </p:nvSpPr>
          <p:spPr bwMode="auto">
            <a:xfrm flipH="1">
              <a:off x="2544" y="768"/>
              <a:ext cx="288" cy="96"/>
            </a:xfrm>
            <a:prstGeom prst="line">
              <a:avLst/>
            </a:prstGeom>
            <a:noFill/>
            <a:ln w="9525">
              <a:solidFill>
                <a:schemeClr val="bg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537" name="Rectangle 10">
              <a:extLst>
                <a:ext uri="{FF2B5EF4-FFF2-40B4-BE49-F238E27FC236}">
                  <a16:creationId xmlns:a16="http://schemas.microsoft.com/office/drawing/2014/main" id="{1995A2F9-7B65-0075-1CFA-32EA55556064}"/>
                </a:ext>
              </a:extLst>
            </p:cNvPr>
            <p:cNvSpPr>
              <a:spLocks noChangeArrowheads="1"/>
            </p:cNvSpPr>
            <p:nvPr/>
          </p:nvSpPr>
          <p:spPr bwMode="auto">
            <a:xfrm>
              <a:off x="411" y="128"/>
              <a:ext cx="4938" cy="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0" lang="en-US" altLang="en-GR" sz="2600" b="1" i="0" u="none" strike="noStrike" kern="1200" cap="none" spc="0" normalizeH="0" baseline="0" noProof="0">
                  <a:ln>
                    <a:noFill/>
                  </a:ln>
                  <a:solidFill>
                    <a:srgbClr val="FFC211"/>
                  </a:solidFill>
                  <a:effectLst/>
                  <a:uLnTx/>
                  <a:uFillTx/>
                  <a:latin typeface="Arial" panose="020B0604020202020204" pitchFamily="34" charset="0"/>
                  <a:ea typeface="+mn-ea"/>
                  <a:cs typeface="Arial" panose="020B0604020202020204" pitchFamily="34" charset="0"/>
                </a:rPr>
                <a:t>How CCR5 antagonists prevent HIV binding and fusion with CD4 cells</a:t>
              </a:r>
            </a:p>
          </p:txBody>
        </p:sp>
        <p:sp>
          <p:nvSpPr>
            <p:cNvPr id="22538" name="Text Box 11">
              <a:extLst>
                <a:ext uri="{FF2B5EF4-FFF2-40B4-BE49-F238E27FC236}">
                  <a16:creationId xmlns:a16="http://schemas.microsoft.com/office/drawing/2014/main" id="{4E854CD5-0EED-E26D-8593-8FE6B5010DF9}"/>
                </a:ext>
              </a:extLst>
            </p:cNvPr>
            <p:cNvSpPr txBox="1">
              <a:spLocks noChangeArrowheads="1"/>
            </p:cNvSpPr>
            <p:nvPr/>
          </p:nvSpPr>
          <p:spPr bwMode="auto">
            <a:xfrm>
              <a:off x="637" y="2428"/>
              <a:ext cx="371"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CD4</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539" name="Line 12">
              <a:extLst>
                <a:ext uri="{FF2B5EF4-FFF2-40B4-BE49-F238E27FC236}">
                  <a16:creationId xmlns:a16="http://schemas.microsoft.com/office/drawing/2014/main" id="{5A6841F6-14B6-2C8E-920A-6E1486115070}"/>
                </a:ext>
              </a:extLst>
            </p:cNvPr>
            <p:cNvSpPr>
              <a:spLocks noChangeShapeType="1"/>
            </p:cNvSpPr>
            <p:nvPr/>
          </p:nvSpPr>
          <p:spPr bwMode="auto">
            <a:xfrm flipV="1">
              <a:off x="960" y="2304"/>
              <a:ext cx="144" cy="117"/>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Group 35">
            <a:extLst>
              <a:ext uri="{FF2B5EF4-FFF2-40B4-BE49-F238E27FC236}">
                <a16:creationId xmlns:a16="http://schemas.microsoft.com/office/drawing/2014/main" id="{0E047416-77B0-C5D8-48CE-899EEE763B32}"/>
              </a:ext>
            </a:extLst>
          </p:cNvPr>
          <p:cNvGrpSpPr>
            <a:grpSpLocks/>
          </p:cNvGrpSpPr>
          <p:nvPr/>
        </p:nvGrpSpPr>
        <p:grpSpPr bwMode="auto">
          <a:xfrm>
            <a:off x="0" y="0"/>
            <a:ext cx="9144000" cy="6858000"/>
            <a:chOff x="0" y="0"/>
            <a:chExt cx="5760" cy="4320"/>
          </a:xfrm>
        </p:grpSpPr>
        <p:pic>
          <p:nvPicPr>
            <p:cNvPr id="24579" name="Picture 34" descr="Co_Rec_Shot_230">
              <a:extLst>
                <a:ext uri="{FF2B5EF4-FFF2-40B4-BE49-F238E27FC236}">
                  <a16:creationId xmlns:a16="http://schemas.microsoft.com/office/drawing/2014/main" id="{E006C89B-0EB4-26B3-CB3C-87EC0AAB44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Text Box 10">
              <a:extLst>
                <a:ext uri="{FF2B5EF4-FFF2-40B4-BE49-F238E27FC236}">
                  <a16:creationId xmlns:a16="http://schemas.microsoft.com/office/drawing/2014/main" id="{65513ACB-1852-D69E-5938-149C278F708F}"/>
                </a:ext>
              </a:extLst>
            </p:cNvPr>
            <p:cNvSpPr txBox="1">
              <a:spLocks noChangeArrowheads="1"/>
            </p:cNvSpPr>
            <p:nvPr/>
          </p:nvSpPr>
          <p:spPr bwMode="auto">
            <a:xfrm>
              <a:off x="2352" y="3953"/>
              <a:ext cx="877"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 cell surface</a:t>
              </a:r>
            </a:p>
          </p:txBody>
        </p:sp>
        <p:sp>
          <p:nvSpPr>
            <p:cNvPr id="24581" name="Line 16">
              <a:extLst>
                <a:ext uri="{FF2B5EF4-FFF2-40B4-BE49-F238E27FC236}">
                  <a16:creationId xmlns:a16="http://schemas.microsoft.com/office/drawing/2014/main" id="{FEC084F8-C751-E4FE-20C8-112242B37213}"/>
                </a:ext>
              </a:extLst>
            </p:cNvPr>
            <p:cNvSpPr>
              <a:spLocks noChangeShapeType="1"/>
            </p:cNvSpPr>
            <p:nvPr/>
          </p:nvSpPr>
          <p:spPr bwMode="auto">
            <a:xfrm flipV="1">
              <a:off x="1200" y="2976"/>
              <a:ext cx="240" cy="288"/>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582" name="Text Box 17">
              <a:extLst>
                <a:ext uri="{FF2B5EF4-FFF2-40B4-BE49-F238E27FC236}">
                  <a16:creationId xmlns:a16="http://schemas.microsoft.com/office/drawing/2014/main" id="{2412C79E-902F-9F53-9372-29B5489AB782}"/>
                </a:ext>
              </a:extLst>
            </p:cNvPr>
            <p:cNvSpPr txBox="1">
              <a:spLocks noChangeArrowheads="1"/>
            </p:cNvSpPr>
            <p:nvPr/>
          </p:nvSpPr>
          <p:spPr bwMode="auto">
            <a:xfrm>
              <a:off x="856" y="3628"/>
              <a:ext cx="1089"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CCR5 antagonist</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583" name="Line 18">
              <a:extLst>
                <a:ext uri="{FF2B5EF4-FFF2-40B4-BE49-F238E27FC236}">
                  <a16:creationId xmlns:a16="http://schemas.microsoft.com/office/drawing/2014/main" id="{090D91A1-0280-ADC0-3A3B-D256539CE9D7}"/>
                </a:ext>
              </a:extLst>
            </p:cNvPr>
            <p:cNvSpPr>
              <a:spLocks noChangeShapeType="1"/>
            </p:cNvSpPr>
            <p:nvPr/>
          </p:nvSpPr>
          <p:spPr bwMode="auto">
            <a:xfrm flipV="1">
              <a:off x="1536" y="3360"/>
              <a:ext cx="240" cy="288"/>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584" name="Text Box 22">
              <a:extLst>
                <a:ext uri="{FF2B5EF4-FFF2-40B4-BE49-F238E27FC236}">
                  <a16:creationId xmlns:a16="http://schemas.microsoft.com/office/drawing/2014/main" id="{77BF76CC-3DB8-EC9F-788F-2DE5D4DE06C8}"/>
                </a:ext>
              </a:extLst>
            </p:cNvPr>
            <p:cNvSpPr txBox="1">
              <a:spLocks noChangeArrowheads="1"/>
            </p:cNvSpPr>
            <p:nvPr/>
          </p:nvSpPr>
          <p:spPr bwMode="auto">
            <a:xfrm>
              <a:off x="768" y="3218"/>
              <a:ext cx="463"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CCR5</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585" name="Rectangle 24">
              <a:extLst>
                <a:ext uri="{FF2B5EF4-FFF2-40B4-BE49-F238E27FC236}">
                  <a16:creationId xmlns:a16="http://schemas.microsoft.com/office/drawing/2014/main" id="{829DB367-B1CF-39DD-A6DD-6216A96892B4}"/>
                </a:ext>
              </a:extLst>
            </p:cNvPr>
            <p:cNvSpPr>
              <a:spLocks noChangeArrowheads="1"/>
            </p:cNvSpPr>
            <p:nvPr/>
          </p:nvSpPr>
          <p:spPr bwMode="auto">
            <a:xfrm>
              <a:off x="411" y="128"/>
              <a:ext cx="4938" cy="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85000"/>
                </a:lnSpc>
                <a:spcBef>
                  <a:spcPct val="0"/>
                </a:spcBef>
                <a:spcAft>
                  <a:spcPct val="0"/>
                </a:spcAft>
                <a:buClrTx/>
                <a:buSzTx/>
                <a:buFontTx/>
                <a:buNone/>
                <a:tabLst/>
                <a:defRPr/>
              </a:pPr>
              <a:r>
                <a:rPr kumimoji="0" lang="en-US" altLang="en-GR" sz="2600" b="1" i="0" u="none" strike="noStrike" kern="1200" cap="none" spc="0" normalizeH="0" baseline="0" noProof="0">
                  <a:ln>
                    <a:noFill/>
                  </a:ln>
                  <a:solidFill>
                    <a:srgbClr val="FFC211"/>
                  </a:solidFill>
                  <a:effectLst/>
                  <a:uLnTx/>
                  <a:uFillTx/>
                  <a:latin typeface="Arial" panose="020B0604020202020204" pitchFamily="34" charset="0"/>
                  <a:ea typeface="+mn-ea"/>
                  <a:cs typeface="Arial" panose="020B0604020202020204" pitchFamily="34" charset="0"/>
                </a:rPr>
                <a:t>How CCR5 antagonists binds to CCR5 causing a conformational change</a:t>
              </a:r>
            </a:p>
          </p:txBody>
        </p:sp>
        <p:sp>
          <p:nvSpPr>
            <p:cNvPr id="24586" name="Line 25">
              <a:extLst>
                <a:ext uri="{FF2B5EF4-FFF2-40B4-BE49-F238E27FC236}">
                  <a16:creationId xmlns:a16="http://schemas.microsoft.com/office/drawing/2014/main" id="{26A27959-7DE0-E683-46D0-CDBC62BD5D8B}"/>
                </a:ext>
              </a:extLst>
            </p:cNvPr>
            <p:cNvSpPr>
              <a:spLocks noChangeShapeType="1"/>
            </p:cNvSpPr>
            <p:nvPr/>
          </p:nvSpPr>
          <p:spPr bwMode="auto">
            <a:xfrm>
              <a:off x="2880" y="672"/>
              <a:ext cx="0" cy="1344"/>
            </a:xfrm>
            <a:prstGeom prst="line">
              <a:avLst/>
            </a:prstGeom>
            <a:noFill/>
            <a:ln w="34925">
              <a:solidFill>
                <a:schemeClr val="bg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587" name="Text Box 32">
              <a:extLst>
                <a:ext uri="{FF2B5EF4-FFF2-40B4-BE49-F238E27FC236}">
                  <a16:creationId xmlns:a16="http://schemas.microsoft.com/office/drawing/2014/main" id="{794B85BA-9C6E-28FB-1B9B-BCCA77431C4C}"/>
                </a:ext>
              </a:extLst>
            </p:cNvPr>
            <p:cNvSpPr txBox="1">
              <a:spLocks noChangeArrowheads="1"/>
            </p:cNvSpPr>
            <p:nvPr/>
          </p:nvSpPr>
          <p:spPr bwMode="auto">
            <a:xfrm>
              <a:off x="637" y="2428"/>
              <a:ext cx="371"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CD4</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588" name="Line 33">
              <a:extLst>
                <a:ext uri="{FF2B5EF4-FFF2-40B4-BE49-F238E27FC236}">
                  <a16:creationId xmlns:a16="http://schemas.microsoft.com/office/drawing/2014/main" id="{5EC96527-E3E1-E34F-52D5-6AC746A0382A}"/>
                </a:ext>
              </a:extLst>
            </p:cNvPr>
            <p:cNvSpPr>
              <a:spLocks noChangeShapeType="1"/>
            </p:cNvSpPr>
            <p:nvPr/>
          </p:nvSpPr>
          <p:spPr bwMode="auto">
            <a:xfrm flipV="1">
              <a:off x="960" y="2304"/>
              <a:ext cx="144" cy="117"/>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oup 34">
            <a:extLst>
              <a:ext uri="{FF2B5EF4-FFF2-40B4-BE49-F238E27FC236}">
                <a16:creationId xmlns:a16="http://schemas.microsoft.com/office/drawing/2014/main" id="{71941BCC-BD73-49E7-D093-1C629CE32CEF}"/>
              </a:ext>
            </a:extLst>
          </p:cNvPr>
          <p:cNvGrpSpPr>
            <a:grpSpLocks/>
          </p:cNvGrpSpPr>
          <p:nvPr/>
        </p:nvGrpSpPr>
        <p:grpSpPr bwMode="auto">
          <a:xfrm>
            <a:off x="0" y="0"/>
            <a:ext cx="9144000" cy="6858000"/>
            <a:chOff x="0" y="0"/>
            <a:chExt cx="5760" cy="4320"/>
          </a:xfrm>
        </p:grpSpPr>
        <p:pic>
          <p:nvPicPr>
            <p:cNvPr id="26627" name="Picture 32" descr="Co_Rec_Shot_247">
              <a:extLst>
                <a:ext uri="{FF2B5EF4-FFF2-40B4-BE49-F238E27FC236}">
                  <a16:creationId xmlns:a16="http://schemas.microsoft.com/office/drawing/2014/main" id="{3E5E987D-47BF-9FAC-638F-BB1762F60C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Text Box 6">
              <a:extLst>
                <a:ext uri="{FF2B5EF4-FFF2-40B4-BE49-F238E27FC236}">
                  <a16:creationId xmlns:a16="http://schemas.microsoft.com/office/drawing/2014/main" id="{9F4FEE9B-D380-EB2C-13EC-05E3ED8B85A3}"/>
                </a:ext>
              </a:extLst>
            </p:cNvPr>
            <p:cNvSpPr txBox="1">
              <a:spLocks noChangeArrowheads="1"/>
            </p:cNvSpPr>
            <p:nvPr/>
          </p:nvSpPr>
          <p:spPr bwMode="auto">
            <a:xfrm>
              <a:off x="2352" y="3953"/>
              <a:ext cx="877"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 cell surface</a:t>
              </a:r>
            </a:p>
          </p:txBody>
        </p:sp>
        <p:sp>
          <p:nvSpPr>
            <p:cNvPr id="26629" name="Text Box 7">
              <a:extLst>
                <a:ext uri="{FF2B5EF4-FFF2-40B4-BE49-F238E27FC236}">
                  <a16:creationId xmlns:a16="http://schemas.microsoft.com/office/drawing/2014/main" id="{79E02E27-9984-3EEC-E8BF-D3EAB8CC2568}"/>
                </a:ext>
              </a:extLst>
            </p:cNvPr>
            <p:cNvSpPr txBox="1">
              <a:spLocks noChangeArrowheads="1"/>
            </p:cNvSpPr>
            <p:nvPr/>
          </p:nvSpPr>
          <p:spPr bwMode="auto">
            <a:xfrm>
              <a:off x="768" y="113"/>
              <a:ext cx="443"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HIV-1</a:t>
              </a:r>
            </a:p>
          </p:txBody>
        </p:sp>
        <p:sp>
          <p:nvSpPr>
            <p:cNvPr id="26630" name="Text Box 8">
              <a:extLst>
                <a:ext uri="{FF2B5EF4-FFF2-40B4-BE49-F238E27FC236}">
                  <a16:creationId xmlns:a16="http://schemas.microsoft.com/office/drawing/2014/main" id="{55E7583B-2A9F-D8E1-BFDE-3177D8A9D2E9}"/>
                </a:ext>
              </a:extLst>
            </p:cNvPr>
            <p:cNvSpPr txBox="1">
              <a:spLocks noChangeArrowheads="1"/>
            </p:cNvSpPr>
            <p:nvPr/>
          </p:nvSpPr>
          <p:spPr bwMode="auto">
            <a:xfrm>
              <a:off x="3787" y="224"/>
              <a:ext cx="1722"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HIV-1 envelope glycoprotein</a:t>
              </a:r>
            </a:p>
          </p:txBody>
        </p:sp>
        <p:sp>
          <p:nvSpPr>
            <p:cNvPr id="26631" name="Line 15">
              <a:extLst>
                <a:ext uri="{FF2B5EF4-FFF2-40B4-BE49-F238E27FC236}">
                  <a16:creationId xmlns:a16="http://schemas.microsoft.com/office/drawing/2014/main" id="{B9CC5ABE-C506-0967-C876-2707F6528DBD}"/>
                </a:ext>
              </a:extLst>
            </p:cNvPr>
            <p:cNvSpPr>
              <a:spLocks noChangeShapeType="1"/>
            </p:cNvSpPr>
            <p:nvPr/>
          </p:nvSpPr>
          <p:spPr bwMode="auto">
            <a:xfrm flipH="1">
              <a:off x="3651" y="432"/>
              <a:ext cx="237" cy="95"/>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632" name="Line 24">
              <a:extLst>
                <a:ext uri="{FF2B5EF4-FFF2-40B4-BE49-F238E27FC236}">
                  <a16:creationId xmlns:a16="http://schemas.microsoft.com/office/drawing/2014/main" id="{1E197664-06C1-FE71-8D7E-FEBCCC749A5D}"/>
                </a:ext>
              </a:extLst>
            </p:cNvPr>
            <p:cNvSpPr>
              <a:spLocks noChangeShapeType="1"/>
            </p:cNvSpPr>
            <p:nvPr/>
          </p:nvSpPr>
          <p:spPr bwMode="auto">
            <a:xfrm flipV="1">
              <a:off x="1536" y="3360"/>
              <a:ext cx="240" cy="288"/>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633" name="Line 26">
              <a:extLst>
                <a:ext uri="{FF2B5EF4-FFF2-40B4-BE49-F238E27FC236}">
                  <a16:creationId xmlns:a16="http://schemas.microsoft.com/office/drawing/2014/main" id="{56C20736-55D5-EA05-E963-E0D382EEB148}"/>
                </a:ext>
              </a:extLst>
            </p:cNvPr>
            <p:cNvSpPr>
              <a:spLocks noChangeShapeType="1"/>
            </p:cNvSpPr>
            <p:nvPr/>
          </p:nvSpPr>
          <p:spPr bwMode="auto">
            <a:xfrm flipV="1">
              <a:off x="960" y="2133"/>
              <a:ext cx="240" cy="288"/>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634" name="Text Box 27">
              <a:extLst>
                <a:ext uri="{FF2B5EF4-FFF2-40B4-BE49-F238E27FC236}">
                  <a16:creationId xmlns:a16="http://schemas.microsoft.com/office/drawing/2014/main" id="{D2804F39-AF0F-0BBB-8E94-398B911326B0}"/>
                </a:ext>
              </a:extLst>
            </p:cNvPr>
            <p:cNvSpPr txBox="1">
              <a:spLocks noChangeArrowheads="1"/>
            </p:cNvSpPr>
            <p:nvPr/>
          </p:nvSpPr>
          <p:spPr bwMode="auto">
            <a:xfrm>
              <a:off x="856" y="3628"/>
              <a:ext cx="1089"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CCR5 antagonist</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635" name="Text Box 29">
              <a:extLst>
                <a:ext uri="{FF2B5EF4-FFF2-40B4-BE49-F238E27FC236}">
                  <a16:creationId xmlns:a16="http://schemas.microsoft.com/office/drawing/2014/main" id="{D3F0749B-49F2-954A-8DD2-7613CEF2EA18}"/>
                </a:ext>
              </a:extLst>
            </p:cNvPr>
            <p:cNvSpPr txBox="1">
              <a:spLocks noChangeArrowheads="1"/>
            </p:cNvSpPr>
            <p:nvPr/>
          </p:nvSpPr>
          <p:spPr bwMode="auto">
            <a:xfrm>
              <a:off x="637" y="2428"/>
              <a:ext cx="371"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CD4</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636" name="Text Box 30">
              <a:extLst>
                <a:ext uri="{FF2B5EF4-FFF2-40B4-BE49-F238E27FC236}">
                  <a16:creationId xmlns:a16="http://schemas.microsoft.com/office/drawing/2014/main" id="{85D31DAC-A375-6F92-72C5-E58195C07139}"/>
                </a:ext>
              </a:extLst>
            </p:cNvPr>
            <p:cNvSpPr txBox="1">
              <a:spLocks noChangeArrowheads="1"/>
            </p:cNvSpPr>
            <p:nvPr/>
          </p:nvSpPr>
          <p:spPr bwMode="auto">
            <a:xfrm>
              <a:off x="768" y="3218"/>
              <a:ext cx="463"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CCR5</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637" name="Line 31">
              <a:extLst>
                <a:ext uri="{FF2B5EF4-FFF2-40B4-BE49-F238E27FC236}">
                  <a16:creationId xmlns:a16="http://schemas.microsoft.com/office/drawing/2014/main" id="{310B2F59-D2E3-4CB6-A8E3-D6BF7445EA38}"/>
                </a:ext>
              </a:extLst>
            </p:cNvPr>
            <p:cNvSpPr>
              <a:spLocks noChangeShapeType="1"/>
            </p:cNvSpPr>
            <p:nvPr/>
          </p:nvSpPr>
          <p:spPr bwMode="auto">
            <a:xfrm flipV="1">
              <a:off x="1200" y="2976"/>
              <a:ext cx="240" cy="288"/>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Group 31">
            <a:extLst>
              <a:ext uri="{FF2B5EF4-FFF2-40B4-BE49-F238E27FC236}">
                <a16:creationId xmlns:a16="http://schemas.microsoft.com/office/drawing/2014/main" id="{844DB665-1BAC-AA82-9B37-136C0C95CFEA}"/>
              </a:ext>
            </a:extLst>
          </p:cNvPr>
          <p:cNvGrpSpPr>
            <a:grpSpLocks/>
          </p:cNvGrpSpPr>
          <p:nvPr/>
        </p:nvGrpSpPr>
        <p:grpSpPr bwMode="auto">
          <a:xfrm>
            <a:off x="0" y="0"/>
            <a:ext cx="9144000" cy="6858000"/>
            <a:chOff x="0" y="0"/>
            <a:chExt cx="5760" cy="4320"/>
          </a:xfrm>
        </p:grpSpPr>
        <p:pic>
          <p:nvPicPr>
            <p:cNvPr id="28675" name="Picture 28" descr="Co_Rec_Shot_241">
              <a:extLst>
                <a:ext uri="{FF2B5EF4-FFF2-40B4-BE49-F238E27FC236}">
                  <a16:creationId xmlns:a16="http://schemas.microsoft.com/office/drawing/2014/main" id="{645E4318-370B-4FED-B3D7-B80C3FB67D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Text Box 3">
              <a:extLst>
                <a:ext uri="{FF2B5EF4-FFF2-40B4-BE49-F238E27FC236}">
                  <a16:creationId xmlns:a16="http://schemas.microsoft.com/office/drawing/2014/main" id="{7A0732C8-02BB-57BE-A455-0EB2224A0B97}"/>
                </a:ext>
              </a:extLst>
            </p:cNvPr>
            <p:cNvSpPr txBox="1">
              <a:spLocks noChangeArrowheads="1"/>
            </p:cNvSpPr>
            <p:nvPr/>
          </p:nvSpPr>
          <p:spPr bwMode="auto">
            <a:xfrm>
              <a:off x="3456" y="546"/>
              <a:ext cx="400"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gp41</a:t>
              </a:r>
            </a:p>
          </p:txBody>
        </p:sp>
        <p:sp>
          <p:nvSpPr>
            <p:cNvPr id="28677" name="Text Box 4">
              <a:extLst>
                <a:ext uri="{FF2B5EF4-FFF2-40B4-BE49-F238E27FC236}">
                  <a16:creationId xmlns:a16="http://schemas.microsoft.com/office/drawing/2014/main" id="{A28F9E57-6B10-E27A-7A33-9B12E13A54DD}"/>
                </a:ext>
              </a:extLst>
            </p:cNvPr>
            <p:cNvSpPr txBox="1">
              <a:spLocks noChangeArrowheads="1"/>
            </p:cNvSpPr>
            <p:nvPr/>
          </p:nvSpPr>
          <p:spPr bwMode="auto">
            <a:xfrm>
              <a:off x="3615" y="960"/>
              <a:ext cx="471"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gp120</a:t>
              </a:r>
            </a:p>
          </p:txBody>
        </p:sp>
        <p:sp>
          <p:nvSpPr>
            <p:cNvPr id="28678" name="Text Box 8">
              <a:extLst>
                <a:ext uri="{FF2B5EF4-FFF2-40B4-BE49-F238E27FC236}">
                  <a16:creationId xmlns:a16="http://schemas.microsoft.com/office/drawing/2014/main" id="{BF087CF1-FAF7-E950-DCA7-102A9B0BD5A5}"/>
                </a:ext>
              </a:extLst>
            </p:cNvPr>
            <p:cNvSpPr txBox="1">
              <a:spLocks noChangeArrowheads="1"/>
            </p:cNvSpPr>
            <p:nvPr/>
          </p:nvSpPr>
          <p:spPr bwMode="auto">
            <a:xfrm>
              <a:off x="2352" y="3953"/>
              <a:ext cx="877"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 cell surface</a:t>
              </a:r>
            </a:p>
          </p:txBody>
        </p:sp>
        <p:sp>
          <p:nvSpPr>
            <p:cNvPr id="28679" name="Line 13">
              <a:extLst>
                <a:ext uri="{FF2B5EF4-FFF2-40B4-BE49-F238E27FC236}">
                  <a16:creationId xmlns:a16="http://schemas.microsoft.com/office/drawing/2014/main" id="{FED830DB-9CAE-D7E3-3CC6-F84980A4E342}"/>
                </a:ext>
              </a:extLst>
            </p:cNvPr>
            <p:cNvSpPr>
              <a:spLocks noChangeShapeType="1"/>
            </p:cNvSpPr>
            <p:nvPr/>
          </p:nvSpPr>
          <p:spPr bwMode="auto">
            <a:xfrm flipH="1">
              <a:off x="3120" y="768"/>
              <a:ext cx="384" cy="192"/>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80" name="Line 14">
              <a:extLst>
                <a:ext uri="{FF2B5EF4-FFF2-40B4-BE49-F238E27FC236}">
                  <a16:creationId xmlns:a16="http://schemas.microsoft.com/office/drawing/2014/main" id="{DDD71162-7C3F-D5C3-BBBA-11AFDB7B4DC4}"/>
                </a:ext>
              </a:extLst>
            </p:cNvPr>
            <p:cNvSpPr>
              <a:spLocks noChangeShapeType="1"/>
            </p:cNvSpPr>
            <p:nvPr/>
          </p:nvSpPr>
          <p:spPr bwMode="auto">
            <a:xfrm flipH="1">
              <a:off x="3408" y="1248"/>
              <a:ext cx="240" cy="192"/>
            </a:xfrm>
            <a:prstGeom prst="line">
              <a:avLst/>
            </a:prstGeom>
            <a:noFill/>
            <a:ln w="9525">
              <a:solidFill>
                <a:schemeClr val="bg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81" name="Line 19">
              <a:extLst>
                <a:ext uri="{FF2B5EF4-FFF2-40B4-BE49-F238E27FC236}">
                  <a16:creationId xmlns:a16="http://schemas.microsoft.com/office/drawing/2014/main" id="{409E3C9E-BD75-4810-712B-72B169034011}"/>
                </a:ext>
              </a:extLst>
            </p:cNvPr>
            <p:cNvSpPr>
              <a:spLocks noChangeShapeType="1"/>
            </p:cNvSpPr>
            <p:nvPr/>
          </p:nvSpPr>
          <p:spPr bwMode="auto">
            <a:xfrm flipV="1">
              <a:off x="1536" y="3360"/>
              <a:ext cx="240" cy="288"/>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82" name="Line 21">
              <a:extLst>
                <a:ext uri="{FF2B5EF4-FFF2-40B4-BE49-F238E27FC236}">
                  <a16:creationId xmlns:a16="http://schemas.microsoft.com/office/drawing/2014/main" id="{96A1916B-B27E-05AF-4F67-61BCA7CF6135}"/>
                </a:ext>
              </a:extLst>
            </p:cNvPr>
            <p:cNvSpPr>
              <a:spLocks noChangeShapeType="1"/>
            </p:cNvSpPr>
            <p:nvPr/>
          </p:nvSpPr>
          <p:spPr bwMode="auto">
            <a:xfrm flipV="1">
              <a:off x="960" y="2133"/>
              <a:ext cx="240" cy="288"/>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83" name="Text Box 22">
              <a:extLst>
                <a:ext uri="{FF2B5EF4-FFF2-40B4-BE49-F238E27FC236}">
                  <a16:creationId xmlns:a16="http://schemas.microsoft.com/office/drawing/2014/main" id="{1340A9CA-B468-7573-A9A1-10DFFACF589E}"/>
                </a:ext>
              </a:extLst>
            </p:cNvPr>
            <p:cNvSpPr txBox="1">
              <a:spLocks noChangeArrowheads="1"/>
            </p:cNvSpPr>
            <p:nvPr/>
          </p:nvSpPr>
          <p:spPr bwMode="auto">
            <a:xfrm>
              <a:off x="768" y="113"/>
              <a:ext cx="443"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HIV-1</a:t>
              </a:r>
            </a:p>
          </p:txBody>
        </p:sp>
        <p:sp>
          <p:nvSpPr>
            <p:cNvPr id="28684" name="Text Box 23">
              <a:extLst>
                <a:ext uri="{FF2B5EF4-FFF2-40B4-BE49-F238E27FC236}">
                  <a16:creationId xmlns:a16="http://schemas.microsoft.com/office/drawing/2014/main" id="{D9DEC915-6833-7ABA-D957-F59B101278BF}"/>
                </a:ext>
              </a:extLst>
            </p:cNvPr>
            <p:cNvSpPr txBox="1">
              <a:spLocks noChangeArrowheads="1"/>
            </p:cNvSpPr>
            <p:nvPr/>
          </p:nvSpPr>
          <p:spPr bwMode="auto">
            <a:xfrm>
              <a:off x="856" y="3628"/>
              <a:ext cx="1089"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CCR5 antagonist</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85" name="Text Box 27">
              <a:extLst>
                <a:ext uri="{FF2B5EF4-FFF2-40B4-BE49-F238E27FC236}">
                  <a16:creationId xmlns:a16="http://schemas.microsoft.com/office/drawing/2014/main" id="{89DB8AE1-33DD-8D3A-D7FA-E331745B98A9}"/>
                </a:ext>
              </a:extLst>
            </p:cNvPr>
            <p:cNvSpPr txBox="1">
              <a:spLocks noChangeArrowheads="1"/>
            </p:cNvSpPr>
            <p:nvPr/>
          </p:nvSpPr>
          <p:spPr bwMode="auto">
            <a:xfrm>
              <a:off x="768" y="3218"/>
              <a:ext cx="463"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CCR5</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86" name="Text Box 29">
              <a:extLst>
                <a:ext uri="{FF2B5EF4-FFF2-40B4-BE49-F238E27FC236}">
                  <a16:creationId xmlns:a16="http://schemas.microsoft.com/office/drawing/2014/main" id="{BA948E29-70AD-E142-23BD-941DDF8CFCE5}"/>
                </a:ext>
              </a:extLst>
            </p:cNvPr>
            <p:cNvSpPr txBox="1">
              <a:spLocks noChangeArrowheads="1"/>
            </p:cNvSpPr>
            <p:nvPr/>
          </p:nvSpPr>
          <p:spPr bwMode="auto">
            <a:xfrm>
              <a:off x="637" y="2428"/>
              <a:ext cx="371"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CD4</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87" name="Line 30">
              <a:extLst>
                <a:ext uri="{FF2B5EF4-FFF2-40B4-BE49-F238E27FC236}">
                  <a16:creationId xmlns:a16="http://schemas.microsoft.com/office/drawing/2014/main" id="{9B37AFF8-BBE9-0C1E-C022-B4838139B167}"/>
                </a:ext>
              </a:extLst>
            </p:cNvPr>
            <p:cNvSpPr>
              <a:spLocks noChangeShapeType="1"/>
            </p:cNvSpPr>
            <p:nvPr/>
          </p:nvSpPr>
          <p:spPr bwMode="auto">
            <a:xfrm flipV="1">
              <a:off x="1200" y="2976"/>
              <a:ext cx="240" cy="288"/>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2" name="Group 42">
            <a:extLst>
              <a:ext uri="{FF2B5EF4-FFF2-40B4-BE49-F238E27FC236}">
                <a16:creationId xmlns:a16="http://schemas.microsoft.com/office/drawing/2014/main" id="{98E6A868-BF75-6A34-E5E1-047FB9CEB596}"/>
              </a:ext>
            </a:extLst>
          </p:cNvPr>
          <p:cNvGrpSpPr>
            <a:grpSpLocks/>
          </p:cNvGrpSpPr>
          <p:nvPr/>
        </p:nvGrpSpPr>
        <p:grpSpPr bwMode="auto">
          <a:xfrm>
            <a:off x="0" y="0"/>
            <a:ext cx="9144000" cy="6858000"/>
            <a:chOff x="0" y="0"/>
            <a:chExt cx="5760" cy="4320"/>
          </a:xfrm>
        </p:grpSpPr>
        <p:pic>
          <p:nvPicPr>
            <p:cNvPr id="30723" name="Picture 41" descr="Co_Rec_Shot_244">
              <a:extLst>
                <a:ext uri="{FF2B5EF4-FFF2-40B4-BE49-F238E27FC236}">
                  <a16:creationId xmlns:a16="http://schemas.microsoft.com/office/drawing/2014/main" id="{1999C56A-C0C1-E88E-84DC-04CD1CB17A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Text Box 8">
              <a:extLst>
                <a:ext uri="{FF2B5EF4-FFF2-40B4-BE49-F238E27FC236}">
                  <a16:creationId xmlns:a16="http://schemas.microsoft.com/office/drawing/2014/main" id="{355445C2-A868-D3F0-B112-F1E01EF61296}"/>
                </a:ext>
              </a:extLst>
            </p:cNvPr>
            <p:cNvSpPr txBox="1">
              <a:spLocks noChangeArrowheads="1"/>
            </p:cNvSpPr>
            <p:nvPr/>
          </p:nvSpPr>
          <p:spPr bwMode="auto">
            <a:xfrm>
              <a:off x="2352" y="3953"/>
              <a:ext cx="877"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 cell surface</a:t>
              </a:r>
            </a:p>
          </p:txBody>
        </p:sp>
        <p:sp>
          <p:nvSpPr>
            <p:cNvPr id="30725" name="Line 18">
              <a:extLst>
                <a:ext uri="{FF2B5EF4-FFF2-40B4-BE49-F238E27FC236}">
                  <a16:creationId xmlns:a16="http://schemas.microsoft.com/office/drawing/2014/main" id="{4D39F2C2-C938-5C21-6969-8AF9CF739A8C}"/>
                </a:ext>
              </a:extLst>
            </p:cNvPr>
            <p:cNvSpPr>
              <a:spLocks noChangeShapeType="1"/>
            </p:cNvSpPr>
            <p:nvPr/>
          </p:nvSpPr>
          <p:spPr bwMode="auto">
            <a:xfrm flipH="1">
              <a:off x="3120" y="768"/>
              <a:ext cx="384" cy="192"/>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726" name="Line 19">
              <a:extLst>
                <a:ext uri="{FF2B5EF4-FFF2-40B4-BE49-F238E27FC236}">
                  <a16:creationId xmlns:a16="http://schemas.microsoft.com/office/drawing/2014/main" id="{DE72BF0C-A597-F4BB-F805-0ADC5FBC0758}"/>
                </a:ext>
              </a:extLst>
            </p:cNvPr>
            <p:cNvSpPr>
              <a:spLocks noChangeShapeType="1"/>
            </p:cNvSpPr>
            <p:nvPr/>
          </p:nvSpPr>
          <p:spPr bwMode="auto">
            <a:xfrm flipH="1">
              <a:off x="3408" y="1248"/>
              <a:ext cx="240" cy="192"/>
            </a:xfrm>
            <a:prstGeom prst="line">
              <a:avLst/>
            </a:prstGeom>
            <a:noFill/>
            <a:ln w="9525">
              <a:solidFill>
                <a:schemeClr val="bg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727" name="Text Box 26">
              <a:extLst>
                <a:ext uri="{FF2B5EF4-FFF2-40B4-BE49-F238E27FC236}">
                  <a16:creationId xmlns:a16="http://schemas.microsoft.com/office/drawing/2014/main" id="{75CCC767-ABB6-9A7B-9100-55C6EDC97C96}"/>
                </a:ext>
              </a:extLst>
            </p:cNvPr>
            <p:cNvSpPr txBox="1">
              <a:spLocks noChangeArrowheads="1"/>
            </p:cNvSpPr>
            <p:nvPr/>
          </p:nvSpPr>
          <p:spPr bwMode="auto">
            <a:xfrm>
              <a:off x="768" y="113"/>
              <a:ext cx="443"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HIV-1</a:t>
              </a:r>
            </a:p>
          </p:txBody>
        </p:sp>
        <p:sp>
          <p:nvSpPr>
            <p:cNvPr id="30728" name="Text Box 27">
              <a:extLst>
                <a:ext uri="{FF2B5EF4-FFF2-40B4-BE49-F238E27FC236}">
                  <a16:creationId xmlns:a16="http://schemas.microsoft.com/office/drawing/2014/main" id="{5C3F7B3D-38B8-F1FB-6679-659A986A435D}"/>
                </a:ext>
              </a:extLst>
            </p:cNvPr>
            <p:cNvSpPr txBox="1">
              <a:spLocks noChangeArrowheads="1"/>
            </p:cNvSpPr>
            <p:nvPr/>
          </p:nvSpPr>
          <p:spPr bwMode="auto">
            <a:xfrm>
              <a:off x="3456" y="546"/>
              <a:ext cx="400"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gp41</a:t>
              </a:r>
            </a:p>
          </p:txBody>
        </p:sp>
        <p:sp>
          <p:nvSpPr>
            <p:cNvPr id="30729" name="Text Box 28">
              <a:extLst>
                <a:ext uri="{FF2B5EF4-FFF2-40B4-BE49-F238E27FC236}">
                  <a16:creationId xmlns:a16="http://schemas.microsoft.com/office/drawing/2014/main" id="{A7FA121D-5D6A-FAF3-848A-12852A023A30}"/>
                </a:ext>
              </a:extLst>
            </p:cNvPr>
            <p:cNvSpPr txBox="1">
              <a:spLocks noChangeArrowheads="1"/>
            </p:cNvSpPr>
            <p:nvPr/>
          </p:nvSpPr>
          <p:spPr bwMode="auto">
            <a:xfrm>
              <a:off x="3615" y="960"/>
              <a:ext cx="471"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gp120</a:t>
              </a:r>
            </a:p>
          </p:txBody>
        </p:sp>
        <p:sp>
          <p:nvSpPr>
            <p:cNvPr id="30730" name="Text Box 29">
              <a:extLst>
                <a:ext uri="{FF2B5EF4-FFF2-40B4-BE49-F238E27FC236}">
                  <a16:creationId xmlns:a16="http://schemas.microsoft.com/office/drawing/2014/main" id="{A6286C63-C026-A01A-A9A3-40A23A5603CF}"/>
                </a:ext>
              </a:extLst>
            </p:cNvPr>
            <p:cNvSpPr txBox="1">
              <a:spLocks noChangeArrowheads="1"/>
            </p:cNvSpPr>
            <p:nvPr/>
          </p:nvSpPr>
          <p:spPr bwMode="auto">
            <a:xfrm>
              <a:off x="856" y="3628"/>
              <a:ext cx="1089"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CCR5 antagonist</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731" name="Text Box 31">
              <a:extLst>
                <a:ext uri="{FF2B5EF4-FFF2-40B4-BE49-F238E27FC236}">
                  <a16:creationId xmlns:a16="http://schemas.microsoft.com/office/drawing/2014/main" id="{A3D4DA2B-66C2-629D-C9FD-8AE3110CE07A}"/>
                </a:ext>
              </a:extLst>
            </p:cNvPr>
            <p:cNvSpPr txBox="1">
              <a:spLocks noChangeArrowheads="1"/>
            </p:cNvSpPr>
            <p:nvPr/>
          </p:nvSpPr>
          <p:spPr bwMode="auto">
            <a:xfrm>
              <a:off x="768" y="3218"/>
              <a:ext cx="463"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CCR5</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732" name="Line 36">
              <a:extLst>
                <a:ext uri="{FF2B5EF4-FFF2-40B4-BE49-F238E27FC236}">
                  <a16:creationId xmlns:a16="http://schemas.microsoft.com/office/drawing/2014/main" id="{7B8BE715-BA4A-E770-35D0-66B4823867D3}"/>
                </a:ext>
              </a:extLst>
            </p:cNvPr>
            <p:cNvSpPr>
              <a:spLocks noChangeShapeType="1"/>
            </p:cNvSpPr>
            <p:nvPr/>
          </p:nvSpPr>
          <p:spPr bwMode="auto">
            <a:xfrm flipV="1">
              <a:off x="1536" y="3360"/>
              <a:ext cx="240" cy="288"/>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733" name="Line 37">
              <a:extLst>
                <a:ext uri="{FF2B5EF4-FFF2-40B4-BE49-F238E27FC236}">
                  <a16:creationId xmlns:a16="http://schemas.microsoft.com/office/drawing/2014/main" id="{DBA99E48-BE66-9648-1AC7-DD3DA6E52856}"/>
                </a:ext>
              </a:extLst>
            </p:cNvPr>
            <p:cNvSpPr>
              <a:spLocks noChangeShapeType="1"/>
            </p:cNvSpPr>
            <p:nvPr/>
          </p:nvSpPr>
          <p:spPr bwMode="auto">
            <a:xfrm flipV="1">
              <a:off x="960" y="2133"/>
              <a:ext cx="240" cy="288"/>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734" name="Text Box 39">
              <a:extLst>
                <a:ext uri="{FF2B5EF4-FFF2-40B4-BE49-F238E27FC236}">
                  <a16:creationId xmlns:a16="http://schemas.microsoft.com/office/drawing/2014/main" id="{4B69EAAB-0E35-C272-3E16-CCA06ECCF80B}"/>
                </a:ext>
              </a:extLst>
            </p:cNvPr>
            <p:cNvSpPr txBox="1">
              <a:spLocks noChangeArrowheads="1"/>
            </p:cNvSpPr>
            <p:nvPr/>
          </p:nvSpPr>
          <p:spPr bwMode="auto">
            <a:xfrm>
              <a:off x="637" y="2428"/>
              <a:ext cx="371"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CD4</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735" name="Line 40">
              <a:extLst>
                <a:ext uri="{FF2B5EF4-FFF2-40B4-BE49-F238E27FC236}">
                  <a16:creationId xmlns:a16="http://schemas.microsoft.com/office/drawing/2014/main" id="{89BE3A72-98A4-1CA4-770E-A4D88A6E6285}"/>
                </a:ext>
              </a:extLst>
            </p:cNvPr>
            <p:cNvSpPr>
              <a:spLocks noChangeShapeType="1"/>
            </p:cNvSpPr>
            <p:nvPr/>
          </p:nvSpPr>
          <p:spPr bwMode="auto">
            <a:xfrm flipV="1">
              <a:off x="1200" y="2976"/>
              <a:ext cx="240" cy="288"/>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70" name="Group 15">
            <a:extLst>
              <a:ext uri="{FF2B5EF4-FFF2-40B4-BE49-F238E27FC236}">
                <a16:creationId xmlns:a16="http://schemas.microsoft.com/office/drawing/2014/main" id="{21AFC5A0-A9BF-D55E-FF6C-8F2375958F2A}"/>
              </a:ext>
            </a:extLst>
          </p:cNvPr>
          <p:cNvGrpSpPr>
            <a:grpSpLocks/>
          </p:cNvGrpSpPr>
          <p:nvPr/>
        </p:nvGrpSpPr>
        <p:grpSpPr bwMode="auto">
          <a:xfrm>
            <a:off x="0" y="0"/>
            <a:ext cx="9144000" cy="6858000"/>
            <a:chOff x="0" y="0"/>
            <a:chExt cx="5760" cy="4320"/>
          </a:xfrm>
        </p:grpSpPr>
        <p:pic>
          <p:nvPicPr>
            <p:cNvPr id="32771" name="Picture 13" descr="Co_Rec_Shot_247">
              <a:extLst>
                <a:ext uri="{FF2B5EF4-FFF2-40B4-BE49-F238E27FC236}">
                  <a16:creationId xmlns:a16="http://schemas.microsoft.com/office/drawing/2014/main" id="{CC9A0BFB-4134-E65B-C5CA-5B7370177F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 Box 3">
              <a:extLst>
                <a:ext uri="{FF2B5EF4-FFF2-40B4-BE49-F238E27FC236}">
                  <a16:creationId xmlns:a16="http://schemas.microsoft.com/office/drawing/2014/main" id="{5C3D19BA-B62B-D0A9-0437-9B301F68B885}"/>
                </a:ext>
              </a:extLst>
            </p:cNvPr>
            <p:cNvSpPr txBox="1">
              <a:spLocks noChangeArrowheads="1"/>
            </p:cNvSpPr>
            <p:nvPr/>
          </p:nvSpPr>
          <p:spPr bwMode="auto">
            <a:xfrm>
              <a:off x="2352" y="3953"/>
              <a:ext cx="877"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 cell surface</a:t>
              </a:r>
            </a:p>
          </p:txBody>
        </p:sp>
        <p:sp>
          <p:nvSpPr>
            <p:cNvPr id="32773" name="Text Box 4">
              <a:extLst>
                <a:ext uri="{FF2B5EF4-FFF2-40B4-BE49-F238E27FC236}">
                  <a16:creationId xmlns:a16="http://schemas.microsoft.com/office/drawing/2014/main" id="{3F189304-E24B-68B1-6116-10613B461356}"/>
                </a:ext>
              </a:extLst>
            </p:cNvPr>
            <p:cNvSpPr txBox="1">
              <a:spLocks noChangeArrowheads="1"/>
            </p:cNvSpPr>
            <p:nvPr/>
          </p:nvSpPr>
          <p:spPr bwMode="auto">
            <a:xfrm>
              <a:off x="768" y="113"/>
              <a:ext cx="443"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HIV-1</a:t>
              </a:r>
            </a:p>
          </p:txBody>
        </p:sp>
        <p:sp>
          <p:nvSpPr>
            <p:cNvPr id="32774" name="Text Box 5">
              <a:extLst>
                <a:ext uri="{FF2B5EF4-FFF2-40B4-BE49-F238E27FC236}">
                  <a16:creationId xmlns:a16="http://schemas.microsoft.com/office/drawing/2014/main" id="{CE6EEBD1-D90B-2213-4455-1D97BCA447E2}"/>
                </a:ext>
              </a:extLst>
            </p:cNvPr>
            <p:cNvSpPr txBox="1">
              <a:spLocks noChangeArrowheads="1"/>
            </p:cNvSpPr>
            <p:nvPr/>
          </p:nvSpPr>
          <p:spPr bwMode="auto">
            <a:xfrm>
              <a:off x="3787" y="224"/>
              <a:ext cx="1722"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HIV-1 envelope glycoprotein</a:t>
              </a:r>
            </a:p>
          </p:txBody>
        </p:sp>
        <p:sp>
          <p:nvSpPr>
            <p:cNvPr id="32775" name="Line 7">
              <a:extLst>
                <a:ext uri="{FF2B5EF4-FFF2-40B4-BE49-F238E27FC236}">
                  <a16:creationId xmlns:a16="http://schemas.microsoft.com/office/drawing/2014/main" id="{19844CA7-41AD-2B55-C556-FD5A2794D4DA}"/>
                </a:ext>
              </a:extLst>
            </p:cNvPr>
            <p:cNvSpPr>
              <a:spLocks noChangeShapeType="1"/>
            </p:cNvSpPr>
            <p:nvPr/>
          </p:nvSpPr>
          <p:spPr bwMode="auto">
            <a:xfrm flipV="1">
              <a:off x="1536" y="3360"/>
              <a:ext cx="240" cy="288"/>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776" name="Line 8">
              <a:extLst>
                <a:ext uri="{FF2B5EF4-FFF2-40B4-BE49-F238E27FC236}">
                  <a16:creationId xmlns:a16="http://schemas.microsoft.com/office/drawing/2014/main" id="{87E86296-F532-BD85-7629-2895AC5BA9CC}"/>
                </a:ext>
              </a:extLst>
            </p:cNvPr>
            <p:cNvSpPr>
              <a:spLocks noChangeShapeType="1"/>
            </p:cNvSpPr>
            <p:nvPr/>
          </p:nvSpPr>
          <p:spPr bwMode="auto">
            <a:xfrm flipV="1">
              <a:off x="960" y="2133"/>
              <a:ext cx="240" cy="288"/>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777" name="Text Box 9">
              <a:extLst>
                <a:ext uri="{FF2B5EF4-FFF2-40B4-BE49-F238E27FC236}">
                  <a16:creationId xmlns:a16="http://schemas.microsoft.com/office/drawing/2014/main" id="{29C5E99A-6C34-38E0-67EC-14FBBFBC9D95}"/>
                </a:ext>
              </a:extLst>
            </p:cNvPr>
            <p:cNvSpPr txBox="1">
              <a:spLocks noChangeArrowheads="1"/>
            </p:cNvSpPr>
            <p:nvPr/>
          </p:nvSpPr>
          <p:spPr bwMode="auto">
            <a:xfrm>
              <a:off x="856" y="3628"/>
              <a:ext cx="1089"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CCR5 antagonist</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778" name="Text Box 10">
              <a:extLst>
                <a:ext uri="{FF2B5EF4-FFF2-40B4-BE49-F238E27FC236}">
                  <a16:creationId xmlns:a16="http://schemas.microsoft.com/office/drawing/2014/main" id="{F961AA34-F37E-1CD4-9B0B-11D04BE502C1}"/>
                </a:ext>
              </a:extLst>
            </p:cNvPr>
            <p:cNvSpPr txBox="1">
              <a:spLocks noChangeArrowheads="1"/>
            </p:cNvSpPr>
            <p:nvPr/>
          </p:nvSpPr>
          <p:spPr bwMode="auto">
            <a:xfrm>
              <a:off x="637" y="2428"/>
              <a:ext cx="371"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CD4</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779" name="Text Box 11">
              <a:extLst>
                <a:ext uri="{FF2B5EF4-FFF2-40B4-BE49-F238E27FC236}">
                  <a16:creationId xmlns:a16="http://schemas.microsoft.com/office/drawing/2014/main" id="{EC62DFA5-6A1D-BEC4-C8AB-85948547972D}"/>
                </a:ext>
              </a:extLst>
            </p:cNvPr>
            <p:cNvSpPr txBox="1">
              <a:spLocks noChangeArrowheads="1"/>
            </p:cNvSpPr>
            <p:nvPr/>
          </p:nvSpPr>
          <p:spPr bwMode="auto">
            <a:xfrm>
              <a:off x="768" y="3218"/>
              <a:ext cx="463" cy="21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bg1"/>
                  </a:solidFill>
                  <a:latin typeface="Arial" panose="020B0604020202020204" pitchFamily="34" charset="0"/>
                  <a:cs typeface="Arial" panose="020B0604020202020204" pitchFamily="34" charset="0"/>
                </a:defRPr>
              </a:lvl1pPr>
              <a:lvl2pPr marL="742950" indent="-285750">
                <a:defRPr sz="1200">
                  <a:solidFill>
                    <a:schemeClr val="bg1"/>
                  </a:solidFill>
                  <a:latin typeface="Arial" panose="020B0604020202020204" pitchFamily="34" charset="0"/>
                  <a:cs typeface="Arial" panose="020B0604020202020204" pitchFamily="34" charset="0"/>
                </a:defRPr>
              </a:lvl2pPr>
              <a:lvl3pPr marL="1143000" indent="-228600">
                <a:defRPr sz="1200">
                  <a:solidFill>
                    <a:schemeClr val="bg1"/>
                  </a:solidFill>
                  <a:latin typeface="Arial" panose="020B0604020202020204" pitchFamily="34" charset="0"/>
                  <a:cs typeface="Arial" panose="020B0604020202020204" pitchFamily="34" charset="0"/>
                </a:defRPr>
              </a:lvl3pPr>
              <a:lvl4pPr marL="1600200" indent="-228600">
                <a:defRPr sz="1200">
                  <a:solidFill>
                    <a:schemeClr val="bg1"/>
                  </a:solidFill>
                  <a:latin typeface="Arial" panose="020B0604020202020204" pitchFamily="34" charset="0"/>
                  <a:cs typeface="Arial" panose="020B0604020202020204" pitchFamily="34" charset="0"/>
                </a:defRPr>
              </a:lvl4pPr>
              <a:lvl5pPr marL="2057400" indent="-228600">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bg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GR"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CCR5</a:t>
              </a:r>
              <a:endParaRPr kumimoji="0" lang="en-GB" altLang="en-GR"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780" name="Line 12">
              <a:extLst>
                <a:ext uri="{FF2B5EF4-FFF2-40B4-BE49-F238E27FC236}">
                  <a16:creationId xmlns:a16="http://schemas.microsoft.com/office/drawing/2014/main" id="{1A25784A-9E3A-EAD2-B3AD-4D7A4F68C5B3}"/>
                </a:ext>
              </a:extLst>
            </p:cNvPr>
            <p:cNvSpPr>
              <a:spLocks noChangeShapeType="1"/>
            </p:cNvSpPr>
            <p:nvPr/>
          </p:nvSpPr>
          <p:spPr bwMode="auto">
            <a:xfrm flipV="1">
              <a:off x="1200" y="2976"/>
              <a:ext cx="240" cy="288"/>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781" name="Line 14">
              <a:extLst>
                <a:ext uri="{FF2B5EF4-FFF2-40B4-BE49-F238E27FC236}">
                  <a16:creationId xmlns:a16="http://schemas.microsoft.com/office/drawing/2014/main" id="{B30EF474-AA56-E343-6FC9-DC2BC9FC2C60}"/>
                </a:ext>
              </a:extLst>
            </p:cNvPr>
            <p:cNvSpPr>
              <a:spLocks noChangeShapeType="1"/>
            </p:cNvSpPr>
            <p:nvPr/>
          </p:nvSpPr>
          <p:spPr bwMode="auto">
            <a:xfrm flipH="1">
              <a:off x="3651" y="432"/>
              <a:ext cx="237" cy="95"/>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R"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IV biology A">
            <a:extLst>
              <a:ext uri="{FF2B5EF4-FFF2-40B4-BE49-F238E27FC236}">
                <a16:creationId xmlns:a16="http://schemas.microsoft.com/office/drawing/2014/main" id="{DD40FA8A-810D-C89A-16FA-90BAE923794F}"/>
              </a:ext>
            </a:extLst>
          </p:cNvPr>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ivvirus6">
            <a:extLst>
              <a:ext uri="{FF2B5EF4-FFF2-40B4-BE49-F238E27FC236}">
                <a16:creationId xmlns:a16="http://schemas.microsoft.com/office/drawing/2014/main" id="{1719F493-6F16-CC55-617E-91F792562BB9}"/>
              </a:ext>
            </a:extLst>
          </p:cNvPr>
          <p:cNvPicPr>
            <a:picLocks noGrp="1" noChangeAspect="1" noChangeArrowheads="1"/>
          </p:cNvPicPr>
          <p:nvPr>
            <p:ph/>
          </p:nvPr>
        </p:nvPicPr>
        <p:blipFill>
          <a:blip r:embed="rId3">
            <a:extLst>
              <a:ext uri="{28A0092B-C50C-407E-A947-70E740481C1C}">
                <a14:useLocalDpi xmlns:a14="http://schemas.microsoft.com/office/drawing/2010/main" val="0"/>
              </a:ext>
            </a:extLst>
          </a:blip>
          <a:srcRect b="3816"/>
          <a:stretch>
            <a:fillRect/>
          </a:stretch>
        </p:blipFill>
        <p:spPr>
          <a:xfrm>
            <a:off x="0" y="0"/>
            <a:ext cx="4592638" cy="6858000"/>
          </a:xfrm>
          <a:noFill/>
        </p:spPr>
      </p:pic>
    </p:spTree>
  </p:cSld>
  <p:clrMapOvr>
    <a:overrideClrMapping bg1="dk2" tx1="lt1" bg2="dk1"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552F18E5-B045-3FA0-1471-C958B7F599C9}"/>
              </a:ext>
            </a:extLst>
          </p:cNvPr>
          <p:cNvSpPr>
            <a:spLocks noGrp="1" noChangeArrowheads="1"/>
          </p:cNvSpPr>
          <p:nvPr>
            <p:ph type="title"/>
          </p:nvPr>
        </p:nvSpPr>
        <p:spPr/>
        <p:txBody>
          <a:bodyPr/>
          <a:lstStyle/>
          <a:p>
            <a:r>
              <a:rPr lang="el-GR" altLang="en-GR" sz="4000"/>
              <a:t>ΔΥΝΑΜΙΚΗ ΙΣΟΡΟΠΙΑ ΤΟΥ </a:t>
            </a:r>
            <a:r>
              <a:rPr lang="en-US" altLang="en-GR" sz="4000"/>
              <a:t>HIV</a:t>
            </a:r>
            <a:endParaRPr lang="el-GR" altLang="en-GR" sz="4000"/>
          </a:p>
        </p:txBody>
      </p:sp>
      <p:sp>
        <p:nvSpPr>
          <p:cNvPr id="95235" name="Rectangle 3">
            <a:extLst>
              <a:ext uri="{FF2B5EF4-FFF2-40B4-BE49-F238E27FC236}">
                <a16:creationId xmlns:a16="http://schemas.microsoft.com/office/drawing/2014/main" id="{30BAE1F4-3287-5AFE-FA03-00C3E9065AC1}"/>
              </a:ext>
            </a:extLst>
          </p:cNvPr>
          <p:cNvSpPr>
            <a:spLocks noGrp="1" noChangeArrowheads="1"/>
          </p:cNvSpPr>
          <p:nvPr>
            <p:ph type="body" idx="1"/>
          </p:nvPr>
        </p:nvSpPr>
        <p:spPr/>
        <p:txBody>
          <a:bodyPr/>
          <a:lstStyle/>
          <a:p>
            <a:pPr>
              <a:lnSpc>
                <a:spcPct val="90000"/>
              </a:lnSpc>
            </a:pPr>
            <a:r>
              <a:rPr lang="el-GR" altLang="en-GR" sz="2800"/>
              <a:t>Το μολυσμένο Τ4 λεμφοκύτταρο μετατρέπεται σε </a:t>
            </a:r>
            <a:r>
              <a:rPr lang="en-US" altLang="en-GR" sz="2800"/>
              <a:t>“</a:t>
            </a:r>
            <a:r>
              <a:rPr lang="el-GR" altLang="en-GR" sz="2800"/>
              <a:t>εργοστάσιο</a:t>
            </a:r>
            <a:r>
              <a:rPr lang="en-US" altLang="en-GR" sz="2800"/>
              <a:t>”</a:t>
            </a:r>
            <a:r>
              <a:rPr lang="el-GR" altLang="en-GR" sz="2800"/>
              <a:t> παραγωγής </a:t>
            </a:r>
            <a:r>
              <a:rPr lang="en-US" altLang="en-GR" sz="2800"/>
              <a:t>HIV</a:t>
            </a:r>
            <a:br>
              <a:rPr lang="en-US" altLang="en-GR" sz="2800"/>
            </a:br>
            <a:endParaRPr lang="el-GR" altLang="en-GR" sz="2800"/>
          </a:p>
          <a:p>
            <a:pPr>
              <a:lnSpc>
                <a:spcPct val="90000"/>
              </a:lnSpc>
            </a:pPr>
            <a:r>
              <a:rPr lang="el-GR" altLang="en-GR" sz="2800"/>
              <a:t>Κάθε μέρα παράγονται και καταστρέφονται </a:t>
            </a:r>
            <a:r>
              <a:rPr lang="el-GR" altLang="en-GR" sz="2800">
                <a:solidFill>
                  <a:schemeClr val="tx2"/>
                </a:solidFill>
              </a:rPr>
              <a:t>10.3 Χ 10</a:t>
            </a:r>
            <a:r>
              <a:rPr lang="el-GR" altLang="en-GR" sz="2800" baseline="30000">
                <a:solidFill>
                  <a:schemeClr val="tx2"/>
                </a:solidFill>
              </a:rPr>
              <a:t>9</a:t>
            </a:r>
            <a:r>
              <a:rPr lang="el-GR" altLang="en-GR" sz="2800"/>
              <a:t> βίρια</a:t>
            </a:r>
            <a:br>
              <a:rPr lang="en-US" altLang="en-GR" sz="2800"/>
            </a:br>
            <a:endParaRPr lang="el-GR" altLang="en-GR" sz="2800"/>
          </a:p>
          <a:p>
            <a:pPr>
              <a:lnSpc>
                <a:spcPct val="90000"/>
              </a:lnSpc>
            </a:pPr>
            <a:r>
              <a:rPr lang="el-GR" altLang="en-GR" sz="2800"/>
              <a:t>Ελάττωση του αριθμού και της λειτουργικότητας των  </a:t>
            </a:r>
            <a:r>
              <a:rPr lang="en-US" altLang="en-GR" sz="2800">
                <a:solidFill>
                  <a:schemeClr val="tx2"/>
                </a:solidFill>
              </a:rPr>
              <a:t>CD4</a:t>
            </a:r>
            <a:r>
              <a:rPr lang="en-US" altLang="en-GR" sz="2800"/>
              <a:t> </a:t>
            </a:r>
            <a:r>
              <a:rPr lang="el-GR" altLang="en-GR" sz="2800"/>
              <a:t>Τ-λεμφοκυττάρων</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FC43D9B8-A751-4CA6-9C80-9B26674A0CE5}"/>
              </a:ext>
            </a:extLst>
          </p:cNvPr>
          <p:cNvSpPr>
            <a:spLocks noGrp="1" noChangeArrowheads="1"/>
          </p:cNvSpPr>
          <p:nvPr>
            <p:ph type="title"/>
          </p:nvPr>
        </p:nvSpPr>
        <p:spPr/>
        <p:txBody>
          <a:bodyPr/>
          <a:lstStyle/>
          <a:p>
            <a:r>
              <a:rPr lang="el-GR" altLang="en-GR" sz="4000"/>
              <a:t>Μηχανισμοί ελάττωσης των </a:t>
            </a:r>
            <a:br>
              <a:rPr lang="el-GR" altLang="en-GR" sz="4000"/>
            </a:br>
            <a:r>
              <a:rPr lang="en-US" altLang="en-GR" sz="4000"/>
              <a:t>CD4 </a:t>
            </a:r>
            <a:r>
              <a:rPr lang="el-GR" altLang="en-GR" sz="4000"/>
              <a:t>Τ-λεμφοκυττάρων</a:t>
            </a:r>
          </a:p>
        </p:txBody>
      </p:sp>
      <p:pic>
        <p:nvPicPr>
          <p:cNvPr id="96259" name="Picture 4" descr="ty">
            <a:extLst>
              <a:ext uri="{FF2B5EF4-FFF2-40B4-BE49-F238E27FC236}">
                <a16:creationId xmlns:a16="http://schemas.microsoft.com/office/drawing/2014/main" id="{58683461-F4B7-1968-FC17-8378664201D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1277" t="2409" r="1859" b="2628"/>
          <a:stretch>
            <a:fillRect/>
          </a:stretch>
        </p:blipFill>
        <p:spPr>
          <a:xfrm>
            <a:off x="1979613" y="1400175"/>
            <a:ext cx="5251450" cy="5457825"/>
          </a:xfr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2">
            <a:extLst>
              <a:ext uri="{FF2B5EF4-FFF2-40B4-BE49-F238E27FC236}">
                <a16:creationId xmlns:a16="http://schemas.microsoft.com/office/drawing/2014/main" id="{33812014-10C5-BFEC-9D8F-06B854227A11}"/>
              </a:ext>
            </a:extLst>
          </p:cNvPr>
          <p:cNvSpPr>
            <a:spLocks noGrp="1" noChangeArrowheads="1"/>
          </p:cNvSpPr>
          <p:nvPr>
            <p:ph type="title"/>
          </p:nvPr>
        </p:nvSpPr>
        <p:spPr/>
        <p:txBody>
          <a:bodyPr/>
          <a:lstStyle/>
          <a:p>
            <a:pPr eaLnBrk="1" hangingPunct="1">
              <a:defRPr/>
            </a:pPr>
            <a:r>
              <a:rPr lang="el-GR" sz="4000"/>
              <a:t>ΔΥΝΑΜΙΚΗ ΙΣΟΡΟΠΙΑ ΤΟΥ </a:t>
            </a:r>
            <a:r>
              <a:rPr lang="en-US" sz="4000"/>
              <a:t>HIV</a:t>
            </a:r>
            <a:endParaRPr lang="el-GR" sz="4000"/>
          </a:p>
        </p:txBody>
      </p:sp>
      <p:sp>
        <p:nvSpPr>
          <p:cNvPr id="348163" name="Rectangle 3">
            <a:extLst>
              <a:ext uri="{FF2B5EF4-FFF2-40B4-BE49-F238E27FC236}">
                <a16:creationId xmlns:a16="http://schemas.microsoft.com/office/drawing/2014/main" id="{4044D63F-7A47-ED29-D2F3-5BDA0F187609}"/>
              </a:ext>
            </a:extLst>
          </p:cNvPr>
          <p:cNvSpPr>
            <a:spLocks noGrp="1" noChangeArrowheads="1"/>
          </p:cNvSpPr>
          <p:nvPr>
            <p:ph type="body" idx="1"/>
          </p:nvPr>
        </p:nvSpPr>
        <p:spPr/>
        <p:txBody>
          <a:bodyPr/>
          <a:lstStyle/>
          <a:p>
            <a:pPr eaLnBrk="1" hangingPunct="1">
              <a:lnSpc>
                <a:spcPct val="90000"/>
              </a:lnSpc>
              <a:defRPr/>
            </a:pPr>
            <a:r>
              <a:rPr lang="el-GR"/>
              <a:t>Ο ρυθμός παραγωγής </a:t>
            </a:r>
            <a:r>
              <a:rPr lang="en-US"/>
              <a:t>CD4 </a:t>
            </a:r>
            <a:r>
              <a:rPr lang="el-GR"/>
              <a:t>αυξάνεται για να αναπληρωθεί ο αριθμός τους</a:t>
            </a:r>
            <a:br>
              <a:rPr lang="el-GR"/>
            </a:br>
            <a:endParaRPr lang="el-GR"/>
          </a:p>
          <a:p>
            <a:pPr eaLnBrk="1" hangingPunct="1">
              <a:lnSpc>
                <a:spcPct val="90000"/>
              </a:lnSpc>
              <a:defRPr/>
            </a:pPr>
            <a:r>
              <a:rPr lang="el-GR"/>
              <a:t>Ο ρυθμός είναι 10-100 φορές μεγαλύτερος του κανονικού</a:t>
            </a:r>
            <a:br>
              <a:rPr lang="el-GR"/>
            </a:br>
            <a:endParaRPr lang="el-GR"/>
          </a:p>
          <a:p>
            <a:pPr eaLnBrk="1" hangingPunct="1">
              <a:lnSpc>
                <a:spcPct val="90000"/>
              </a:lnSpc>
              <a:defRPr/>
            </a:pPr>
            <a:r>
              <a:rPr lang="el-GR"/>
              <a:t>Με την πάροδο του χρόνου δεν μπορούν να αναπληρωθούν τα κενά και </a:t>
            </a:r>
            <a:r>
              <a:rPr lang="el-GR">
                <a:solidFill>
                  <a:schemeClr val="folHlink"/>
                </a:solidFill>
              </a:rPr>
              <a:t>ο αριθμός των </a:t>
            </a:r>
            <a:r>
              <a:rPr lang="en-US">
                <a:solidFill>
                  <a:schemeClr val="folHlink"/>
                </a:solidFill>
              </a:rPr>
              <a:t>CD4 </a:t>
            </a:r>
            <a:r>
              <a:rPr lang="el-GR">
                <a:solidFill>
                  <a:schemeClr val="folHlink"/>
                </a:solidFill>
              </a:rPr>
              <a:t>ελαττώνεται</a:t>
            </a:r>
          </a:p>
          <a:p>
            <a:pPr eaLnBrk="1" hangingPunct="1">
              <a:lnSpc>
                <a:spcPct val="90000"/>
              </a:lnSpc>
              <a:defRPr/>
            </a:pPr>
            <a:endParaRPr lang="el-G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E4EAC8C0-3BFD-A1D5-AE3F-2E49CF525FC1}"/>
              </a:ext>
            </a:extLst>
          </p:cNvPr>
          <p:cNvSpPr>
            <a:spLocks noGrp="1" noChangeArrowheads="1"/>
          </p:cNvSpPr>
          <p:nvPr>
            <p:ph type="ctrTitle"/>
          </p:nvPr>
        </p:nvSpPr>
        <p:spPr/>
        <p:txBody>
          <a:bodyPr/>
          <a:lstStyle/>
          <a:p>
            <a:pPr eaLnBrk="1" hangingPunct="1"/>
            <a:r>
              <a:rPr lang="en-US" altLang="en-GR"/>
              <a:t>HIV </a:t>
            </a:r>
            <a:r>
              <a:rPr lang="el-GR" altLang="en-GR"/>
              <a:t>ΛΟΙΜΩΞΗ</a:t>
            </a:r>
          </a:p>
        </p:txBody>
      </p:sp>
      <p:sp>
        <p:nvSpPr>
          <p:cNvPr id="98307" name="Rectangle 3">
            <a:extLst>
              <a:ext uri="{FF2B5EF4-FFF2-40B4-BE49-F238E27FC236}">
                <a16:creationId xmlns:a16="http://schemas.microsoft.com/office/drawing/2014/main" id="{F67470E7-64F7-AF50-5711-A52CE7526667}"/>
              </a:ext>
            </a:extLst>
          </p:cNvPr>
          <p:cNvSpPr>
            <a:spLocks noGrp="1" noChangeArrowheads="1"/>
          </p:cNvSpPr>
          <p:nvPr>
            <p:ph type="subTitle" idx="1"/>
          </p:nvPr>
        </p:nvSpPr>
        <p:spPr/>
        <p:txBody>
          <a:bodyPr/>
          <a:lstStyle/>
          <a:p>
            <a:pPr eaLnBrk="1" hangingPunct="1"/>
            <a:r>
              <a:rPr lang="el-GR" altLang="en-GR"/>
              <a:t>ΦΥΣΙΚΗ ΙΣΤΟΡΙΑ</a:t>
            </a:r>
          </a:p>
          <a:p>
            <a:pPr eaLnBrk="1" hangingPunct="1"/>
            <a:endParaRPr lang="el-GR" altLang="en-GR"/>
          </a:p>
        </p:txBody>
      </p:sp>
    </p:spTree>
  </p:cSld>
  <p:clrMapOvr>
    <a:masterClrMapping/>
  </p:clrMapOvr>
  <p:transition>
    <p:wedg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4" descr="Viral enty">
            <a:extLst>
              <a:ext uri="{FF2B5EF4-FFF2-40B4-BE49-F238E27FC236}">
                <a16:creationId xmlns:a16="http://schemas.microsoft.com/office/drawing/2014/main" id="{CD78CB1D-D340-2FC1-3541-7B47361DCF11}"/>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3059113" y="0"/>
            <a:ext cx="2868612" cy="6858000"/>
          </a:xfrm>
          <a:noFill/>
        </p:spPr>
      </p:pic>
    </p:spTree>
  </p:cSld>
  <p:clrMapOvr>
    <a:overrideClrMapping bg1="dk2" tx1="lt1" bg2="dk1"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658" name="Rectangle 2">
            <a:extLst>
              <a:ext uri="{FF2B5EF4-FFF2-40B4-BE49-F238E27FC236}">
                <a16:creationId xmlns:a16="http://schemas.microsoft.com/office/drawing/2014/main" id="{456F39DF-4328-07C1-01BA-34AB9AAF031C}"/>
              </a:ext>
            </a:extLst>
          </p:cNvPr>
          <p:cNvSpPr>
            <a:spLocks noGrp="1" noChangeArrowheads="1"/>
          </p:cNvSpPr>
          <p:nvPr>
            <p:ph type="title"/>
          </p:nvPr>
        </p:nvSpPr>
        <p:spPr/>
        <p:txBody>
          <a:bodyPr/>
          <a:lstStyle/>
          <a:p>
            <a:pPr eaLnBrk="1" hangingPunct="1">
              <a:defRPr/>
            </a:pPr>
            <a:r>
              <a:rPr lang="el-GR"/>
              <a:t>Οξύ </a:t>
            </a:r>
            <a:r>
              <a:rPr lang="en-US"/>
              <a:t> HIV </a:t>
            </a:r>
            <a:r>
              <a:rPr lang="el-GR"/>
              <a:t>σύνδρομο</a:t>
            </a:r>
            <a:endParaRPr lang="en-US"/>
          </a:p>
        </p:txBody>
      </p:sp>
      <p:sp>
        <p:nvSpPr>
          <p:cNvPr id="838659" name="Rectangle 3">
            <a:extLst>
              <a:ext uri="{FF2B5EF4-FFF2-40B4-BE49-F238E27FC236}">
                <a16:creationId xmlns:a16="http://schemas.microsoft.com/office/drawing/2014/main" id="{5022CDC2-08A8-6564-E55A-D8801CBBDA2F}"/>
              </a:ext>
            </a:extLst>
          </p:cNvPr>
          <p:cNvSpPr>
            <a:spLocks noGrp="1" noChangeArrowheads="1"/>
          </p:cNvSpPr>
          <p:nvPr>
            <p:ph type="body" idx="1"/>
          </p:nvPr>
        </p:nvSpPr>
        <p:spPr>
          <a:xfrm>
            <a:off x="685800" y="1905000"/>
            <a:ext cx="7999413" cy="3276600"/>
          </a:xfrm>
        </p:spPr>
        <p:txBody>
          <a:bodyPr/>
          <a:lstStyle/>
          <a:p>
            <a:pPr eaLnBrk="1" hangingPunct="1">
              <a:lnSpc>
                <a:spcPct val="90000"/>
              </a:lnSpc>
              <a:defRPr/>
            </a:pPr>
            <a:r>
              <a:rPr lang="el-GR" sz="2800"/>
              <a:t>Μετά την διασπορά του </a:t>
            </a:r>
            <a:r>
              <a:rPr lang="en-US" sz="2800"/>
              <a:t>HIV </a:t>
            </a:r>
            <a:r>
              <a:rPr lang="el-GR" sz="2800"/>
              <a:t>στον οργανισμό</a:t>
            </a:r>
            <a:r>
              <a:rPr lang="en-US" sz="2800"/>
              <a:t>, </a:t>
            </a:r>
            <a:r>
              <a:rPr lang="el-GR" sz="2800"/>
              <a:t>το</a:t>
            </a:r>
            <a:r>
              <a:rPr lang="en-US" sz="2800"/>
              <a:t> 50% </a:t>
            </a:r>
            <a:r>
              <a:rPr lang="el-GR" sz="2800"/>
              <a:t>των ασθενών θα αναπτύξει μια </a:t>
            </a:r>
            <a:r>
              <a:rPr lang="el-GR" sz="2800">
                <a:solidFill>
                  <a:schemeClr val="accent1"/>
                </a:solidFill>
              </a:rPr>
              <a:t>εμπύρετη</a:t>
            </a:r>
            <a:r>
              <a:rPr lang="en-US" sz="2800"/>
              <a:t> </a:t>
            </a:r>
            <a:r>
              <a:rPr lang="el-GR" sz="2800"/>
              <a:t>συνδρομή</a:t>
            </a:r>
            <a:r>
              <a:rPr lang="en-US" sz="2800"/>
              <a:t> </a:t>
            </a:r>
            <a:r>
              <a:rPr lang="el-GR" sz="2800"/>
              <a:t>που μοιάζει με γρίπη και χαρακτηρίζεται από</a:t>
            </a:r>
            <a:r>
              <a:rPr lang="en-US" sz="2800"/>
              <a:t>:</a:t>
            </a:r>
          </a:p>
          <a:p>
            <a:pPr eaLnBrk="1" hangingPunct="1">
              <a:lnSpc>
                <a:spcPct val="90000"/>
              </a:lnSpc>
              <a:buFontTx/>
              <a:buNone/>
              <a:defRPr/>
            </a:pPr>
            <a:endParaRPr lang="en-US" sz="1400"/>
          </a:p>
          <a:p>
            <a:pPr eaLnBrk="1" hangingPunct="1">
              <a:lnSpc>
                <a:spcPct val="90000"/>
              </a:lnSpc>
              <a:buFontTx/>
              <a:buNone/>
              <a:defRPr/>
            </a:pPr>
            <a:r>
              <a:rPr lang="en-US" sz="2400"/>
              <a:t>	- </a:t>
            </a:r>
            <a:r>
              <a:rPr lang="el-GR" sz="2400"/>
              <a:t>λεμφαδενοπάθεια</a:t>
            </a:r>
            <a:r>
              <a:rPr lang="en-US" sz="2400"/>
              <a:t>	- </a:t>
            </a:r>
            <a:r>
              <a:rPr lang="el-GR" sz="2400"/>
              <a:t>εξάνθημα</a:t>
            </a:r>
            <a:endParaRPr lang="en-US" sz="2400"/>
          </a:p>
          <a:p>
            <a:pPr eaLnBrk="1" hangingPunct="1">
              <a:lnSpc>
                <a:spcPct val="90000"/>
              </a:lnSpc>
              <a:buFontTx/>
              <a:buNone/>
              <a:defRPr/>
            </a:pPr>
            <a:r>
              <a:rPr lang="en-US" sz="2400"/>
              <a:t>	- </a:t>
            </a:r>
            <a:r>
              <a:rPr lang="el-GR" sz="2400"/>
              <a:t>έλκη στόματος</a:t>
            </a:r>
            <a:r>
              <a:rPr lang="en-US" sz="2400"/>
              <a:t>		- </a:t>
            </a:r>
            <a:r>
              <a:rPr lang="el-GR" sz="2400"/>
              <a:t>μυαλγίες</a:t>
            </a:r>
            <a:endParaRPr lang="en-US" sz="2400"/>
          </a:p>
          <a:p>
            <a:pPr eaLnBrk="1" hangingPunct="1">
              <a:lnSpc>
                <a:spcPct val="90000"/>
              </a:lnSpc>
              <a:buFontTx/>
              <a:buNone/>
              <a:defRPr/>
            </a:pPr>
            <a:r>
              <a:rPr lang="en-US" sz="2400"/>
              <a:t>	- </a:t>
            </a:r>
            <a:r>
              <a:rPr lang="el-GR" sz="2400"/>
              <a:t>πονόλαιμο</a:t>
            </a:r>
            <a:r>
              <a:rPr lang="en-US" sz="2400"/>
              <a:t>		- </a:t>
            </a:r>
            <a:r>
              <a:rPr lang="el-GR" sz="2400"/>
              <a:t>πονοκέφαλο</a:t>
            </a:r>
            <a:endParaRPr lang="en-US" sz="2400"/>
          </a:p>
          <a:p>
            <a:pPr eaLnBrk="1" hangingPunct="1">
              <a:lnSpc>
                <a:spcPct val="90000"/>
              </a:lnSpc>
              <a:buFontTx/>
              <a:buNone/>
              <a:defRPr/>
            </a:pPr>
            <a:r>
              <a:rPr lang="en-US" sz="2400"/>
              <a:t>	- </a:t>
            </a:r>
            <a:r>
              <a:rPr lang="el-GR" sz="2400"/>
              <a:t>διάρροια</a:t>
            </a:r>
            <a:r>
              <a:rPr lang="en-US" sz="2400"/>
              <a:t>			- </a:t>
            </a:r>
            <a:r>
              <a:rPr lang="el-GR" sz="2400"/>
              <a:t>ναυτία ή εμετοί</a:t>
            </a:r>
            <a:endParaRPr lang="en-US" sz="2800"/>
          </a:p>
          <a:p>
            <a:pPr eaLnBrk="1" hangingPunct="1">
              <a:lnSpc>
                <a:spcPct val="90000"/>
              </a:lnSpc>
              <a:buFontTx/>
              <a:buNone/>
              <a:defRPr/>
            </a:pPr>
            <a:r>
              <a:rPr lang="en-US" sz="2800"/>
              <a:t>		</a:t>
            </a:r>
          </a:p>
        </p:txBody>
      </p:sp>
    </p:spTree>
  </p:cSld>
  <p:clrMapOvr>
    <a:masterClrMapping/>
  </p:clrMapOvr>
  <p:transition>
    <p:rand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0706" name="Rectangle 2">
            <a:extLst>
              <a:ext uri="{FF2B5EF4-FFF2-40B4-BE49-F238E27FC236}">
                <a16:creationId xmlns:a16="http://schemas.microsoft.com/office/drawing/2014/main" id="{E762A32E-5944-A7ED-F641-472679C23D43}"/>
              </a:ext>
            </a:extLst>
          </p:cNvPr>
          <p:cNvSpPr>
            <a:spLocks noGrp="1" noChangeArrowheads="1"/>
          </p:cNvSpPr>
          <p:nvPr>
            <p:ph type="title"/>
          </p:nvPr>
        </p:nvSpPr>
        <p:spPr/>
        <p:txBody>
          <a:bodyPr/>
          <a:lstStyle/>
          <a:p>
            <a:pPr eaLnBrk="1" hangingPunct="1">
              <a:defRPr/>
            </a:pPr>
            <a:r>
              <a:rPr lang="el-GR"/>
              <a:t>Οξύ </a:t>
            </a:r>
            <a:r>
              <a:rPr lang="en-US"/>
              <a:t> HIV </a:t>
            </a:r>
            <a:r>
              <a:rPr lang="el-GR"/>
              <a:t>σύνδρομο</a:t>
            </a:r>
            <a:endParaRPr lang="en-US"/>
          </a:p>
        </p:txBody>
      </p:sp>
      <p:sp>
        <p:nvSpPr>
          <p:cNvPr id="840707" name="Rectangle 3">
            <a:extLst>
              <a:ext uri="{FF2B5EF4-FFF2-40B4-BE49-F238E27FC236}">
                <a16:creationId xmlns:a16="http://schemas.microsoft.com/office/drawing/2014/main" id="{92E36082-F4FD-0569-22C0-7AB8973BBD82}"/>
              </a:ext>
            </a:extLst>
          </p:cNvPr>
          <p:cNvSpPr>
            <a:spLocks noGrp="1" noChangeArrowheads="1"/>
          </p:cNvSpPr>
          <p:nvPr>
            <p:ph type="body" idx="1"/>
          </p:nvPr>
        </p:nvSpPr>
        <p:spPr>
          <a:xfrm>
            <a:off x="687388" y="1752600"/>
            <a:ext cx="7999412" cy="4343400"/>
          </a:xfrm>
        </p:spPr>
        <p:txBody>
          <a:bodyPr/>
          <a:lstStyle/>
          <a:p>
            <a:pPr eaLnBrk="1" hangingPunct="1">
              <a:lnSpc>
                <a:spcPct val="90000"/>
              </a:lnSpc>
              <a:buFontTx/>
              <a:buNone/>
              <a:defRPr/>
            </a:pPr>
            <a:endParaRPr lang="en-US" sz="1200" u="sng"/>
          </a:p>
          <a:p>
            <a:pPr eaLnBrk="1" hangingPunct="1">
              <a:lnSpc>
                <a:spcPct val="90000"/>
              </a:lnSpc>
              <a:buFontTx/>
              <a:buNone/>
              <a:defRPr/>
            </a:pPr>
            <a:endParaRPr lang="en-US" sz="1200"/>
          </a:p>
          <a:p>
            <a:pPr eaLnBrk="1" hangingPunct="1">
              <a:lnSpc>
                <a:spcPct val="90000"/>
              </a:lnSpc>
              <a:defRPr/>
            </a:pPr>
            <a:r>
              <a:rPr lang="el-GR" sz="2800"/>
              <a:t>Εμφανίζεται</a:t>
            </a:r>
            <a:r>
              <a:rPr lang="en-US" sz="2800"/>
              <a:t> 1-6 </a:t>
            </a:r>
            <a:r>
              <a:rPr lang="el-GR" sz="2800"/>
              <a:t>εβδομάδες μετά την έκθεση στον ιό και διαρκεί</a:t>
            </a:r>
            <a:r>
              <a:rPr lang="en-US" sz="2800"/>
              <a:t> 1-3 </a:t>
            </a:r>
            <a:r>
              <a:rPr lang="el-GR" sz="2800"/>
              <a:t>εβδομάδες</a:t>
            </a:r>
            <a:endParaRPr lang="en-US" sz="2800"/>
          </a:p>
          <a:p>
            <a:pPr eaLnBrk="1" hangingPunct="1">
              <a:lnSpc>
                <a:spcPct val="90000"/>
              </a:lnSpc>
              <a:buFontTx/>
              <a:buNone/>
              <a:defRPr/>
            </a:pPr>
            <a:endParaRPr lang="en-US" sz="2800"/>
          </a:p>
          <a:p>
            <a:pPr eaLnBrk="1" hangingPunct="1">
              <a:lnSpc>
                <a:spcPct val="90000"/>
              </a:lnSpc>
              <a:defRPr/>
            </a:pPr>
            <a:r>
              <a:rPr lang="el-GR" sz="2800"/>
              <a:t>Το «Οξύ </a:t>
            </a:r>
            <a:r>
              <a:rPr lang="en-US" sz="2800"/>
              <a:t> HIV </a:t>
            </a:r>
            <a:r>
              <a:rPr lang="el-GR" sz="2800"/>
              <a:t>σύνδρομο» συχνά εκλαμβάνεται σαν γρίπη ή σαν λοιμώδης μονοπυρήνωση</a:t>
            </a:r>
            <a:endParaRPr lang="en-US" sz="2800"/>
          </a:p>
          <a:p>
            <a:pPr eaLnBrk="1" hangingPunct="1">
              <a:lnSpc>
                <a:spcPct val="90000"/>
              </a:lnSpc>
              <a:buFontTx/>
              <a:buNone/>
              <a:defRPr/>
            </a:pPr>
            <a:endParaRPr lang="en-US" sz="2800"/>
          </a:p>
        </p:txBody>
      </p:sp>
    </p:spTree>
  </p:cSld>
  <p:clrMapOvr>
    <a:masterClrMapping/>
  </p:clrMapOvr>
  <p:transition>
    <p:rand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27B9FCC2-8183-BCA5-0538-56EC9BE73178}"/>
              </a:ext>
            </a:extLst>
          </p:cNvPr>
          <p:cNvSpPr>
            <a:spLocks noGrp="1" noChangeArrowheads="1"/>
          </p:cNvSpPr>
          <p:nvPr>
            <p:ph type="title"/>
          </p:nvPr>
        </p:nvSpPr>
        <p:spPr>
          <a:xfrm>
            <a:off x="457200" y="274638"/>
            <a:ext cx="8229600" cy="1371600"/>
          </a:xfrm>
          <a:noFill/>
        </p:spPr>
        <p:txBody>
          <a:bodyPr/>
          <a:lstStyle/>
          <a:p>
            <a:pPr eaLnBrk="1" hangingPunct="1"/>
            <a:r>
              <a:rPr lang="el-GR" altLang="en-GR"/>
              <a:t>Οξύ </a:t>
            </a:r>
            <a:r>
              <a:rPr lang="en-US" altLang="en-GR"/>
              <a:t> HIV </a:t>
            </a:r>
            <a:r>
              <a:rPr lang="el-GR" altLang="en-GR"/>
              <a:t>σύνδρομο</a:t>
            </a:r>
          </a:p>
        </p:txBody>
      </p:sp>
      <p:pic>
        <p:nvPicPr>
          <p:cNvPr id="102403" name="Picture 3" descr="acute hiv 2">
            <a:extLst>
              <a:ext uri="{FF2B5EF4-FFF2-40B4-BE49-F238E27FC236}">
                <a16:creationId xmlns:a16="http://schemas.microsoft.com/office/drawing/2014/main" id="{DDAC07EA-56E0-8426-EFAE-D68AC7C9AD13}"/>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900113" y="2133600"/>
            <a:ext cx="4192587" cy="3773488"/>
          </a:xfrm>
          <a:noFill/>
        </p:spPr>
      </p:pic>
      <p:pic>
        <p:nvPicPr>
          <p:cNvPr id="102404" name="Picture 4" descr="acute hiv 3">
            <a:extLst>
              <a:ext uri="{FF2B5EF4-FFF2-40B4-BE49-F238E27FC236}">
                <a16:creationId xmlns:a16="http://schemas.microsoft.com/office/drawing/2014/main" id="{C49608FB-A871-766F-690F-6E6CDC9DA20F}"/>
              </a:ext>
            </a:extLst>
          </p:cNvPr>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5619750" y="1649413"/>
            <a:ext cx="2516188" cy="2505075"/>
          </a:xfrm>
          <a:noFill/>
        </p:spPr>
      </p:pic>
      <p:pic>
        <p:nvPicPr>
          <p:cNvPr id="102405" name="Picture 5" descr="acute hiv 4">
            <a:extLst>
              <a:ext uri="{FF2B5EF4-FFF2-40B4-BE49-F238E27FC236}">
                <a16:creationId xmlns:a16="http://schemas.microsoft.com/office/drawing/2014/main" id="{E57C395C-DD4D-65F5-8D41-07FCFD7B1F52}"/>
              </a:ext>
            </a:extLst>
          </p:cNvPr>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5580063" y="4221163"/>
            <a:ext cx="2516187" cy="2344737"/>
          </a:xfrm>
          <a:noFill/>
        </p:spPr>
      </p:pic>
    </p:spTree>
  </p:cSld>
  <p:clrMapOvr>
    <a:overrideClrMapping bg1="dk2" tx1="lt1" bg2="dk1" tx2="lt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5282" name="Rectangle 2">
            <a:extLst>
              <a:ext uri="{FF2B5EF4-FFF2-40B4-BE49-F238E27FC236}">
                <a16:creationId xmlns:a16="http://schemas.microsoft.com/office/drawing/2014/main" id="{58D97EE9-435E-687C-7091-E95B57BB0722}"/>
              </a:ext>
            </a:extLst>
          </p:cNvPr>
          <p:cNvSpPr>
            <a:spLocks noGrp="1" noChangeArrowheads="1"/>
          </p:cNvSpPr>
          <p:nvPr>
            <p:ph type="title"/>
          </p:nvPr>
        </p:nvSpPr>
        <p:spPr/>
        <p:txBody>
          <a:bodyPr/>
          <a:lstStyle/>
          <a:p>
            <a:pPr eaLnBrk="1" hangingPunct="1">
              <a:defRPr/>
            </a:pPr>
            <a:r>
              <a:rPr lang="el-GR"/>
              <a:t>Οξύ </a:t>
            </a:r>
            <a:r>
              <a:rPr lang="en-US"/>
              <a:t> HIV </a:t>
            </a:r>
            <a:r>
              <a:rPr lang="el-GR"/>
              <a:t>σύνδρομο</a:t>
            </a:r>
            <a:endParaRPr lang="en-US"/>
          </a:p>
        </p:txBody>
      </p:sp>
      <p:sp>
        <p:nvSpPr>
          <p:cNvPr id="865283" name="Rectangle 3">
            <a:extLst>
              <a:ext uri="{FF2B5EF4-FFF2-40B4-BE49-F238E27FC236}">
                <a16:creationId xmlns:a16="http://schemas.microsoft.com/office/drawing/2014/main" id="{B08923C0-7EE5-E1D7-4F3A-14D785480271}"/>
              </a:ext>
            </a:extLst>
          </p:cNvPr>
          <p:cNvSpPr>
            <a:spLocks noGrp="1" noChangeArrowheads="1"/>
          </p:cNvSpPr>
          <p:nvPr>
            <p:ph type="body" idx="1"/>
          </p:nvPr>
        </p:nvSpPr>
        <p:spPr/>
        <p:txBody>
          <a:bodyPr/>
          <a:lstStyle/>
          <a:p>
            <a:pPr eaLnBrk="1" hangingPunct="1">
              <a:buFontTx/>
              <a:buNone/>
              <a:defRPr/>
            </a:pPr>
            <a:endParaRPr lang="en-US" u="sng"/>
          </a:p>
          <a:p>
            <a:pPr eaLnBrk="1" hangingPunct="1">
              <a:defRPr/>
            </a:pPr>
            <a:r>
              <a:rPr lang="el-GR"/>
              <a:t>Το στάδιο αυτό χαρακτηρίζεται από εξαιρετικά υψηλά επίπεδα ιαιμίας</a:t>
            </a:r>
            <a:br>
              <a:rPr lang="el-GR"/>
            </a:br>
            <a:endParaRPr lang="el-GR"/>
          </a:p>
          <a:p>
            <a:pPr eaLnBrk="1" hangingPunct="1">
              <a:defRPr/>
            </a:pPr>
            <a:r>
              <a:rPr lang="el-GR">
                <a:solidFill>
                  <a:schemeClr val="accent1"/>
                </a:solidFill>
              </a:rPr>
              <a:t>Όμως ο έλεγχος για </a:t>
            </a:r>
            <a:r>
              <a:rPr lang="en-US">
                <a:solidFill>
                  <a:schemeClr val="accent1"/>
                </a:solidFill>
              </a:rPr>
              <a:t>HIV </a:t>
            </a:r>
            <a:r>
              <a:rPr lang="el-GR">
                <a:solidFill>
                  <a:schemeClr val="accent1"/>
                </a:solidFill>
              </a:rPr>
              <a:t>αντισώματα μπορεί να είναι αρνητικός σε αυτό το στάδιο</a:t>
            </a:r>
            <a:r>
              <a:rPr lang="en-US">
                <a:solidFill>
                  <a:schemeClr val="accent1"/>
                </a:solidFill>
              </a:rPr>
              <a:t>.</a:t>
            </a:r>
          </a:p>
          <a:p>
            <a:pPr eaLnBrk="1" hangingPunct="1">
              <a:buFontTx/>
              <a:buNone/>
              <a:defRPr/>
            </a:pPr>
            <a:endParaRPr lang="en-US" sz="2000">
              <a:solidFill>
                <a:schemeClr val="accent1"/>
              </a:solidFill>
            </a:endParaRPr>
          </a:p>
        </p:txBody>
      </p:sp>
    </p:spTree>
  </p:cSld>
  <p:clrMapOvr>
    <a:masterClrMapping/>
  </p:clrMapOvr>
  <p:transition>
    <p:random/>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2" name="Rectangle 4">
            <a:extLst>
              <a:ext uri="{FF2B5EF4-FFF2-40B4-BE49-F238E27FC236}">
                <a16:creationId xmlns:a16="http://schemas.microsoft.com/office/drawing/2014/main" id="{69D8C76D-21B9-4428-AA82-0CED517EDC7D}"/>
              </a:ext>
            </a:extLst>
          </p:cNvPr>
          <p:cNvSpPr>
            <a:spLocks noGrp="1" noRot="1" noChangeArrowheads="1"/>
          </p:cNvSpPr>
          <p:nvPr>
            <p:ph type="title"/>
          </p:nvPr>
        </p:nvSpPr>
        <p:spPr/>
        <p:txBody>
          <a:bodyPr/>
          <a:lstStyle/>
          <a:p>
            <a:pPr eaLnBrk="1" hangingPunct="1">
              <a:defRPr/>
            </a:pPr>
            <a:r>
              <a:rPr lang="el-GR"/>
              <a:t>Ορολογικό παράθυρο</a:t>
            </a:r>
          </a:p>
        </p:txBody>
      </p:sp>
      <p:pic>
        <p:nvPicPr>
          <p:cNvPr id="104451" name="Picture 6" descr="diagnosis">
            <a:extLst>
              <a:ext uri="{FF2B5EF4-FFF2-40B4-BE49-F238E27FC236}">
                <a16:creationId xmlns:a16="http://schemas.microsoft.com/office/drawing/2014/main" id="{064FD20E-1A07-85BF-AD47-5EBC8EA1DC1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1193" t="7378" r="3688" b="5655"/>
          <a:stretch>
            <a:fillRect/>
          </a:stretch>
        </p:blipFill>
        <p:spPr>
          <a:xfrm>
            <a:off x="468313" y="1989138"/>
            <a:ext cx="8351837" cy="424815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B97240D2-0066-1FB8-F6BC-BA3D8D994910}"/>
              </a:ext>
            </a:extLst>
          </p:cNvPr>
          <p:cNvSpPr>
            <a:spLocks noGrp="1" noChangeArrowheads="1"/>
          </p:cNvSpPr>
          <p:nvPr>
            <p:ph type="title"/>
          </p:nvPr>
        </p:nvSpPr>
        <p:spPr/>
        <p:txBody>
          <a:bodyPr/>
          <a:lstStyle/>
          <a:p>
            <a:r>
              <a:rPr lang="el-GR" altLang="en-GR"/>
              <a:t>ΑΝΟΣΟΛΟΓΙΚΗ ΑΠΑΝΤΗΣΗ</a:t>
            </a:r>
          </a:p>
        </p:txBody>
      </p:sp>
      <p:sp>
        <p:nvSpPr>
          <p:cNvPr id="105475" name="Rectangle 3">
            <a:extLst>
              <a:ext uri="{FF2B5EF4-FFF2-40B4-BE49-F238E27FC236}">
                <a16:creationId xmlns:a16="http://schemas.microsoft.com/office/drawing/2014/main" id="{E3A2C3E3-B07C-72BA-9F1E-A167CF73FF5C}"/>
              </a:ext>
            </a:extLst>
          </p:cNvPr>
          <p:cNvSpPr>
            <a:spLocks noGrp="1" noChangeArrowheads="1"/>
          </p:cNvSpPr>
          <p:nvPr>
            <p:ph type="body" idx="1"/>
          </p:nvPr>
        </p:nvSpPr>
        <p:spPr/>
        <p:txBody>
          <a:bodyPr/>
          <a:lstStyle/>
          <a:p>
            <a:pPr>
              <a:lnSpc>
                <a:spcPct val="90000"/>
              </a:lnSpc>
            </a:pPr>
            <a:r>
              <a:rPr lang="el-GR" altLang="en-GR">
                <a:solidFill>
                  <a:schemeClr val="tx2"/>
                </a:solidFill>
              </a:rPr>
              <a:t>Σε 6-12 εβδομάδες το ανοσοποιητικό σύστημα απαντά με:</a:t>
            </a:r>
          </a:p>
          <a:p>
            <a:pPr lvl="1">
              <a:lnSpc>
                <a:spcPct val="90000"/>
              </a:lnSpc>
            </a:pPr>
            <a:r>
              <a:rPr lang="el-GR" altLang="en-GR">
                <a:solidFill>
                  <a:schemeClr val="accent1"/>
                </a:solidFill>
              </a:rPr>
              <a:t>Εξουδετερωτικά αντισώματα</a:t>
            </a:r>
          </a:p>
          <a:p>
            <a:pPr lvl="1">
              <a:lnSpc>
                <a:spcPct val="90000"/>
              </a:lnSpc>
            </a:pPr>
            <a:r>
              <a:rPr lang="el-GR" altLang="en-GR">
                <a:solidFill>
                  <a:schemeClr val="accent1"/>
                </a:solidFill>
              </a:rPr>
              <a:t>Ενεργοποίηση κυτταρικής ανοσίας</a:t>
            </a:r>
          </a:p>
          <a:p>
            <a:pPr>
              <a:lnSpc>
                <a:spcPct val="90000"/>
              </a:lnSpc>
            </a:pPr>
            <a:r>
              <a:rPr lang="el-GR" altLang="en-GR">
                <a:solidFill>
                  <a:schemeClr val="tx2"/>
                </a:solidFill>
              </a:rPr>
              <a:t>Καταστολή της ιαιμίας</a:t>
            </a:r>
          </a:p>
          <a:p>
            <a:pPr>
              <a:lnSpc>
                <a:spcPct val="90000"/>
              </a:lnSpc>
            </a:pPr>
            <a:r>
              <a:rPr lang="el-GR" altLang="en-GR">
                <a:solidFill>
                  <a:schemeClr val="tx2"/>
                </a:solidFill>
              </a:rPr>
              <a:t>Αποδρομή των συμπτωμάτων</a:t>
            </a:r>
          </a:p>
          <a:p>
            <a:pPr>
              <a:lnSpc>
                <a:spcPct val="90000"/>
              </a:lnSpc>
            </a:pPr>
            <a:endParaRPr lang="el-GR" altLang="en-GR">
              <a:solidFill>
                <a:schemeClr val="tx2"/>
              </a:solidFill>
            </a:endParaRPr>
          </a:p>
          <a:p>
            <a:pPr>
              <a:lnSpc>
                <a:spcPct val="90000"/>
              </a:lnSpc>
            </a:pPr>
            <a:r>
              <a:rPr lang="el-GR" altLang="en-GR">
                <a:solidFill>
                  <a:schemeClr val="accent1"/>
                </a:solidFill>
              </a:rPr>
              <a:t>ΑΣΥΜΠΤΩΜΑΤΙΚΟ ΣΤΑΔΙΟ</a:t>
            </a:r>
            <a:r>
              <a:rPr lang="el-GR" altLang="en-GR">
                <a:solidFill>
                  <a:schemeClr val="tx2"/>
                </a:solidFill>
              </a:rPr>
              <a:t> (8-10 έτη)</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422EEE65-1030-2B1F-6B0F-6707E4A24DED}"/>
              </a:ext>
            </a:extLst>
          </p:cNvPr>
          <p:cNvSpPr>
            <a:spLocks noGrp="1" noChangeArrowheads="1"/>
          </p:cNvSpPr>
          <p:nvPr>
            <p:ph type="ctrTitle"/>
          </p:nvPr>
        </p:nvSpPr>
        <p:spPr/>
        <p:txBody>
          <a:bodyPr/>
          <a:lstStyle/>
          <a:p>
            <a:r>
              <a:rPr lang="el-GR" altLang="en-GR" sz="3200"/>
              <a:t>Γιατί παρά την ισχυρή ανοσολογική απάντηση ο ιός επιβιώνει;</a:t>
            </a:r>
          </a:p>
        </p:txBody>
      </p:sp>
      <p:sp>
        <p:nvSpPr>
          <p:cNvPr id="106499" name="Rectangle 3">
            <a:extLst>
              <a:ext uri="{FF2B5EF4-FFF2-40B4-BE49-F238E27FC236}">
                <a16:creationId xmlns:a16="http://schemas.microsoft.com/office/drawing/2014/main" id="{32DA6FD0-6CFB-637A-1035-9D3CFBDEDCDB}"/>
              </a:ext>
            </a:extLst>
          </p:cNvPr>
          <p:cNvSpPr>
            <a:spLocks noGrp="1" noChangeArrowheads="1"/>
          </p:cNvSpPr>
          <p:nvPr>
            <p:ph type="subTitle" idx="1"/>
          </p:nvPr>
        </p:nvSpPr>
        <p:spPr/>
        <p:txBody>
          <a:bodyPr/>
          <a:lstStyle/>
          <a:p>
            <a:pPr>
              <a:buFont typeface="Symbol" pitchFamily="2" charset="2"/>
              <a:buNone/>
            </a:pPr>
            <a:r>
              <a:rPr lang="el-GR" altLang="en-GR"/>
              <a:t>Δεξαμενές κυττάρων με λανθάνουσα λοίμωξη</a:t>
            </a:r>
          </a:p>
          <a:p>
            <a:pPr>
              <a:buFont typeface="Symbol" pitchFamily="2" charset="2"/>
              <a:buNone/>
            </a:pPr>
            <a:r>
              <a:rPr lang="en-US" altLang="en-GR">
                <a:solidFill>
                  <a:schemeClr val="tx2"/>
                </a:solidFill>
              </a:rPr>
              <a:t>Latent Reservoirs</a:t>
            </a:r>
            <a:endParaRPr lang="el-GR" altLang="en-GR">
              <a:solidFill>
                <a:schemeClr val="tx2"/>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3" descr="LATENCY">
            <a:extLst>
              <a:ext uri="{FF2B5EF4-FFF2-40B4-BE49-F238E27FC236}">
                <a16:creationId xmlns:a16="http://schemas.microsoft.com/office/drawing/2014/main" id="{705153DB-678C-536B-BCC7-7672E65E7543}"/>
              </a:ext>
            </a:extLst>
          </p:cNvPr>
          <p:cNvPicPr>
            <a:picLocks noGrp="1" noChangeAspect="1" noChangeArrowheads="1"/>
          </p:cNvPicPr>
          <p:nvPr>
            <p:ph/>
          </p:nvPr>
        </p:nvPicPr>
        <p:blipFill>
          <a:blip r:embed="rId2">
            <a:extLst>
              <a:ext uri="{28A0092B-C50C-407E-A947-70E740481C1C}">
                <a14:useLocalDpi xmlns:a14="http://schemas.microsoft.com/office/drawing/2010/main" val="0"/>
              </a:ext>
            </a:extLst>
          </a:blip>
          <a:srcRect l="3467" t="12794" r="2124" b="1447"/>
          <a:stretch>
            <a:fillRect/>
          </a:stretch>
        </p:blipFill>
        <p:spPr>
          <a:xfrm>
            <a:off x="0" y="260350"/>
            <a:ext cx="9144000" cy="6308725"/>
          </a:xfr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HIV Greek">
            <a:extLst>
              <a:ext uri="{FF2B5EF4-FFF2-40B4-BE49-F238E27FC236}">
                <a16:creationId xmlns:a16="http://schemas.microsoft.com/office/drawing/2014/main" id="{6FD7E589-0C1C-D771-4340-98758C4C9CDD}"/>
              </a:ext>
            </a:extLst>
          </p:cNvPr>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457200" y="622300"/>
            <a:ext cx="8229600" cy="5154613"/>
          </a:xfr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a:extLst>
              <a:ext uri="{FF2B5EF4-FFF2-40B4-BE49-F238E27FC236}">
                <a16:creationId xmlns:a16="http://schemas.microsoft.com/office/drawing/2014/main" id="{646EA0A7-9117-E77D-7845-39E89D2DDE93}"/>
              </a:ext>
            </a:extLst>
          </p:cNvPr>
          <p:cNvSpPr>
            <a:spLocks noGrp="1" noChangeArrowheads="1"/>
          </p:cNvSpPr>
          <p:nvPr>
            <p:ph type="title"/>
          </p:nvPr>
        </p:nvSpPr>
        <p:spPr>
          <a:xfrm>
            <a:off x="685800" y="381000"/>
            <a:ext cx="7769225" cy="1143000"/>
          </a:xfrm>
        </p:spPr>
        <p:txBody>
          <a:bodyPr/>
          <a:lstStyle/>
          <a:p>
            <a:pPr eaLnBrk="1" hangingPunct="1">
              <a:defRPr/>
            </a:pPr>
            <a:r>
              <a:rPr lang="el-GR"/>
              <a:t>Πρόοδος της νόσου</a:t>
            </a:r>
            <a:endParaRPr lang="en-US"/>
          </a:p>
        </p:txBody>
      </p:sp>
      <p:sp>
        <p:nvSpPr>
          <p:cNvPr id="877571" name="Rectangle 3">
            <a:extLst>
              <a:ext uri="{FF2B5EF4-FFF2-40B4-BE49-F238E27FC236}">
                <a16:creationId xmlns:a16="http://schemas.microsoft.com/office/drawing/2014/main" id="{394E4351-67DF-18DC-DA38-CC9D6AAB7B14}"/>
              </a:ext>
            </a:extLst>
          </p:cNvPr>
          <p:cNvSpPr>
            <a:spLocks noGrp="1" noChangeArrowheads="1"/>
          </p:cNvSpPr>
          <p:nvPr>
            <p:ph type="body" idx="1"/>
          </p:nvPr>
        </p:nvSpPr>
        <p:spPr>
          <a:xfrm>
            <a:off x="685800" y="1524000"/>
            <a:ext cx="7769225" cy="4568825"/>
          </a:xfrm>
        </p:spPr>
        <p:txBody>
          <a:bodyPr/>
          <a:lstStyle/>
          <a:p>
            <a:pPr eaLnBrk="1" hangingPunct="1">
              <a:lnSpc>
                <a:spcPct val="80000"/>
              </a:lnSpc>
              <a:buFontTx/>
              <a:buNone/>
              <a:defRPr/>
            </a:pPr>
            <a:endParaRPr lang="en-US" sz="1200" u="sng"/>
          </a:p>
          <a:p>
            <a:pPr eaLnBrk="1" hangingPunct="1">
              <a:lnSpc>
                <a:spcPct val="80000"/>
              </a:lnSpc>
              <a:defRPr/>
            </a:pPr>
            <a:r>
              <a:rPr lang="el-GR" sz="2800">
                <a:solidFill>
                  <a:schemeClr val="accent1"/>
                </a:solidFill>
              </a:rPr>
              <a:t>Χωρίς θεραπεία: </a:t>
            </a:r>
            <a:br>
              <a:rPr lang="el-GR" sz="2800">
                <a:solidFill>
                  <a:schemeClr val="accent1"/>
                </a:solidFill>
              </a:rPr>
            </a:br>
            <a:endParaRPr lang="el-GR" sz="2800">
              <a:solidFill>
                <a:schemeClr val="accent1"/>
              </a:solidFill>
            </a:endParaRPr>
          </a:p>
          <a:p>
            <a:pPr lvl="1" eaLnBrk="1" hangingPunct="1">
              <a:lnSpc>
                <a:spcPct val="80000"/>
              </a:lnSpc>
              <a:defRPr/>
            </a:pPr>
            <a:r>
              <a:rPr lang="el-GR" sz="2000"/>
              <a:t>ο</a:t>
            </a:r>
            <a:r>
              <a:rPr lang="en-US" sz="2000"/>
              <a:t> HIV </a:t>
            </a:r>
            <a:r>
              <a:rPr lang="el-GR" sz="2000"/>
              <a:t>συνεχίζει να πολλαπλασιάζεται, </a:t>
            </a:r>
          </a:p>
          <a:p>
            <a:pPr lvl="1" eaLnBrk="1" hangingPunct="1">
              <a:lnSpc>
                <a:spcPct val="80000"/>
              </a:lnSpc>
              <a:defRPr/>
            </a:pPr>
            <a:r>
              <a:rPr lang="el-GR" sz="2000"/>
              <a:t>τα </a:t>
            </a:r>
            <a:r>
              <a:rPr lang="en-US" sz="2000"/>
              <a:t>CD4 </a:t>
            </a:r>
            <a:r>
              <a:rPr lang="el-GR" sz="2000"/>
              <a:t>Τ- λεμφοκύτταρα συνεχίζουν να ελαττώνονται</a:t>
            </a:r>
          </a:p>
          <a:p>
            <a:pPr lvl="1" eaLnBrk="1" hangingPunct="1">
              <a:lnSpc>
                <a:spcPct val="80000"/>
              </a:lnSpc>
              <a:defRPr/>
            </a:pPr>
            <a:r>
              <a:rPr lang="el-GR" sz="2000"/>
              <a:t>το ανοσοποιητικό σύστημα αρχίζει να ανεπαρκεί</a:t>
            </a:r>
            <a:br>
              <a:rPr lang="en-US" sz="2000"/>
            </a:br>
            <a:endParaRPr lang="el-GR" sz="2000"/>
          </a:p>
          <a:p>
            <a:pPr eaLnBrk="1" hangingPunct="1">
              <a:lnSpc>
                <a:spcPct val="80000"/>
              </a:lnSpc>
              <a:defRPr/>
            </a:pPr>
            <a:r>
              <a:rPr lang="el-GR" sz="2800">
                <a:solidFill>
                  <a:schemeClr val="accent1"/>
                </a:solidFill>
              </a:rPr>
              <a:t>Διάγνωση του</a:t>
            </a:r>
            <a:r>
              <a:rPr lang="en-US" sz="2800">
                <a:solidFill>
                  <a:schemeClr val="accent1"/>
                </a:solidFill>
              </a:rPr>
              <a:t> AIDS  </a:t>
            </a:r>
            <a:r>
              <a:rPr lang="el-GR" sz="2800">
                <a:solidFill>
                  <a:schemeClr val="accent1"/>
                </a:solidFill>
              </a:rPr>
              <a:t>γίνεται όταν:</a:t>
            </a:r>
            <a:br>
              <a:rPr lang="el-GR" sz="2800">
                <a:solidFill>
                  <a:schemeClr val="accent1"/>
                </a:solidFill>
              </a:rPr>
            </a:br>
            <a:endParaRPr lang="el-GR" sz="2800">
              <a:solidFill>
                <a:schemeClr val="accent1"/>
              </a:solidFill>
            </a:endParaRPr>
          </a:p>
          <a:p>
            <a:pPr lvl="1" eaLnBrk="1" hangingPunct="1">
              <a:lnSpc>
                <a:spcPct val="80000"/>
              </a:lnSpc>
              <a:defRPr/>
            </a:pPr>
            <a:r>
              <a:rPr lang="en-US" sz="1800"/>
              <a:t> </a:t>
            </a:r>
            <a:r>
              <a:rPr lang="el-GR" sz="2000"/>
              <a:t>ο αριθμός των</a:t>
            </a:r>
            <a:r>
              <a:rPr lang="en-US" sz="2000"/>
              <a:t> CD4 </a:t>
            </a:r>
            <a:r>
              <a:rPr lang="el-GR" sz="2000"/>
              <a:t>πέφτει κάτω από</a:t>
            </a:r>
            <a:r>
              <a:rPr lang="en-US" sz="2000"/>
              <a:t> 200 cells/ml </a:t>
            </a:r>
            <a:endParaRPr lang="el-GR" sz="2000"/>
          </a:p>
          <a:p>
            <a:pPr lvl="1" eaLnBrk="1" hangingPunct="1">
              <a:lnSpc>
                <a:spcPct val="80000"/>
              </a:lnSpc>
              <a:defRPr/>
            </a:pPr>
            <a:r>
              <a:rPr lang="el-GR" sz="2000"/>
              <a:t>εμφανίζεται μια νόσος που χαρακτηρίζει το</a:t>
            </a:r>
            <a:r>
              <a:rPr lang="en-US" sz="2000"/>
              <a:t> AIDS</a:t>
            </a:r>
            <a:br>
              <a:rPr lang="el-GR" sz="2000"/>
            </a:br>
            <a:br>
              <a:rPr lang="en-US" sz="2000"/>
            </a:br>
            <a:r>
              <a:rPr lang="el-GR" sz="2000"/>
              <a:t>(</a:t>
            </a:r>
            <a:r>
              <a:rPr lang="en-US" sz="2000"/>
              <a:t>AIDS-defining condition</a:t>
            </a:r>
            <a:r>
              <a:rPr lang="el-GR" sz="2000"/>
              <a:t>)</a:t>
            </a:r>
            <a:endParaRPr lang="en-US" sz="2000"/>
          </a:p>
          <a:p>
            <a:pPr eaLnBrk="1" hangingPunct="1">
              <a:lnSpc>
                <a:spcPct val="80000"/>
              </a:lnSpc>
              <a:buFontTx/>
              <a:buNone/>
              <a:defRPr/>
            </a:pPr>
            <a:r>
              <a:rPr lang="en-US" sz="2000"/>
              <a:t>			</a:t>
            </a:r>
          </a:p>
        </p:txBody>
      </p:sp>
    </p:spTree>
  </p:cSld>
  <p:clrMapOvr>
    <a:masterClrMapping/>
  </p:clrMapOvr>
  <p:transition>
    <p:random/>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2130" name="Rectangle 2">
            <a:extLst>
              <a:ext uri="{FF2B5EF4-FFF2-40B4-BE49-F238E27FC236}">
                <a16:creationId xmlns:a16="http://schemas.microsoft.com/office/drawing/2014/main" id="{99044467-810A-B083-E9DD-03177AFFC3AB}"/>
              </a:ext>
            </a:extLst>
          </p:cNvPr>
          <p:cNvSpPr>
            <a:spLocks noGrp="1" noChangeArrowheads="1"/>
          </p:cNvSpPr>
          <p:nvPr>
            <p:ph type="title" idx="4294967295"/>
          </p:nvPr>
        </p:nvSpPr>
        <p:spPr>
          <a:xfrm>
            <a:off x="395288" y="609600"/>
            <a:ext cx="7377112" cy="1143000"/>
          </a:xfrm>
        </p:spPr>
        <p:txBody>
          <a:bodyPr/>
          <a:lstStyle/>
          <a:p>
            <a:pPr eaLnBrk="1" hangingPunct="1">
              <a:defRPr/>
            </a:pPr>
            <a:r>
              <a:rPr lang="el-GR"/>
              <a:t>ΣΤΑΔΙΟΠΟΙΗΣΗ</a:t>
            </a:r>
          </a:p>
        </p:txBody>
      </p:sp>
      <p:sp>
        <p:nvSpPr>
          <p:cNvPr id="110595" name="Rectangle 3">
            <a:extLst>
              <a:ext uri="{FF2B5EF4-FFF2-40B4-BE49-F238E27FC236}">
                <a16:creationId xmlns:a16="http://schemas.microsoft.com/office/drawing/2014/main" id="{0A822526-5415-B94B-25BD-1655C1A6E998}"/>
              </a:ext>
            </a:extLst>
          </p:cNvPr>
          <p:cNvSpPr>
            <a:spLocks noChangeArrowheads="1"/>
          </p:cNvSpPr>
          <p:nvPr/>
        </p:nvSpPr>
        <p:spPr bwMode="auto">
          <a:xfrm>
            <a:off x="0" y="2436813"/>
            <a:ext cx="27622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l-GR" altLang="en-GR" sz="1300">
                <a:cs typeface="Times New Roman" panose="02020603050405020304" pitchFamily="18" charset="0"/>
              </a:rPr>
              <a:t>  </a:t>
            </a:r>
            <a:endParaRPr lang="el-GR" altLang="en-GR"/>
          </a:p>
        </p:txBody>
      </p:sp>
      <p:graphicFrame>
        <p:nvGraphicFramePr>
          <p:cNvPr id="1072132" name="Group 4">
            <a:extLst>
              <a:ext uri="{FF2B5EF4-FFF2-40B4-BE49-F238E27FC236}">
                <a16:creationId xmlns:a16="http://schemas.microsoft.com/office/drawing/2014/main" id="{44351EB1-6FF5-4110-FC3C-CA11F592FEF0}"/>
              </a:ext>
            </a:extLst>
          </p:cNvPr>
          <p:cNvGraphicFramePr>
            <a:graphicFrameLocks noGrp="1"/>
          </p:cNvGraphicFramePr>
          <p:nvPr/>
        </p:nvGraphicFramePr>
        <p:xfrm>
          <a:off x="1403350" y="2636838"/>
          <a:ext cx="6300788" cy="2301876"/>
        </p:xfrm>
        <a:graphic>
          <a:graphicData uri="http://schemas.openxmlformats.org/drawingml/2006/table">
            <a:tbl>
              <a:tblPr/>
              <a:tblGrid>
                <a:gridCol w="1784350">
                  <a:extLst>
                    <a:ext uri="{9D8B030D-6E8A-4147-A177-3AD203B41FA5}">
                      <a16:colId xmlns:a16="http://schemas.microsoft.com/office/drawing/2014/main" val="20000"/>
                    </a:ext>
                  </a:extLst>
                </a:gridCol>
                <a:gridCol w="1317625">
                  <a:extLst>
                    <a:ext uri="{9D8B030D-6E8A-4147-A177-3AD203B41FA5}">
                      <a16:colId xmlns:a16="http://schemas.microsoft.com/office/drawing/2014/main" val="20001"/>
                    </a:ext>
                  </a:extLst>
                </a:gridCol>
                <a:gridCol w="1317625">
                  <a:extLst>
                    <a:ext uri="{9D8B030D-6E8A-4147-A177-3AD203B41FA5}">
                      <a16:colId xmlns:a16="http://schemas.microsoft.com/office/drawing/2014/main" val="20002"/>
                    </a:ext>
                  </a:extLst>
                </a:gridCol>
                <a:gridCol w="1881188">
                  <a:extLst>
                    <a:ext uri="{9D8B030D-6E8A-4147-A177-3AD203B41FA5}">
                      <a16:colId xmlns:a16="http://schemas.microsoft.com/office/drawing/2014/main" val="20003"/>
                    </a:ext>
                  </a:extLst>
                </a:gridCol>
              </a:tblGrid>
              <a:tr h="10080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200" b="1"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rPr>
                        <a:t>Κατηγορίες </a:t>
                      </a:r>
                      <a:endParaRPr kumimoji="0" lang="el-GR" sz="14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rPr>
                        <a:t>CD4+ T-λεμφοκυττάρων</a:t>
                      </a:r>
                      <a:endParaRPr kumimoji="0" lang="el-GR" sz="14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rPr>
                        <a:t>Κλινική Κατηγορία</a:t>
                      </a:r>
                      <a:endParaRPr kumimoji="0" lang="el-GR" sz="14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rPr>
                        <a:t>Α</a:t>
                      </a:r>
                      <a:endParaRPr kumimoji="0" lang="el-GR" sz="14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rPr>
                        <a:t>Κλινική κατηγορία</a:t>
                      </a:r>
                      <a:endParaRPr kumimoji="0" lang="el-GR" sz="14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rPr>
                        <a:t>Β</a:t>
                      </a:r>
                      <a:endParaRPr kumimoji="0" lang="el-GR" sz="14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rPr>
                        <a:t>Κλινική κατηγορία</a:t>
                      </a:r>
                      <a:endParaRPr kumimoji="0" lang="el-GR" sz="14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rPr>
                        <a:t>C</a:t>
                      </a:r>
                      <a:endParaRPr kumimoji="0" lang="el-GR" sz="14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1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rPr>
                        <a:t>(</a:t>
                      </a:r>
                      <a:r>
                        <a:rPr kumimoji="0" lang="en-GB" sz="1300" b="1"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rPr>
                        <a:t>1</a:t>
                      </a:r>
                      <a:r>
                        <a:rPr kumimoji="0" lang="en-GB" sz="13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rPr>
                        <a:t>)&gt; 500/μL</a:t>
                      </a:r>
                      <a:endParaRPr kumimoji="0" lang="en-GB" sz="18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rPr>
                        <a:t>Α1</a:t>
                      </a:r>
                      <a:endParaRPr kumimoji="0" lang="en-GB" sz="18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rPr>
                        <a:t>Β1</a:t>
                      </a:r>
                      <a:endParaRPr kumimoji="0" lang="en-GB" sz="18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a:ln>
                            <a:noFill/>
                          </a:ln>
                          <a:solidFill>
                            <a:schemeClr val="bg1"/>
                          </a:solidFill>
                          <a:effectLst>
                            <a:outerShdw blurRad="38100" dist="38100" dir="2700000" algn="tl">
                              <a:srgbClr val="C0C0C0"/>
                            </a:outerShdw>
                          </a:effectLst>
                          <a:latin typeface="Arial" pitchFamily="34" charset="0"/>
                          <a:ea typeface="Times New Roman" pitchFamily="18" charset="0"/>
                          <a:cs typeface="Arial" pitchFamily="34" charset="0"/>
                        </a:rPr>
                        <a:t>C1</a:t>
                      </a:r>
                      <a:endParaRPr kumimoji="0" lang="en-GB" sz="1800" b="0" i="0" u="none" strike="noStrike" cap="none" normalizeH="0" baseline="0">
                        <a:ln>
                          <a:noFill/>
                        </a:ln>
                        <a:solidFill>
                          <a:schemeClr val="bg1"/>
                        </a:solidFill>
                        <a:effectLst>
                          <a:outerShdw blurRad="38100" dist="38100" dir="2700000" algn="tl">
                            <a:srgbClr val="C0C0C0"/>
                          </a:outerShdw>
                        </a:effectLst>
                        <a:latin typeface="Arial" pitchFamily="34" charset="0"/>
                        <a:ea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1"/>
                  </a:ext>
                </a:extLst>
              </a:tr>
              <a:tr h="4302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rPr>
                        <a:t>(</a:t>
                      </a:r>
                      <a:r>
                        <a:rPr kumimoji="0" lang="en-GB" sz="1300" b="1"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rPr>
                        <a:t>2</a:t>
                      </a:r>
                      <a:r>
                        <a:rPr kumimoji="0" lang="en-GB" sz="13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rPr>
                        <a:t>) 200-499/μL</a:t>
                      </a:r>
                      <a:endParaRPr kumimoji="0" lang="en-GB" sz="18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rPr>
                        <a:t>Α2</a:t>
                      </a:r>
                      <a:endParaRPr kumimoji="0" lang="en-GB" sz="18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rPr>
                        <a:t>Β2</a:t>
                      </a:r>
                      <a:endParaRPr kumimoji="0" lang="en-GB" sz="18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a:ln>
                            <a:noFill/>
                          </a:ln>
                          <a:solidFill>
                            <a:schemeClr val="bg1"/>
                          </a:solidFill>
                          <a:effectLst>
                            <a:outerShdw blurRad="38100" dist="38100" dir="2700000" algn="tl">
                              <a:srgbClr val="C0C0C0"/>
                            </a:outerShdw>
                          </a:effectLst>
                          <a:latin typeface="Arial" pitchFamily="34" charset="0"/>
                          <a:ea typeface="Times New Roman" pitchFamily="18" charset="0"/>
                          <a:cs typeface="Arial" pitchFamily="34" charset="0"/>
                        </a:rPr>
                        <a:t>C2</a:t>
                      </a:r>
                      <a:endParaRPr kumimoji="0" lang="en-GB" sz="1800" b="0" i="0" u="none" strike="noStrike" cap="none" normalizeH="0" baseline="0">
                        <a:ln>
                          <a:noFill/>
                        </a:ln>
                        <a:solidFill>
                          <a:schemeClr val="bg1"/>
                        </a:solidFill>
                        <a:effectLst>
                          <a:outerShdw blurRad="38100" dist="38100" dir="2700000" algn="tl">
                            <a:srgbClr val="C0C0C0"/>
                          </a:outerShdw>
                        </a:effectLst>
                        <a:latin typeface="Arial" pitchFamily="34" charset="0"/>
                        <a:ea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431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rPr>
                        <a:t>(</a:t>
                      </a:r>
                      <a:r>
                        <a:rPr kumimoji="0" lang="en-GB" sz="1300" b="1"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rPr>
                        <a:t>3</a:t>
                      </a:r>
                      <a:r>
                        <a:rPr kumimoji="0" lang="en-GB" sz="13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rPr>
                        <a:t>)&lt; 200/μL</a:t>
                      </a:r>
                      <a:endParaRPr kumimoji="0" lang="en-GB" sz="1800" b="0" i="0" u="none" strike="noStrike" cap="none" normalizeH="0" baseline="0">
                        <a:ln>
                          <a:noFill/>
                        </a:ln>
                        <a:solidFill>
                          <a:schemeClr val="tx1"/>
                        </a:solidFill>
                        <a:effectLst>
                          <a:outerShdw blurRad="38100" dist="38100" dir="2700000" algn="tl">
                            <a:srgbClr val="000000"/>
                          </a:outerShdw>
                        </a:effectLst>
                        <a:latin typeface="Arial" pitchFamily="34" charset="0"/>
                        <a:ea typeface="Times New Roman" pitchFamily="18" charset="0"/>
                        <a:cs typeface="Arial" pitchFamily="34"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a:ln>
                            <a:noFill/>
                          </a:ln>
                          <a:solidFill>
                            <a:schemeClr val="bg1"/>
                          </a:solidFill>
                          <a:effectLst>
                            <a:outerShdw blurRad="38100" dist="38100" dir="2700000" algn="tl">
                              <a:srgbClr val="C0C0C0"/>
                            </a:outerShdw>
                          </a:effectLst>
                          <a:latin typeface="Arial" pitchFamily="34" charset="0"/>
                          <a:ea typeface="Times New Roman" pitchFamily="18" charset="0"/>
                          <a:cs typeface="Arial" pitchFamily="34" charset="0"/>
                        </a:rPr>
                        <a:t>Α3</a:t>
                      </a:r>
                      <a:endParaRPr kumimoji="0" lang="en-GB" sz="1800" b="0" i="0" u="none" strike="noStrike" cap="none" normalizeH="0" baseline="0">
                        <a:ln>
                          <a:noFill/>
                        </a:ln>
                        <a:solidFill>
                          <a:schemeClr val="bg1"/>
                        </a:solidFill>
                        <a:effectLst>
                          <a:outerShdw blurRad="38100" dist="38100" dir="2700000" algn="tl">
                            <a:srgbClr val="C0C0C0"/>
                          </a:outerShdw>
                        </a:effectLst>
                        <a:latin typeface="Arial" pitchFamily="34" charset="0"/>
                        <a:ea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a:ln>
                            <a:noFill/>
                          </a:ln>
                          <a:solidFill>
                            <a:schemeClr val="bg1"/>
                          </a:solidFill>
                          <a:effectLst>
                            <a:outerShdw blurRad="38100" dist="38100" dir="2700000" algn="tl">
                              <a:srgbClr val="C0C0C0"/>
                            </a:outerShdw>
                          </a:effectLst>
                          <a:latin typeface="Arial" pitchFamily="34" charset="0"/>
                          <a:ea typeface="Times New Roman" pitchFamily="18" charset="0"/>
                          <a:cs typeface="Arial" pitchFamily="34" charset="0"/>
                        </a:rPr>
                        <a:t>Β3</a:t>
                      </a:r>
                      <a:endParaRPr kumimoji="0" lang="en-GB" sz="1800" b="0" i="0" u="none" strike="noStrike" cap="none" normalizeH="0" baseline="0">
                        <a:ln>
                          <a:noFill/>
                        </a:ln>
                        <a:solidFill>
                          <a:schemeClr val="bg1"/>
                        </a:solidFill>
                        <a:effectLst>
                          <a:outerShdw blurRad="38100" dist="38100" dir="2700000" algn="tl">
                            <a:srgbClr val="C0C0C0"/>
                          </a:outerShdw>
                        </a:effectLst>
                        <a:latin typeface="Arial" pitchFamily="34" charset="0"/>
                        <a:ea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a:ln>
                            <a:noFill/>
                          </a:ln>
                          <a:solidFill>
                            <a:schemeClr val="bg1"/>
                          </a:solidFill>
                          <a:effectLst>
                            <a:outerShdw blurRad="38100" dist="38100" dir="2700000" algn="tl">
                              <a:srgbClr val="C0C0C0"/>
                            </a:outerShdw>
                          </a:effectLst>
                          <a:latin typeface="Arial" pitchFamily="34" charset="0"/>
                          <a:ea typeface="Times New Roman" pitchFamily="18" charset="0"/>
                          <a:cs typeface="Arial" pitchFamily="34" charset="0"/>
                        </a:rPr>
                        <a:t>C3</a:t>
                      </a:r>
                      <a:endParaRPr kumimoji="0" lang="en-GB" sz="1800" b="0" i="0" u="none" strike="noStrike" cap="none" normalizeH="0" baseline="0">
                        <a:ln>
                          <a:noFill/>
                        </a:ln>
                        <a:solidFill>
                          <a:schemeClr val="bg1"/>
                        </a:solidFill>
                        <a:effectLst>
                          <a:outerShdw blurRad="38100" dist="38100" dir="2700000" algn="tl">
                            <a:srgbClr val="C0C0C0"/>
                          </a:outerShdw>
                        </a:effectLst>
                        <a:latin typeface="Arial" pitchFamily="34" charset="0"/>
                        <a:ea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bl>
          </a:graphicData>
        </a:graphic>
      </p:graphicFrame>
      <p:sp>
        <p:nvSpPr>
          <p:cNvPr id="110623" name="Rectangle 31">
            <a:extLst>
              <a:ext uri="{FF2B5EF4-FFF2-40B4-BE49-F238E27FC236}">
                <a16:creationId xmlns:a16="http://schemas.microsoft.com/office/drawing/2014/main" id="{363EC8F4-BAB7-7C2B-1D02-5F4E08F6A36C}"/>
              </a:ext>
            </a:extLst>
          </p:cNvPr>
          <p:cNvSpPr>
            <a:spLocks noChangeArrowheads="1"/>
          </p:cNvSpPr>
          <p:nvPr/>
        </p:nvSpPr>
        <p:spPr bwMode="auto">
          <a:xfrm>
            <a:off x="0" y="44196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Tree>
  </p:cSld>
  <p:clrMapOvr>
    <a:masterClrMapping/>
  </p:clrMapOvr>
  <p:transition>
    <p:random/>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3154" name="Rectangle 2">
            <a:extLst>
              <a:ext uri="{FF2B5EF4-FFF2-40B4-BE49-F238E27FC236}">
                <a16:creationId xmlns:a16="http://schemas.microsoft.com/office/drawing/2014/main" id="{C732FB0D-D1D5-7387-2CF1-0FEE9982F1AD}"/>
              </a:ext>
            </a:extLst>
          </p:cNvPr>
          <p:cNvSpPr>
            <a:spLocks noGrp="1" noChangeArrowheads="1"/>
          </p:cNvSpPr>
          <p:nvPr>
            <p:ph type="title"/>
          </p:nvPr>
        </p:nvSpPr>
        <p:spPr/>
        <p:txBody>
          <a:bodyPr/>
          <a:lstStyle/>
          <a:p>
            <a:pPr eaLnBrk="1" hangingPunct="1">
              <a:defRPr/>
            </a:pPr>
            <a:r>
              <a:rPr lang="el-GR" i="1" u="sng">
                <a:latin typeface="Tahoma" pitchFamily="34" charset="0"/>
              </a:rPr>
              <a:t>Κλινική κατηγορία </a:t>
            </a:r>
            <a:r>
              <a:rPr lang="el-GR" b="1" i="1" u="sng">
                <a:latin typeface="Tahoma" pitchFamily="34" charset="0"/>
              </a:rPr>
              <a:t>Α</a:t>
            </a:r>
          </a:p>
        </p:txBody>
      </p:sp>
      <p:sp>
        <p:nvSpPr>
          <p:cNvPr id="1073155" name="Rectangle 3">
            <a:extLst>
              <a:ext uri="{FF2B5EF4-FFF2-40B4-BE49-F238E27FC236}">
                <a16:creationId xmlns:a16="http://schemas.microsoft.com/office/drawing/2014/main" id="{2D838693-5666-6439-A149-3A5C83B1826D}"/>
              </a:ext>
            </a:extLst>
          </p:cNvPr>
          <p:cNvSpPr>
            <a:spLocks noGrp="1" noChangeArrowheads="1"/>
          </p:cNvSpPr>
          <p:nvPr>
            <p:ph type="body" idx="1"/>
          </p:nvPr>
        </p:nvSpPr>
        <p:spPr/>
        <p:txBody>
          <a:bodyPr/>
          <a:lstStyle/>
          <a:p>
            <a:pPr eaLnBrk="1" hangingPunct="1">
              <a:defRPr/>
            </a:pPr>
            <a:r>
              <a:rPr lang="el-GR"/>
              <a:t>Ασυμπτωματική </a:t>
            </a:r>
            <a:r>
              <a:rPr lang="en-GB"/>
              <a:t>HIV</a:t>
            </a:r>
            <a:r>
              <a:rPr lang="el-GR"/>
              <a:t> λοίμωξη</a:t>
            </a:r>
          </a:p>
          <a:p>
            <a:pPr eaLnBrk="1" hangingPunct="1">
              <a:defRPr/>
            </a:pPr>
            <a:r>
              <a:rPr lang="el-GR"/>
              <a:t>Επιμένουσα γενικευμένη λεμφαδενοπάθεια</a:t>
            </a:r>
          </a:p>
          <a:p>
            <a:pPr eaLnBrk="1" hangingPunct="1">
              <a:defRPr/>
            </a:pPr>
            <a:r>
              <a:rPr lang="el-GR"/>
              <a:t>Οξεία (πρωτοπαθής) </a:t>
            </a:r>
            <a:r>
              <a:rPr lang="en-GB"/>
              <a:t>HIV</a:t>
            </a:r>
            <a:r>
              <a:rPr lang="el-GR"/>
              <a:t> λοίμωξη</a:t>
            </a:r>
          </a:p>
        </p:txBody>
      </p:sp>
    </p:spTree>
  </p:cSld>
  <p:clrMapOvr>
    <a:masterClrMapping/>
  </p:clrMapOvr>
  <p:transition>
    <p:rand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4178" name="Rectangle 2">
            <a:extLst>
              <a:ext uri="{FF2B5EF4-FFF2-40B4-BE49-F238E27FC236}">
                <a16:creationId xmlns:a16="http://schemas.microsoft.com/office/drawing/2014/main" id="{BFF7268A-9BE6-A135-A65E-A4E474F25407}"/>
              </a:ext>
            </a:extLst>
          </p:cNvPr>
          <p:cNvSpPr>
            <a:spLocks noGrp="1" noChangeArrowheads="1"/>
          </p:cNvSpPr>
          <p:nvPr>
            <p:ph type="title"/>
          </p:nvPr>
        </p:nvSpPr>
        <p:spPr/>
        <p:txBody>
          <a:bodyPr/>
          <a:lstStyle/>
          <a:p>
            <a:pPr eaLnBrk="1" hangingPunct="1">
              <a:defRPr/>
            </a:pPr>
            <a:r>
              <a:rPr lang="el-GR" i="1" u="sng">
                <a:latin typeface="Tahoma" pitchFamily="34" charset="0"/>
              </a:rPr>
              <a:t>Κλινική κατηγορία </a:t>
            </a:r>
            <a:r>
              <a:rPr lang="el-GR" b="1" i="1" u="sng">
                <a:latin typeface="Tahoma" pitchFamily="34" charset="0"/>
              </a:rPr>
              <a:t>Β</a:t>
            </a:r>
          </a:p>
        </p:txBody>
      </p:sp>
      <p:sp>
        <p:nvSpPr>
          <p:cNvPr id="1074179" name="Rectangle 3">
            <a:extLst>
              <a:ext uri="{FF2B5EF4-FFF2-40B4-BE49-F238E27FC236}">
                <a16:creationId xmlns:a16="http://schemas.microsoft.com/office/drawing/2014/main" id="{5043A6B3-871F-BFC0-B913-42A03BEBE205}"/>
              </a:ext>
            </a:extLst>
          </p:cNvPr>
          <p:cNvSpPr>
            <a:spLocks noGrp="1" noChangeArrowheads="1"/>
          </p:cNvSpPr>
          <p:nvPr>
            <p:ph type="body" idx="1"/>
          </p:nvPr>
        </p:nvSpPr>
        <p:spPr/>
        <p:txBody>
          <a:bodyPr/>
          <a:lstStyle/>
          <a:p>
            <a:pPr eaLnBrk="1" hangingPunct="1">
              <a:lnSpc>
                <a:spcPct val="90000"/>
              </a:lnSpc>
              <a:defRPr/>
            </a:pPr>
            <a:r>
              <a:rPr lang="el-GR" sz="2000"/>
              <a:t>Βακτηριακή αγγειωμάτωση</a:t>
            </a:r>
          </a:p>
          <a:p>
            <a:pPr eaLnBrk="1" hangingPunct="1">
              <a:lnSpc>
                <a:spcPct val="90000"/>
              </a:lnSpc>
              <a:defRPr/>
            </a:pPr>
            <a:r>
              <a:rPr lang="el-GR" sz="2000"/>
              <a:t>Στοματοφαρυγγική καντιντίαση</a:t>
            </a:r>
          </a:p>
          <a:p>
            <a:pPr eaLnBrk="1" hangingPunct="1">
              <a:lnSpc>
                <a:spcPct val="90000"/>
              </a:lnSpc>
              <a:defRPr/>
            </a:pPr>
            <a:r>
              <a:rPr lang="el-GR" sz="2000"/>
              <a:t>Κολπική καντιντίαση</a:t>
            </a:r>
          </a:p>
          <a:p>
            <a:pPr eaLnBrk="1" hangingPunct="1">
              <a:lnSpc>
                <a:spcPct val="90000"/>
              </a:lnSpc>
              <a:defRPr/>
            </a:pPr>
            <a:r>
              <a:rPr lang="el-GR" sz="2000"/>
              <a:t>Δυσπλασία τραχήλου μήτρας / </a:t>
            </a:r>
            <a:r>
              <a:rPr lang="en-GB" sz="2000"/>
              <a:t>in situ</a:t>
            </a:r>
            <a:r>
              <a:rPr lang="el-GR" sz="2000"/>
              <a:t> καρκίνωμα</a:t>
            </a:r>
          </a:p>
          <a:p>
            <a:pPr eaLnBrk="1" hangingPunct="1">
              <a:lnSpc>
                <a:spcPct val="90000"/>
              </a:lnSpc>
              <a:defRPr/>
            </a:pPr>
            <a:r>
              <a:rPr lang="el-GR" sz="2000"/>
              <a:t>Γενικά συμπτώματα, όπως </a:t>
            </a:r>
          </a:p>
          <a:p>
            <a:pPr lvl="1" eaLnBrk="1" hangingPunct="1">
              <a:lnSpc>
                <a:spcPct val="90000"/>
              </a:lnSpc>
              <a:defRPr/>
            </a:pPr>
            <a:r>
              <a:rPr lang="el-GR" sz="1800"/>
              <a:t>πυρετός (38.5 </a:t>
            </a:r>
            <a:r>
              <a:rPr lang="en-GB" sz="1800"/>
              <a:t>C</a:t>
            </a:r>
            <a:r>
              <a:rPr lang="el-GR" sz="1800"/>
              <a:t>), </a:t>
            </a:r>
          </a:p>
          <a:p>
            <a:pPr lvl="1" eaLnBrk="1" hangingPunct="1">
              <a:lnSpc>
                <a:spcPct val="90000"/>
              </a:lnSpc>
              <a:defRPr/>
            </a:pPr>
            <a:r>
              <a:rPr lang="el-GR" sz="1800"/>
              <a:t>διάρροια ( 1 μηνός)</a:t>
            </a:r>
          </a:p>
          <a:p>
            <a:pPr eaLnBrk="1" hangingPunct="1">
              <a:lnSpc>
                <a:spcPct val="90000"/>
              </a:lnSpc>
              <a:defRPr/>
            </a:pPr>
            <a:r>
              <a:rPr lang="el-GR" sz="2000"/>
              <a:t>Τριχωτή λευκοπλακία στόματος</a:t>
            </a:r>
          </a:p>
          <a:p>
            <a:pPr eaLnBrk="1" hangingPunct="1">
              <a:lnSpc>
                <a:spcPct val="90000"/>
              </a:lnSpc>
              <a:defRPr/>
            </a:pPr>
            <a:r>
              <a:rPr lang="el-GR" sz="2000"/>
              <a:t>Έρπης Ζωστήρ (2 τουλάχιστον επεισόδια ή &gt;1 δερμοτόμια)</a:t>
            </a:r>
          </a:p>
          <a:p>
            <a:pPr eaLnBrk="1" hangingPunct="1">
              <a:lnSpc>
                <a:spcPct val="90000"/>
              </a:lnSpc>
              <a:defRPr/>
            </a:pPr>
            <a:r>
              <a:rPr lang="el-GR" sz="2000"/>
              <a:t>Ιδιοπαθής θρομβοπενική πορφύρα</a:t>
            </a:r>
          </a:p>
          <a:p>
            <a:pPr eaLnBrk="1" hangingPunct="1">
              <a:lnSpc>
                <a:spcPct val="90000"/>
              </a:lnSpc>
              <a:defRPr/>
            </a:pPr>
            <a:r>
              <a:rPr lang="el-GR" sz="2000"/>
              <a:t>Λιστερίωση</a:t>
            </a:r>
          </a:p>
          <a:p>
            <a:pPr eaLnBrk="1" hangingPunct="1">
              <a:lnSpc>
                <a:spcPct val="90000"/>
              </a:lnSpc>
              <a:defRPr/>
            </a:pPr>
            <a:r>
              <a:rPr lang="el-GR" sz="2000"/>
              <a:t>Περιφερική νευροπάθεια</a:t>
            </a:r>
          </a:p>
          <a:p>
            <a:pPr eaLnBrk="1" hangingPunct="1">
              <a:lnSpc>
                <a:spcPct val="90000"/>
              </a:lnSpc>
              <a:defRPr/>
            </a:pPr>
            <a:r>
              <a:rPr lang="el-GR" sz="2000"/>
              <a:t>Φλεγμονώδης νόσος πυέλου</a:t>
            </a:r>
          </a:p>
        </p:txBody>
      </p:sp>
    </p:spTree>
  </p:cSld>
  <p:clrMapOvr>
    <a:masterClrMapping/>
  </p:clrMapOvr>
  <p:transition>
    <p:random/>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3050D655-D53A-8E40-BA6B-7B3071A9A68C}"/>
              </a:ext>
            </a:extLst>
          </p:cNvPr>
          <p:cNvSpPr>
            <a:spLocks noGrp="1" noChangeArrowheads="1"/>
          </p:cNvSpPr>
          <p:nvPr>
            <p:ph type="title"/>
          </p:nvPr>
        </p:nvSpPr>
        <p:spPr>
          <a:xfrm>
            <a:off x="457200" y="274638"/>
            <a:ext cx="8229600" cy="777875"/>
          </a:xfrm>
        </p:spPr>
        <p:txBody>
          <a:bodyPr/>
          <a:lstStyle/>
          <a:p>
            <a:pPr eaLnBrk="1" hangingPunct="1"/>
            <a:r>
              <a:rPr lang="el-GR" altLang="en-GR" sz="2400" i="1"/>
              <a:t>Κλινικές καταστάσεις  διαγνωστικές του  </a:t>
            </a:r>
            <a:r>
              <a:rPr lang="en-US" altLang="en-GR" sz="2400" i="1"/>
              <a:t>AIDS</a:t>
            </a:r>
            <a:br>
              <a:rPr lang="el-GR" altLang="en-GR" sz="2400" i="1"/>
            </a:br>
            <a:r>
              <a:rPr lang="el-GR" altLang="en-GR" sz="2400" i="1"/>
              <a:t>(</a:t>
            </a:r>
            <a:r>
              <a:rPr lang="el-GR" altLang="en-GR" sz="2400" i="1">
                <a:solidFill>
                  <a:schemeClr val="folHlink"/>
                </a:solidFill>
              </a:rPr>
              <a:t>AIDS-defining condition</a:t>
            </a:r>
            <a:r>
              <a:rPr lang="en-US" altLang="en-GR" sz="2400" i="1">
                <a:solidFill>
                  <a:schemeClr val="folHlink"/>
                </a:solidFill>
              </a:rPr>
              <a:t>s</a:t>
            </a:r>
            <a:r>
              <a:rPr lang="el-GR" altLang="en-GR" sz="2400" i="1"/>
              <a:t>)</a:t>
            </a:r>
            <a:br>
              <a:rPr lang="el-GR" altLang="en-GR" sz="2400" i="1"/>
            </a:br>
            <a:endParaRPr lang="el-GR" altLang="en-GR" sz="2400" i="1"/>
          </a:p>
        </p:txBody>
      </p:sp>
      <p:sp>
        <p:nvSpPr>
          <p:cNvPr id="113667" name="Rectangle 3">
            <a:extLst>
              <a:ext uri="{FF2B5EF4-FFF2-40B4-BE49-F238E27FC236}">
                <a16:creationId xmlns:a16="http://schemas.microsoft.com/office/drawing/2014/main" id="{55644968-1154-4D98-CA64-D4071F57412D}"/>
              </a:ext>
            </a:extLst>
          </p:cNvPr>
          <p:cNvSpPr>
            <a:spLocks noGrp="1" noChangeArrowheads="1"/>
          </p:cNvSpPr>
          <p:nvPr>
            <p:ph type="body" idx="1"/>
          </p:nvPr>
        </p:nvSpPr>
        <p:spPr>
          <a:xfrm>
            <a:off x="468313" y="1268413"/>
            <a:ext cx="8229600" cy="4968875"/>
          </a:xfrm>
        </p:spPr>
        <p:txBody>
          <a:bodyPr/>
          <a:lstStyle/>
          <a:p>
            <a:pPr eaLnBrk="1" hangingPunct="1">
              <a:lnSpc>
                <a:spcPct val="80000"/>
              </a:lnSpc>
            </a:pPr>
            <a:r>
              <a:rPr lang="el-GR" altLang="en-GR" sz="1200"/>
              <a:t>	</a:t>
            </a:r>
            <a:r>
              <a:rPr lang="el-GR" altLang="en-GR" sz="1200">
                <a:solidFill>
                  <a:schemeClr val="folHlink"/>
                </a:solidFill>
              </a:rPr>
              <a:t>Καντιντίαση βρόγχων, τραχείας ή πνευμόνων</a:t>
            </a:r>
          </a:p>
          <a:p>
            <a:pPr eaLnBrk="1" hangingPunct="1">
              <a:lnSpc>
                <a:spcPct val="80000"/>
              </a:lnSpc>
            </a:pPr>
            <a:r>
              <a:rPr lang="el-GR" altLang="en-GR" sz="1200">
                <a:solidFill>
                  <a:schemeClr val="folHlink"/>
                </a:solidFill>
              </a:rPr>
              <a:t>	Οισοφαγική καντιντίαση</a:t>
            </a:r>
          </a:p>
          <a:p>
            <a:pPr eaLnBrk="1" hangingPunct="1">
              <a:lnSpc>
                <a:spcPct val="80000"/>
              </a:lnSpc>
            </a:pPr>
            <a:r>
              <a:rPr lang="el-GR" altLang="en-GR" sz="1200"/>
              <a:t>	Διηθητικός καρκίνος τραχήλου της μήτρας</a:t>
            </a:r>
          </a:p>
          <a:p>
            <a:pPr eaLnBrk="1" hangingPunct="1">
              <a:lnSpc>
                <a:spcPct val="80000"/>
              </a:lnSpc>
            </a:pPr>
            <a:r>
              <a:rPr lang="el-GR" altLang="en-GR" sz="1200"/>
              <a:t>	</a:t>
            </a:r>
            <a:r>
              <a:rPr lang="el-GR" altLang="en-GR" sz="1200">
                <a:solidFill>
                  <a:schemeClr val="folHlink"/>
                </a:solidFill>
              </a:rPr>
              <a:t>Κοκκιοειδομύκωση, διάχυτη ή εξωπνευμονική</a:t>
            </a:r>
          </a:p>
          <a:p>
            <a:pPr eaLnBrk="1" hangingPunct="1">
              <a:lnSpc>
                <a:spcPct val="80000"/>
              </a:lnSpc>
            </a:pPr>
            <a:r>
              <a:rPr lang="el-GR" altLang="en-GR" sz="1200">
                <a:solidFill>
                  <a:schemeClr val="folHlink"/>
                </a:solidFill>
              </a:rPr>
              <a:t>	Κρυπτοκοκκίωση, εξωπνευμονική</a:t>
            </a:r>
          </a:p>
          <a:p>
            <a:pPr eaLnBrk="1" hangingPunct="1">
              <a:lnSpc>
                <a:spcPct val="80000"/>
              </a:lnSpc>
            </a:pPr>
            <a:r>
              <a:rPr lang="el-GR" altLang="en-GR" sz="1200">
                <a:solidFill>
                  <a:schemeClr val="folHlink"/>
                </a:solidFill>
              </a:rPr>
              <a:t>	Κρυπτοσποριδίαση, εντερική, χρόνια (διάρκεια &gt; 1 μήνα)</a:t>
            </a:r>
          </a:p>
          <a:p>
            <a:pPr eaLnBrk="1" hangingPunct="1">
              <a:lnSpc>
                <a:spcPct val="80000"/>
              </a:lnSpc>
            </a:pPr>
            <a:r>
              <a:rPr lang="el-GR" altLang="en-GR" sz="1200">
                <a:solidFill>
                  <a:schemeClr val="folHlink"/>
                </a:solidFill>
              </a:rPr>
              <a:t>	Λοίμωξη από κυτταρομεγαλοϊό (εντόπιση εκτός ήπατος, σπληνός, λεμφαδένων)</a:t>
            </a:r>
          </a:p>
          <a:p>
            <a:pPr eaLnBrk="1" hangingPunct="1">
              <a:lnSpc>
                <a:spcPct val="80000"/>
              </a:lnSpc>
            </a:pPr>
            <a:r>
              <a:rPr lang="el-GR" altLang="en-GR" sz="1200">
                <a:solidFill>
                  <a:schemeClr val="folHlink"/>
                </a:solidFill>
              </a:rPr>
              <a:t>	Αμφιβληστροειδοπάθεια από κυτταρομεγαλοϊό </a:t>
            </a:r>
          </a:p>
          <a:p>
            <a:pPr eaLnBrk="1" hangingPunct="1">
              <a:lnSpc>
                <a:spcPct val="80000"/>
              </a:lnSpc>
            </a:pPr>
            <a:r>
              <a:rPr lang="el-GR" altLang="en-GR" sz="1200">
                <a:solidFill>
                  <a:schemeClr val="folHlink"/>
                </a:solidFill>
              </a:rPr>
              <a:t>	</a:t>
            </a:r>
            <a:r>
              <a:rPr lang="en-GB" altLang="en-GR" sz="1200">
                <a:solidFill>
                  <a:schemeClr val="folHlink"/>
                </a:solidFill>
              </a:rPr>
              <a:t>HIV</a:t>
            </a:r>
            <a:r>
              <a:rPr lang="el-GR" altLang="en-GR" sz="1200">
                <a:solidFill>
                  <a:schemeClr val="folHlink"/>
                </a:solidFill>
              </a:rPr>
              <a:t>-σχετιζόμενη εγκεφαλοπάθεια</a:t>
            </a:r>
          </a:p>
          <a:p>
            <a:pPr eaLnBrk="1" hangingPunct="1">
              <a:lnSpc>
                <a:spcPct val="80000"/>
              </a:lnSpc>
            </a:pPr>
            <a:r>
              <a:rPr lang="el-GR" altLang="en-GR" sz="1200">
                <a:solidFill>
                  <a:schemeClr val="folHlink"/>
                </a:solidFill>
              </a:rPr>
              <a:t>	Απλούς έρπητας: χρόνια έλκη (διάρκεια &gt; 1 μηνός) ή βρογχίτιδα, πνευμονίτιδα ή οισοφαγίτιδα</a:t>
            </a:r>
          </a:p>
          <a:p>
            <a:pPr eaLnBrk="1" hangingPunct="1">
              <a:lnSpc>
                <a:spcPct val="80000"/>
              </a:lnSpc>
            </a:pPr>
            <a:r>
              <a:rPr lang="el-GR" altLang="en-GR" sz="1200">
                <a:solidFill>
                  <a:schemeClr val="folHlink"/>
                </a:solidFill>
              </a:rPr>
              <a:t>	Ιστοπλάσμωση, γενικευμένη ή εξωπνευμονική</a:t>
            </a:r>
          </a:p>
          <a:p>
            <a:pPr eaLnBrk="1" hangingPunct="1">
              <a:lnSpc>
                <a:spcPct val="80000"/>
              </a:lnSpc>
            </a:pPr>
            <a:r>
              <a:rPr lang="el-GR" altLang="en-GR" sz="1200">
                <a:solidFill>
                  <a:schemeClr val="folHlink"/>
                </a:solidFill>
              </a:rPr>
              <a:t>	Ισοσπορίαση, εντερική, χρόνια (διάρκεια &gt; 1 μηνός)</a:t>
            </a:r>
          </a:p>
          <a:p>
            <a:pPr eaLnBrk="1" hangingPunct="1">
              <a:lnSpc>
                <a:spcPct val="80000"/>
              </a:lnSpc>
            </a:pPr>
            <a:r>
              <a:rPr lang="el-GR" altLang="en-GR" sz="1200">
                <a:solidFill>
                  <a:schemeClr val="folHlink"/>
                </a:solidFill>
              </a:rPr>
              <a:t>	</a:t>
            </a:r>
            <a:r>
              <a:rPr lang="el-GR" altLang="en-GR" sz="1200"/>
              <a:t>Σάρκωμα </a:t>
            </a:r>
            <a:r>
              <a:rPr lang="en-GB" altLang="en-GR" sz="1200"/>
              <a:t>Kaposi</a:t>
            </a:r>
            <a:endParaRPr lang="el-GR" altLang="en-GR" sz="1200"/>
          </a:p>
          <a:p>
            <a:pPr eaLnBrk="1" hangingPunct="1">
              <a:lnSpc>
                <a:spcPct val="80000"/>
              </a:lnSpc>
            </a:pPr>
            <a:r>
              <a:rPr lang="el-GR" altLang="en-GR" sz="1200"/>
              <a:t>	Λέμφωμα </a:t>
            </a:r>
            <a:r>
              <a:rPr lang="en-GB" altLang="en-GR" sz="1200"/>
              <a:t>Burkitt</a:t>
            </a:r>
            <a:endParaRPr lang="el-GR" altLang="en-GR" sz="1200"/>
          </a:p>
          <a:p>
            <a:pPr eaLnBrk="1" hangingPunct="1">
              <a:lnSpc>
                <a:spcPct val="80000"/>
              </a:lnSpc>
            </a:pPr>
            <a:r>
              <a:rPr lang="el-GR" altLang="en-GR" sz="1200"/>
              <a:t>	Ανοσοβλαστικό λέμφωμα</a:t>
            </a:r>
          </a:p>
          <a:p>
            <a:pPr eaLnBrk="1" hangingPunct="1">
              <a:lnSpc>
                <a:spcPct val="80000"/>
              </a:lnSpc>
            </a:pPr>
            <a:r>
              <a:rPr lang="el-GR" altLang="en-GR" sz="1200"/>
              <a:t>	Πρωτοπαθές λέμφωμα εγκεφάλου</a:t>
            </a:r>
          </a:p>
          <a:p>
            <a:pPr eaLnBrk="1" hangingPunct="1">
              <a:lnSpc>
                <a:spcPct val="80000"/>
              </a:lnSpc>
            </a:pPr>
            <a:r>
              <a:rPr lang="el-GR" altLang="en-GR" sz="1200"/>
              <a:t>	</a:t>
            </a:r>
            <a:r>
              <a:rPr lang="el-GR" altLang="en-GR" sz="1200">
                <a:solidFill>
                  <a:schemeClr val="folHlink"/>
                </a:solidFill>
              </a:rPr>
              <a:t>Φυματίωση (πνευμονική ή εξωπνευμονική εντόπιση)</a:t>
            </a:r>
          </a:p>
          <a:p>
            <a:pPr eaLnBrk="1" hangingPunct="1">
              <a:lnSpc>
                <a:spcPct val="80000"/>
              </a:lnSpc>
            </a:pPr>
            <a:r>
              <a:rPr lang="el-GR" altLang="en-GR" sz="1200">
                <a:solidFill>
                  <a:schemeClr val="folHlink"/>
                </a:solidFill>
              </a:rPr>
              <a:t>	Λοίμωξη από άτυπα μυκοβακτηρίδια (γενικευμένη ή εξωπνευμονική)</a:t>
            </a:r>
          </a:p>
          <a:p>
            <a:pPr eaLnBrk="1" hangingPunct="1">
              <a:lnSpc>
                <a:spcPct val="80000"/>
              </a:lnSpc>
            </a:pPr>
            <a:r>
              <a:rPr lang="el-GR" altLang="en-GR" sz="1200">
                <a:solidFill>
                  <a:schemeClr val="folHlink"/>
                </a:solidFill>
              </a:rPr>
              <a:t>	Πνευμονία από </a:t>
            </a:r>
            <a:r>
              <a:rPr lang="en-GB" altLang="en-GR" sz="1200">
                <a:solidFill>
                  <a:schemeClr val="folHlink"/>
                </a:solidFill>
              </a:rPr>
              <a:t>Pneumocystis carinii</a:t>
            </a:r>
            <a:endParaRPr lang="el-GR" altLang="en-GR" sz="1200">
              <a:solidFill>
                <a:schemeClr val="folHlink"/>
              </a:solidFill>
            </a:endParaRPr>
          </a:p>
          <a:p>
            <a:pPr eaLnBrk="1" hangingPunct="1">
              <a:lnSpc>
                <a:spcPct val="80000"/>
              </a:lnSpc>
            </a:pPr>
            <a:r>
              <a:rPr lang="el-GR" altLang="en-GR" sz="1200">
                <a:solidFill>
                  <a:schemeClr val="folHlink"/>
                </a:solidFill>
              </a:rPr>
              <a:t>	Υποτροπιάζουσες πνευμονίες</a:t>
            </a:r>
          </a:p>
          <a:p>
            <a:pPr eaLnBrk="1" hangingPunct="1">
              <a:lnSpc>
                <a:spcPct val="80000"/>
              </a:lnSpc>
            </a:pPr>
            <a:r>
              <a:rPr lang="el-GR" altLang="en-GR" sz="1200">
                <a:solidFill>
                  <a:schemeClr val="folHlink"/>
                </a:solidFill>
              </a:rPr>
              <a:t>	Προοδευτική γενικευμένη λευκοεγκεφαλοπάθεια</a:t>
            </a:r>
          </a:p>
          <a:p>
            <a:pPr eaLnBrk="1" hangingPunct="1">
              <a:lnSpc>
                <a:spcPct val="80000"/>
              </a:lnSpc>
            </a:pPr>
            <a:r>
              <a:rPr lang="el-GR" altLang="en-GR" sz="1200">
                <a:solidFill>
                  <a:schemeClr val="folHlink"/>
                </a:solidFill>
              </a:rPr>
              <a:t>	Υποτροπιάζουσα σηψαιμία από σαλμονέλα</a:t>
            </a:r>
          </a:p>
          <a:p>
            <a:pPr eaLnBrk="1" hangingPunct="1">
              <a:lnSpc>
                <a:spcPct val="80000"/>
              </a:lnSpc>
            </a:pPr>
            <a:r>
              <a:rPr lang="el-GR" altLang="en-GR" sz="1200">
                <a:solidFill>
                  <a:schemeClr val="folHlink"/>
                </a:solidFill>
              </a:rPr>
              <a:t>	Εγκεφαλική τοξοπλάσμωση</a:t>
            </a:r>
          </a:p>
          <a:p>
            <a:pPr eaLnBrk="1" hangingPunct="1">
              <a:lnSpc>
                <a:spcPct val="80000"/>
              </a:lnSpc>
            </a:pPr>
            <a:r>
              <a:rPr lang="el-GR" altLang="en-GR" sz="1200"/>
              <a:t>	Σύνδρομο απισχνάνσεως οφειλόμενο στον </a:t>
            </a:r>
            <a:r>
              <a:rPr lang="en-GB" altLang="en-GR" sz="1200"/>
              <a:t>HIV</a:t>
            </a:r>
            <a:endParaRPr lang="el-GR" altLang="en-GR" sz="1200"/>
          </a:p>
        </p:txBody>
      </p:sp>
    </p:spTree>
  </p:cSld>
  <p:clrMapOvr>
    <a:overrideClrMapping bg1="dk2" tx1="lt1" bg2="dk1" tx2="lt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992D3CC3-E130-61CD-D432-69FEE3AA9867}"/>
              </a:ext>
            </a:extLst>
          </p:cNvPr>
          <p:cNvSpPr>
            <a:spLocks noGrp="1" noChangeArrowheads="1"/>
          </p:cNvSpPr>
          <p:nvPr>
            <p:ph type="title"/>
          </p:nvPr>
        </p:nvSpPr>
        <p:spPr/>
        <p:txBody>
          <a:bodyPr/>
          <a:lstStyle/>
          <a:p>
            <a:r>
              <a:rPr lang="en-US" altLang="en-GR" sz="4000"/>
              <a:t>AIDS</a:t>
            </a:r>
            <a:endParaRPr lang="el-GR" altLang="en-GR" sz="4000"/>
          </a:p>
        </p:txBody>
      </p:sp>
      <p:sp>
        <p:nvSpPr>
          <p:cNvPr id="114691" name="Rectangle 3">
            <a:extLst>
              <a:ext uri="{FF2B5EF4-FFF2-40B4-BE49-F238E27FC236}">
                <a16:creationId xmlns:a16="http://schemas.microsoft.com/office/drawing/2014/main" id="{6D65CF48-1BEE-28AD-25E3-7AA81399F46D}"/>
              </a:ext>
            </a:extLst>
          </p:cNvPr>
          <p:cNvSpPr>
            <a:spLocks noGrp="1" noChangeArrowheads="1"/>
          </p:cNvSpPr>
          <p:nvPr>
            <p:ph type="body" idx="1"/>
          </p:nvPr>
        </p:nvSpPr>
        <p:spPr/>
        <p:txBody>
          <a:bodyPr/>
          <a:lstStyle/>
          <a:p>
            <a:endParaRPr lang="el-GR" altLang="en-GR"/>
          </a:p>
          <a:p>
            <a:endParaRPr lang="el-GR" altLang="en-GR"/>
          </a:p>
          <a:p>
            <a:r>
              <a:rPr lang="el-GR" altLang="en-GR"/>
              <a:t>Όταν ο ασθενής με </a:t>
            </a:r>
            <a:r>
              <a:rPr lang="en-US" altLang="en-GR"/>
              <a:t>HIV </a:t>
            </a:r>
            <a:r>
              <a:rPr lang="el-GR" altLang="en-GR"/>
              <a:t>λοίμωξη εκδηλώσει </a:t>
            </a:r>
            <a:r>
              <a:rPr lang="en-US" altLang="en-GR"/>
              <a:t>AIDS </a:t>
            </a:r>
            <a:r>
              <a:rPr lang="el-GR" altLang="en-GR"/>
              <a:t>η επιβίωση χωρίς θεραπεία είναι κατά μέσο όρο 1 έτος</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321E4AD3-838B-63BA-2D76-259666C0BE3B}"/>
              </a:ext>
            </a:extLst>
          </p:cNvPr>
          <p:cNvSpPr>
            <a:spLocks noGrp="1" noChangeArrowheads="1"/>
          </p:cNvSpPr>
          <p:nvPr>
            <p:ph type="title"/>
          </p:nvPr>
        </p:nvSpPr>
        <p:spPr/>
        <p:txBody>
          <a:bodyPr/>
          <a:lstStyle/>
          <a:p>
            <a:r>
              <a:rPr lang="el-GR" altLang="en-GR"/>
              <a:t>Απίσχνανση</a:t>
            </a:r>
          </a:p>
        </p:txBody>
      </p:sp>
      <p:pic>
        <p:nvPicPr>
          <p:cNvPr id="115715" name="Picture 3" descr="HIV wasting Haiti">
            <a:extLst>
              <a:ext uri="{FF2B5EF4-FFF2-40B4-BE49-F238E27FC236}">
                <a16:creationId xmlns:a16="http://schemas.microsoft.com/office/drawing/2014/main" id="{85AE8FA9-69A2-34FD-0BBF-5DE88731754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771775" y="1628775"/>
            <a:ext cx="3641725" cy="4979988"/>
          </a:xfrm>
          <a:noFill/>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BF994853-BBBF-FA7E-FD31-B95400388E17}"/>
              </a:ext>
            </a:extLst>
          </p:cNvPr>
          <p:cNvSpPr>
            <a:spLocks noGrp="1" noChangeArrowheads="1"/>
          </p:cNvSpPr>
          <p:nvPr>
            <p:ph type="title"/>
          </p:nvPr>
        </p:nvSpPr>
        <p:spPr/>
        <p:txBody>
          <a:bodyPr/>
          <a:lstStyle/>
          <a:p>
            <a:r>
              <a:rPr lang="el-GR" altLang="en-GR"/>
              <a:t>Απίσχνανση</a:t>
            </a:r>
          </a:p>
        </p:txBody>
      </p:sp>
      <p:pic>
        <p:nvPicPr>
          <p:cNvPr id="116739" name="Picture 3" descr="HIV wasting Thai">
            <a:extLst>
              <a:ext uri="{FF2B5EF4-FFF2-40B4-BE49-F238E27FC236}">
                <a16:creationId xmlns:a16="http://schemas.microsoft.com/office/drawing/2014/main" id="{F39DCAD6-E3AB-7D19-E973-7A47298ED23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566"/>
          <a:stretch>
            <a:fillRect/>
          </a:stretch>
        </p:blipFill>
        <p:spPr>
          <a:xfrm>
            <a:off x="3708400" y="1700213"/>
            <a:ext cx="4775200" cy="5157787"/>
          </a:xfr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wasting 1">
            <a:extLst>
              <a:ext uri="{FF2B5EF4-FFF2-40B4-BE49-F238E27FC236}">
                <a16:creationId xmlns:a16="http://schemas.microsoft.com/office/drawing/2014/main" id="{1F76EEE5-3C83-A610-B382-B29891A34E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625" y="260350"/>
            <a:ext cx="3333750" cy="630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3" name="Rectangle 3">
            <a:extLst>
              <a:ext uri="{FF2B5EF4-FFF2-40B4-BE49-F238E27FC236}">
                <a16:creationId xmlns:a16="http://schemas.microsoft.com/office/drawing/2014/main" id="{B10E6467-86DE-3DC1-93C7-97EDFBB584E5}"/>
              </a:ext>
            </a:extLst>
          </p:cNvPr>
          <p:cNvSpPr>
            <a:spLocks noGrp="1" noChangeArrowheads="1"/>
          </p:cNvSpPr>
          <p:nvPr>
            <p:ph type="title"/>
          </p:nvPr>
        </p:nvSpPr>
        <p:spPr/>
        <p:txBody>
          <a:bodyPr/>
          <a:lstStyle/>
          <a:p>
            <a:r>
              <a:rPr lang="el-GR" altLang="en-GR" sz="4000"/>
              <a:t>Απίσχνανση</a:t>
            </a: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02" name="Rectangle 2">
            <a:extLst>
              <a:ext uri="{FF2B5EF4-FFF2-40B4-BE49-F238E27FC236}">
                <a16:creationId xmlns:a16="http://schemas.microsoft.com/office/drawing/2014/main" id="{47AFBEFF-B0B9-E634-F069-FAE624B66927}"/>
              </a:ext>
            </a:extLst>
          </p:cNvPr>
          <p:cNvSpPr>
            <a:spLocks noGrp="1" noChangeArrowheads="1"/>
          </p:cNvSpPr>
          <p:nvPr>
            <p:ph type="ctrTitle"/>
          </p:nvPr>
        </p:nvSpPr>
        <p:spPr/>
        <p:txBody>
          <a:bodyPr/>
          <a:lstStyle/>
          <a:p>
            <a:pPr eaLnBrk="1" hangingPunct="1">
              <a:defRPr/>
            </a:pPr>
            <a:br>
              <a:rPr lang="en-US" sz="3200">
                <a:solidFill>
                  <a:schemeClr val="accent2"/>
                </a:solidFill>
              </a:rPr>
            </a:br>
            <a:br>
              <a:rPr lang="en-US" sz="3200">
                <a:solidFill>
                  <a:schemeClr val="accent2"/>
                </a:solidFill>
              </a:rPr>
            </a:br>
            <a:r>
              <a:rPr lang="el-GR" sz="3200">
                <a:solidFill>
                  <a:schemeClr val="accent2"/>
                </a:solidFill>
              </a:rPr>
              <a:t>ΕΥΚΑΙΡΙΑΚΕΣ ΛΟΙΜΩΞΕΙΣ</a:t>
            </a:r>
          </a:p>
        </p:txBody>
      </p:sp>
      <p:sp>
        <p:nvSpPr>
          <p:cNvPr id="1075203" name="Rectangle 3">
            <a:extLst>
              <a:ext uri="{FF2B5EF4-FFF2-40B4-BE49-F238E27FC236}">
                <a16:creationId xmlns:a16="http://schemas.microsoft.com/office/drawing/2014/main" id="{CA9167D7-108A-769B-955B-59765F35C440}"/>
              </a:ext>
            </a:extLst>
          </p:cNvPr>
          <p:cNvSpPr>
            <a:spLocks noGrp="1" noChangeArrowheads="1"/>
          </p:cNvSpPr>
          <p:nvPr>
            <p:ph type="subTitle" idx="1"/>
          </p:nvPr>
        </p:nvSpPr>
        <p:spPr/>
        <p:txBody>
          <a:bodyPr/>
          <a:lstStyle/>
          <a:p>
            <a:pPr eaLnBrk="1" hangingPunct="1">
              <a:defRPr/>
            </a:pPr>
            <a:endParaRPr lang="el-GR"/>
          </a:p>
          <a:p>
            <a:pPr eaLnBrk="1" hangingPunct="1">
              <a:defRPr/>
            </a:pPr>
            <a:endParaRPr lang="el-GR"/>
          </a:p>
        </p:txBody>
      </p:sp>
      <p:sp>
        <p:nvSpPr>
          <p:cNvPr id="118788" name="Text Box 4">
            <a:extLst>
              <a:ext uri="{FF2B5EF4-FFF2-40B4-BE49-F238E27FC236}">
                <a16:creationId xmlns:a16="http://schemas.microsoft.com/office/drawing/2014/main" id="{67C18149-6809-A20C-18D1-082A2EAF20F7}"/>
              </a:ext>
            </a:extLst>
          </p:cNvPr>
          <p:cNvSpPr txBox="1">
            <a:spLocks noChangeArrowheads="1"/>
          </p:cNvSpPr>
          <p:nvPr/>
        </p:nvSpPr>
        <p:spPr bwMode="auto">
          <a:xfrm>
            <a:off x="3203575" y="4941888"/>
            <a:ext cx="56165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l-GR" altLang="en-GR" sz="2800"/>
              <a:t>	</a:t>
            </a:r>
          </a:p>
        </p:txBody>
      </p:sp>
    </p:spTree>
  </p:cSld>
  <p:clrMapOvr>
    <a:masterClrMapping/>
  </p:clrMapOvr>
  <p:transition>
    <p:wipe dir="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BC2E8380-EEE9-7007-FC84-42F7DE3C15CF}"/>
              </a:ext>
            </a:extLst>
          </p:cNvPr>
          <p:cNvSpPr>
            <a:spLocks noGrp="1" noChangeArrowheads="1"/>
          </p:cNvSpPr>
          <p:nvPr>
            <p:ph type="title"/>
          </p:nvPr>
        </p:nvSpPr>
        <p:spPr/>
        <p:txBody>
          <a:bodyPr/>
          <a:lstStyle/>
          <a:p>
            <a:r>
              <a:rPr lang="el-GR" altLang="en-GR" sz="3200"/>
              <a:t>ΕΥΚΑΙΡΙΑΚΕΣ ΛΟΙΜΩΞΕΙΣ</a:t>
            </a:r>
            <a:r>
              <a:rPr lang="en-US" altLang="en-GR" sz="3200"/>
              <a:t> KAI </a:t>
            </a:r>
            <a:r>
              <a:rPr lang="el-GR" altLang="en-GR" sz="3200"/>
              <a:t>ΝΕΟΠΛΑΣΜΑΤΑ</a:t>
            </a:r>
          </a:p>
        </p:txBody>
      </p:sp>
      <p:sp>
        <p:nvSpPr>
          <p:cNvPr id="119811" name="Rectangle 3">
            <a:extLst>
              <a:ext uri="{FF2B5EF4-FFF2-40B4-BE49-F238E27FC236}">
                <a16:creationId xmlns:a16="http://schemas.microsoft.com/office/drawing/2014/main" id="{2FB4ECC2-55AD-CC51-2AD1-98F5BCB13562}"/>
              </a:ext>
            </a:extLst>
          </p:cNvPr>
          <p:cNvSpPr>
            <a:spLocks noGrp="1" noChangeArrowheads="1"/>
          </p:cNvSpPr>
          <p:nvPr>
            <p:ph type="body" idx="1"/>
          </p:nvPr>
        </p:nvSpPr>
        <p:spPr/>
        <p:txBody>
          <a:bodyPr/>
          <a:lstStyle/>
          <a:p>
            <a:endParaRPr lang="el-GR" altLang="en-GR"/>
          </a:p>
          <a:p>
            <a:r>
              <a:rPr lang="el-GR" altLang="en-GR"/>
              <a:t>Όσο ελαττώνονται τα </a:t>
            </a:r>
            <a:r>
              <a:rPr lang="en-US" altLang="en-GR"/>
              <a:t>CD4 </a:t>
            </a:r>
            <a:r>
              <a:rPr lang="el-GR" altLang="en-GR"/>
              <a:t>κύτταρα διάφοροι μικροοργανισμοί και νεοπλάσματα εκμεταλλεύονται την «</a:t>
            </a:r>
            <a:r>
              <a:rPr lang="el-GR" altLang="en-GR">
                <a:solidFill>
                  <a:schemeClr val="tx2"/>
                </a:solidFill>
              </a:rPr>
              <a:t>ΕΥΚΑΙΡΙΑ</a:t>
            </a:r>
            <a:r>
              <a:rPr lang="el-GR" altLang="en-GR"/>
              <a:t>» που τους παρέχει το εξασθενημένο ανοσοποιητικό σύστημα του ασθενούς και προκαλούν νόσο.</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2" name="Rectangle 4">
            <a:extLst>
              <a:ext uri="{FF2B5EF4-FFF2-40B4-BE49-F238E27FC236}">
                <a16:creationId xmlns:a16="http://schemas.microsoft.com/office/drawing/2014/main" id="{0C9A1732-3BC3-32FA-E274-B3D9CD76D137}"/>
              </a:ext>
            </a:extLst>
          </p:cNvPr>
          <p:cNvSpPr>
            <a:spLocks noGrp="1" noChangeArrowheads="1"/>
          </p:cNvSpPr>
          <p:nvPr>
            <p:ph type="title"/>
          </p:nvPr>
        </p:nvSpPr>
        <p:spPr>
          <a:xfrm>
            <a:off x="684213" y="333375"/>
            <a:ext cx="7772400" cy="1143000"/>
          </a:xfrm>
        </p:spPr>
        <p:txBody>
          <a:bodyPr/>
          <a:lstStyle/>
          <a:p>
            <a:pPr>
              <a:defRPr/>
            </a:pPr>
            <a:r>
              <a:rPr lang="el-GR" sz="4000" b="1">
                <a:solidFill>
                  <a:srgbClr val="A50021"/>
                </a:solidFill>
                <a:effectLst>
                  <a:outerShdw blurRad="38100" dist="38100" dir="2700000" algn="tl">
                    <a:srgbClr val="000000"/>
                  </a:outerShdw>
                </a:effectLst>
              </a:rPr>
              <a:t>ΠΝΕΥΜΟΝΙΑ ΑΠΟ </a:t>
            </a:r>
            <a:r>
              <a:rPr lang="en-US" sz="4000" b="1" i="1">
                <a:solidFill>
                  <a:srgbClr val="A50021"/>
                </a:solidFill>
                <a:effectLst>
                  <a:outerShdw blurRad="38100" dist="38100" dir="2700000" algn="tl">
                    <a:srgbClr val="000000"/>
                  </a:outerShdw>
                </a:effectLst>
              </a:rPr>
              <a:t>PNEUMOCYSTIS CARINII</a:t>
            </a:r>
            <a:endParaRPr lang="el-GR" sz="4000" b="1" i="1">
              <a:solidFill>
                <a:srgbClr val="A50021"/>
              </a:solidFill>
              <a:effectLst>
                <a:outerShdw blurRad="38100" dist="38100" dir="2700000" algn="tl">
                  <a:srgbClr val="000000"/>
                </a:outerShdw>
              </a:effectLst>
            </a:endParaRPr>
          </a:p>
        </p:txBody>
      </p:sp>
      <p:pic>
        <p:nvPicPr>
          <p:cNvPr id="120835" name="Picture 2" descr="PCP-1">
            <a:extLst>
              <a:ext uri="{FF2B5EF4-FFF2-40B4-BE49-F238E27FC236}">
                <a16:creationId xmlns:a16="http://schemas.microsoft.com/office/drawing/2014/main" id="{9E253BF5-3B40-D660-C22F-5CC3DF3A33C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124075" y="1604963"/>
            <a:ext cx="4833938" cy="5253037"/>
          </a:xfr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AF319CA4-7CFE-D740-B569-6B07B7D74C4C}"/>
              </a:ext>
            </a:extLst>
          </p:cNvPr>
          <p:cNvSpPr>
            <a:spLocks noGrp="1" noChangeArrowheads="1"/>
          </p:cNvSpPr>
          <p:nvPr>
            <p:ph type="title"/>
          </p:nvPr>
        </p:nvSpPr>
        <p:spPr/>
        <p:txBody>
          <a:bodyPr/>
          <a:lstStyle/>
          <a:p>
            <a:r>
              <a:rPr lang="en-US" altLang="en-GR"/>
              <a:t>CMV </a:t>
            </a:r>
            <a:r>
              <a:rPr lang="el-GR" altLang="en-GR"/>
              <a:t>ΠΝΕΥΜΟΝΙΤΙΔΑ</a:t>
            </a:r>
          </a:p>
        </p:txBody>
      </p:sp>
      <p:pic>
        <p:nvPicPr>
          <p:cNvPr id="121859" name="Picture 3" descr="cmv pneumonitis">
            <a:extLst>
              <a:ext uri="{FF2B5EF4-FFF2-40B4-BE49-F238E27FC236}">
                <a16:creationId xmlns:a16="http://schemas.microsoft.com/office/drawing/2014/main" id="{594469B3-432A-9F18-1AEE-1CD7D418618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701"/>
          <a:stretch>
            <a:fillRect/>
          </a:stretch>
        </p:blipFill>
        <p:spPr>
          <a:xfrm>
            <a:off x="2268538" y="1844675"/>
            <a:ext cx="4700587" cy="4613275"/>
          </a:xfrm>
          <a:noFill/>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77B08838-E344-DD90-4DF7-3771D0C0CB14}"/>
              </a:ext>
            </a:extLst>
          </p:cNvPr>
          <p:cNvSpPr>
            <a:spLocks noGrp="1" noChangeArrowheads="1"/>
          </p:cNvSpPr>
          <p:nvPr>
            <p:ph type="title"/>
          </p:nvPr>
        </p:nvSpPr>
        <p:spPr/>
        <p:txBody>
          <a:bodyPr/>
          <a:lstStyle/>
          <a:p>
            <a:r>
              <a:rPr lang="en-US" altLang="en-GR">
                <a:solidFill>
                  <a:schemeClr val="hlink"/>
                </a:solidFill>
              </a:rPr>
              <a:t>HIV </a:t>
            </a:r>
            <a:r>
              <a:rPr lang="el-GR" altLang="en-GR">
                <a:solidFill>
                  <a:schemeClr val="hlink"/>
                </a:solidFill>
              </a:rPr>
              <a:t>λοίμωξη και πνευμονική ΤΒ</a:t>
            </a:r>
          </a:p>
        </p:txBody>
      </p:sp>
      <p:sp>
        <p:nvSpPr>
          <p:cNvPr id="122883" name="Rectangle 3">
            <a:extLst>
              <a:ext uri="{FF2B5EF4-FFF2-40B4-BE49-F238E27FC236}">
                <a16:creationId xmlns:a16="http://schemas.microsoft.com/office/drawing/2014/main" id="{FEBE72CC-067C-CC37-AB22-E5AEE2E9C4C6}"/>
              </a:ext>
            </a:extLst>
          </p:cNvPr>
          <p:cNvSpPr>
            <a:spLocks noGrp="1" noChangeArrowheads="1"/>
          </p:cNvSpPr>
          <p:nvPr>
            <p:ph type="body" sz="half" idx="2"/>
          </p:nvPr>
        </p:nvSpPr>
        <p:spPr/>
        <p:txBody>
          <a:bodyPr/>
          <a:lstStyle/>
          <a:p>
            <a:endParaRPr lang="el-GR" altLang="en-GR" sz="2800"/>
          </a:p>
          <a:p>
            <a:r>
              <a:rPr lang="el-GR" altLang="en-GR" sz="2800"/>
              <a:t>Άνδρας 28 ετών με HIV λοίμωξη εμφανίζει πύκνωση ΑΡ άνω λοβού συνοδευόμενη από λεμφαδενοπάθεια μεσοθωρακίου (διπλό τόξο) και ΑΡ πύλης (μονήρες τόξο). </a:t>
            </a:r>
          </a:p>
        </p:txBody>
      </p:sp>
      <p:pic>
        <p:nvPicPr>
          <p:cNvPr id="122884" name="Picture 4" descr="TB27">
            <a:extLst>
              <a:ext uri="{FF2B5EF4-FFF2-40B4-BE49-F238E27FC236}">
                <a16:creationId xmlns:a16="http://schemas.microsoft.com/office/drawing/2014/main" id="{08CEBFEA-6A7C-5EDB-DF62-BDF3EFAEA295}"/>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923925" y="2052638"/>
            <a:ext cx="3333750" cy="3971925"/>
          </a:xfr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2B4E362F-14D8-862C-B842-44BBFE7F559A}"/>
              </a:ext>
            </a:extLst>
          </p:cNvPr>
          <p:cNvSpPr>
            <a:spLocks noGrp="1" noChangeArrowheads="1"/>
          </p:cNvSpPr>
          <p:nvPr>
            <p:ph type="title"/>
          </p:nvPr>
        </p:nvSpPr>
        <p:spPr/>
        <p:txBody>
          <a:bodyPr/>
          <a:lstStyle/>
          <a:p>
            <a:r>
              <a:rPr lang="el-GR" altLang="en-GR">
                <a:solidFill>
                  <a:schemeClr val="accent1"/>
                </a:solidFill>
              </a:rPr>
              <a:t>ΤΒ λεμφαδενίτιδα μεσοθωρακίου</a:t>
            </a:r>
          </a:p>
        </p:txBody>
      </p:sp>
      <p:pic>
        <p:nvPicPr>
          <p:cNvPr id="123907" name="Picture 3" descr="g00mc12g4x">
            <a:extLst>
              <a:ext uri="{FF2B5EF4-FFF2-40B4-BE49-F238E27FC236}">
                <a16:creationId xmlns:a16="http://schemas.microsoft.com/office/drawing/2014/main" id="{AD2961DB-251A-F697-F220-B8CF790EEA84}"/>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1692275" y="1916113"/>
            <a:ext cx="5711825" cy="4225925"/>
          </a:xfrm>
          <a:noFill/>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6">
            <a:extLst>
              <a:ext uri="{FF2B5EF4-FFF2-40B4-BE49-F238E27FC236}">
                <a16:creationId xmlns:a16="http://schemas.microsoft.com/office/drawing/2014/main" id="{171E6C48-1520-EF24-FCE1-987FD3DB7C54}"/>
              </a:ext>
            </a:extLst>
          </p:cNvPr>
          <p:cNvSpPr>
            <a:spLocks noGrp="1" noChangeArrowheads="1"/>
          </p:cNvSpPr>
          <p:nvPr>
            <p:ph type="title"/>
          </p:nvPr>
        </p:nvSpPr>
        <p:spPr/>
        <p:txBody>
          <a:bodyPr/>
          <a:lstStyle/>
          <a:p>
            <a:r>
              <a:rPr lang="el-GR" altLang="en-GR"/>
              <a:t>Σάρκωμα </a:t>
            </a:r>
            <a:r>
              <a:rPr lang="en-US" altLang="en-GR"/>
              <a:t>Kaposi</a:t>
            </a:r>
            <a:endParaRPr lang="el-GR" altLang="en-GR"/>
          </a:p>
        </p:txBody>
      </p:sp>
      <p:pic>
        <p:nvPicPr>
          <p:cNvPr id="124931" name="Picture 9" descr="kaposi 1">
            <a:extLst>
              <a:ext uri="{FF2B5EF4-FFF2-40B4-BE49-F238E27FC236}">
                <a16:creationId xmlns:a16="http://schemas.microsoft.com/office/drawing/2014/main" id="{E3AFD7CA-9F66-67A1-86C4-03A6BA94A0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2133600"/>
            <a:ext cx="3379787" cy="363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32" name="Picture 10" descr="kaposi 2">
            <a:extLst>
              <a:ext uri="{FF2B5EF4-FFF2-40B4-BE49-F238E27FC236}">
                <a16:creationId xmlns:a16="http://schemas.microsoft.com/office/drawing/2014/main" id="{1ADE50E9-E2A8-5F2F-09BC-AE395D9454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3141663"/>
            <a:ext cx="3965575"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6" descr="KaposiSkin">
            <a:extLst>
              <a:ext uri="{FF2B5EF4-FFF2-40B4-BE49-F238E27FC236}">
                <a16:creationId xmlns:a16="http://schemas.microsoft.com/office/drawing/2014/main" id="{9A2C696B-7F91-296B-641E-44EA3C4C37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8D493641-4C50-00A3-287E-60A9FB0A70F7}"/>
              </a:ext>
            </a:extLst>
          </p:cNvPr>
          <p:cNvSpPr>
            <a:spLocks noGrp="1" noChangeArrowheads="1"/>
          </p:cNvSpPr>
          <p:nvPr>
            <p:ph type="title"/>
          </p:nvPr>
        </p:nvSpPr>
        <p:spPr/>
        <p:txBody>
          <a:bodyPr/>
          <a:lstStyle/>
          <a:p>
            <a:r>
              <a:rPr lang="en-US" altLang="en-GR"/>
              <a:t>Toxo </a:t>
            </a:r>
            <a:r>
              <a:rPr lang="el-GR" altLang="en-GR"/>
              <a:t>χοριο-αμφιβληστροειδίτιδα</a:t>
            </a:r>
          </a:p>
        </p:txBody>
      </p:sp>
      <p:pic>
        <p:nvPicPr>
          <p:cNvPr id="126979" name="Picture 3" descr="toxo chorioretinitis">
            <a:extLst>
              <a:ext uri="{FF2B5EF4-FFF2-40B4-BE49-F238E27FC236}">
                <a16:creationId xmlns:a16="http://schemas.microsoft.com/office/drawing/2014/main" id="{FD689B04-7D01-520F-C880-EC80045E2CC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166" r="1476" b="990"/>
          <a:stretch>
            <a:fillRect/>
          </a:stretch>
        </p:blipFill>
        <p:spPr>
          <a:xfrm>
            <a:off x="862013" y="2708275"/>
            <a:ext cx="7310437" cy="2665413"/>
          </a:xfrm>
          <a:noFill/>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CF6D0D49-41D1-3AC8-BA3A-C9C6C6688A59}"/>
              </a:ext>
            </a:extLst>
          </p:cNvPr>
          <p:cNvSpPr>
            <a:spLocks noGrp="1" noChangeArrowheads="1"/>
          </p:cNvSpPr>
          <p:nvPr>
            <p:ph type="title"/>
          </p:nvPr>
        </p:nvSpPr>
        <p:spPr/>
        <p:txBody>
          <a:bodyPr/>
          <a:lstStyle/>
          <a:p>
            <a:r>
              <a:rPr lang="el-GR" altLang="en-GR"/>
              <a:t> </a:t>
            </a:r>
            <a:r>
              <a:rPr lang="en-US" altLang="en-GR"/>
              <a:t>CMV</a:t>
            </a:r>
            <a:r>
              <a:rPr lang="el-GR" altLang="en-GR"/>
              <a:t> Αμφιβληστροειδίτιδα</a:t>
            </a:r>
          </a:p>
        </p:txBody>
      </p:sp>
      <p:pic>
        <p:nvPicPr>
          <p:cNvPr id="128003" name="Picture 3" descr="cmv retinitis">
            <a:extLst>
              <a:ext uri="{FF2B5EF4-FFF2-40B4-BE49-F238E27FC236}">
                <a16:creationId xmlns:a16="http://schemas.microsoft.com/office/drawing/2014/main" id="{9212934A-5DB5-8DAF-33DE-39CD00A569A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929" b="1813"/>
          <a:stretch>
            <a:fillRect/>
          </a:stretch>
        </p:blipFill>
        <p:spPr>
          <a:xfrm>
            <a:off x="1806575" y="2060575"/>
            <a:ext cx="5530850" cy="3960813"/>
          </a:xfr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E2EE40DC-FD47-6FAE-1ED6-8652946462C4}"/>
              </a:ext>
            </a:extLst>
          </p:cNvPr>
          <p:cNvSpPr>
            <a:spLocks noGrp="1" noChangeArrowheads="1"/>
          </p:cNvSpPr>
          <p:nvPr>
            <p:ph type="title"/>
          </p:nvPr>
        </p:nvSpPr>
        <p:spPr/>
        <p:txBody>
          <a:bodyPr/>
          <a:lstStyle/>
          <a:p>
            <a:r>
              <a:rPr lang="el-GR" altLang="en-GR" sz="4000" b="1">
                <a:sym typeface="Symbol" pitchFamily="2" charset="2"/>
              </a:rPr>
              <a:t>ΕΞΩΠΝΕΥΜΟΝΙΚΗ </a:t>
            </a:r>
            <a:r>
              <a:rPr lang="en-US" altLang="en-GR" sz="4000" b="1">
                <a:sym typeface="Symbol" pitchFamily="2" charset="2"/>
              </a:rPr>
              <a:t>PNEUMOCYSTOSIS</a:t>
            </a:r>
            <a:endParaRPr lang="el-GR" altLang="en-GR" sz="4000" b="1">
              <a:sym typeface="Symbol" pitchFamily="2" charset="2"/>
            </a:endParaRPr>
          </a:p>
        </p:txBody>
      </p:sp>
      <p:sp>
        <p:nvSpPr>
          <p:cNvPr id="129027" name="Rectangle 3">
            <a:extLst>
              <a:ext uri="{FF2B5EF4-FFF2-40B4-BE49-F238E27FC236}">
                <a16:creationId xmlns:a16="http://schemas.microsoft.com/office/drawing/2014/main" id="{7E8B3F6C-5B18-6200-5813-ED85F566641A}"/>
              </a:ext>
            </a:extLst>
          </p:cNvPr>
          <p:cNvSpPr>
            <a:spLocks noGrp="1" noChangeArrowheads="1"/>
          </p:cNvSpPr>
          <p:nvPr>
            <p:ph type="body" sz="half" idx="1"/>
          </p:nvPr>
        </p:nvSpPr>
        <p:spPr/>
        <p:txBody>
          <a:bodyPr/>
          <a:lstStyle/>
          <a:p>
            <a:r>
              <a:rPr lang="el-GR" altLang="en-GR" sz="2800"/>
              <a:t>Αμφιβληστροειδιτιδα από </a:t>
            </a:r>
            <a:r>
              <a:rPr lang="en-US" altLang="en-GR" sz="2800"/>
              <a:t>P. Carinii</a:t>
            </a:r>
            <a:endParaRPr lang="el-GR" altLang="en-GR" sz="2800"/>
          </a:p>
        </p:txBody>
      </p:sp>
      <p:pic>
        <p:nvPicPr>
          <p:cNvPr id="129028" name="Picture 4" descr="PCP RETINITIS">
            <a:extLst>
              <a:ext uri="{FF2B5EF4-FFF2-40B4-BE49-F238E27FC236}">
                <a16:creationId xmlns:a16="http://schemas.microsoft.com/office/drawing/2014/main" id="{74B487A8-24C3-529E-01A7-9E2BE6273B8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t="2563" r="4086"/>
          <a:stretch>
            <a:fillRect/>
          </a:stretch>
        </p:blipFill>
        <p:spPr>
          <a:xfrm>
            <a:off x="4757738" y="2781300"/>
            <a:ext cx="4135437" cy="3136900"/>
          </a:xfrm>
          <a:noFill/>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9BBFC38D-0E6A-ABC9-173D-7D7E0EB18D8F}"/>
              </a:ext>
            </a:extLst>
          </p:cNvPr>
          <p:cNvSpPr>
            <a:spLocks noGrp="1" noChangeArrowheads="1"/>
          </p:cNvSpPr>
          <p:nvPr>
            <p:ph type="title"/>
          </p:nvPr>
        </p:nvSpPr>
        <p:spPr/>
        <p:txBody>
          <a:bodyPr/>
          <a:lstStyle/>
          <a:p>
            <a:r>
              <a:rPr lang="el-GR" altLang="en-GR"/>
              <a:t>Έρπης γεννητικών οργάνων</a:t>
            </a:r>
          </a:p>
        </p:txBody>
      </p:sp>
      <p:pic>
        <p:nvPicPr>
          <p:cNvPr id="130051" name="Picture 3" descr="hsv genitalis">
            <a:extLst>
              <a:ext uri="{FF2B5EF4-FFF2-40B4-BE49-F238E27FC236}">
                <a16:creationId xmlns:a16="http://schemas.microsoft.com/office/drawing/2014/main" id="{59F7723A-A848-9365-B041-A3E6D4830F0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916238" y="1916113"/>
            <a:ext cx="3516312" cy="4368800"/>
          </a:xfr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7D6F2CC2-974A-2839-9D27-BD886C4E62A6}"/>
              </a:ext>
            </a:extLst>
          </p:cNvPr>
          <p:cNvSpPr>
            <a:spLocks noGrp="1" noChangeArrowheads="1"/>
          </p:cNvSpPr>
          <p:nvPr>
            <p:ph type="title"/>
          </p:nvPr>
        </p:nvSpPr>
        <p:spPr/>
        <p:txBody>
          <a:bodyPr/>
          <a:lstStyle/>
          <a:p>
            <a:r>
              <a:rPr lang="en-US" altLang="en-GR"/>
              <a:t>HSV - </a:t>
            </a:r>
            <a:r>
              <a:rPr lang="el-GR" altLang="en-GR"/>
              <a:t>ΠΡΩΚΤΙΤΙΣ</a:t>
            </a:r>
          </a:p>
        </p:txBody>
      </p:sp>
      <p:pic>
        <p:nvPicPr>
          <p:cNvPr id="131075" name="Picture 3" descr="proctitis-2">
            <a:extLst>
              <a:ext uri="{FF2B5EF4-FFF2-40B4-BE49-F238E27FC236}">
                <a16:creationId xmlns:a16="http://schemas.microsoft.com/office/drawing/2014/main" id="{05FB20C1-B424-1B70-A13E-BBFE6D79960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59113" y="1700213"/>
            <a:ext cx="3275012" cy="4919662"/>
          </a:xfr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822BC76D-CE38-E450-9DE7-45C86B6FD009}"/>
              </a:ext>
            </a:extLst>
          </p:cNvPr>
          <p:cNvSpPr>
            <a:spLocks noGrp="1" noChangeArrowheads="1"/>
          </p:cNvSpPr>
          <p:nvPr>
            <p:ph type="title"/>
          </p:nvPr>
        </p:nvSpPr>
        <p:spPr/>
        <p:txBody>
          <a:bodyPr/>
          <a:lstStyle/>
          <a:p>
            <a:r>
              <a:rPr lang="en-US" altLang="en-GR"/>
              <a:t>HSV - </a:t>
            </a:r>
            <a:r>
              <a:rPr lang="el-GR" altLang="en-GR"/>
              <a:t>ΚΕΡΑΤΙΤΙΣ</a:t>
            </a:r>
          </a:p>
        </p:txBody>
      </p:sp>
      <p:pic>
        <p:nvPicPr>
          <p:cNvPr id="132099" name="Picture 3" descr="herpetic kerititis">
            <a:extLst>
              <a:ext uri="{FF2B5EF4-FFF2-40B4-BE49-F238E27FC236}">
                <a16:creationId xmlns:a16="http://schemas.microsoft.com/office/drawing/2014/main" id="{704BF0B4-806C-24DC-278B-9947BC5CC93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6082" b="78"/>
          <a:stretch>
            <a:fillRect/>
          </a:stretch>
        </p:blipFill>
        <p:spPr>
          <a:xfrm>
            <a:off x="3276600" y="1981200"/>
            <a:ext cx="2770188" cy="4111625"/>
          </a:xfrm>
          <a:noFill/>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EBC40B85-8053-CA32-D959-1BA38999B29A}"/>
              </a:ext>
            </a:extLst>
          </p:cNvPr>
          <p:cNvSpPr>
            <a:spLocks noGrp="1" noChangeArrowheads="1"/>
          </p:cNvSpPr>
          <p:nvPr>
            <p:ph type="title"/>
          </p:nvPr>
        </p:nvSpPr>
        <p:spPr/>
        <p:txBody>
          <a:bodyPr/>
          <a:lstStyle/>
          <a:p>
            <a:r>
              <a:rPr lang="el-GR" altLang="en-GR"/>
              <a:t>Έρπητας Ζωστήρας</a:t>
            </a:r>
          </a:p>
        </p:txBody>
      </p:sp>
      <p:pic>
        <p:nvPicPr>
          <p:cNvPr id="133123" name="Picture 3" descr="herpes ophthalm">
            <a:extLst>
              <a:ext uri="{FF2B5EF4-FFF2-40B4-BE49-F238E27FC236}">
                <a16:creationId xmlns:a16="http://schemas.microsoft.com/office/drawing/2014/main" id="{09AE144D-743D-BBD2-0D03-564AD6C45A2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987675" y="2276475"/>
            <a:ext cx="3598863" cy="4017963"/>
          </a:xfr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8F0929B1-70CF-E81D-0870-85FDAFCF761C}"/>
              </a:ext>
            </a:extLst>
          </p:cNvPr>
          <p:cNvSpPr>
            <a:spLocks noGrp="1" noChangeArrowheads="1"/>
          </p:cNvSpPr>
          <p:nvPr>
            <p:ph type="title"/>
          </p:nvPr>
        </p:nvSpPr>
        <p:spPr/>
        <p:txBody>
          <a:bodyPr/>
          <a:lstStyle/>
          <a:p>
            <a:r>
              <a:rPr lang="el-GR" altLang="en-GR"/>
              <a:t>Έρπητας Ζωστήρας</a:t>
            </a:r>
          </a:p>
        </p:txBody>
      </p:sp>
      <p:pic>
        <p:nvPicPr>
          <p:cNvPr id="134147" name="Picture 3" descr="herpes zoster">
            <a:extLst>
              <a:ext uri="{FF2B5EF4-FFF2-40B4-BE49-F238E27FC236}">
                <a16:creationId xmlns:a16="http://schemas.microsoft.com/office/drawing/2014/main" id="{9857247C-B960-9182-9A38-DE293077760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195513" y="2133600"/>
            <a:ext cx="5286375" cy="3943350"/>
          </a:xfrm>
          <a:noFill/>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9103C91E-365A-CC06-BF40-BD5B172A0F6F}"/>
              </a:ext>
            </a:extLst>
          </p:cNvPr>
          <p:cNvSpPr>
            <a:spLocks noGrp="1" noChangeArrowheads="1"/>
          </p:cNvSpPr>
          <p:nvPr>
            <p:ph type="title"/>
          </p:nvPr>
        </p:nvSpPr>
        <p:spPr/>
        <p:txBody>
          <a:bodyPr/>
          <a:lstStyle/>
          <a:p>
            <a:r>
              <a:rPr lang="en-US" altLang="en-GR"/>
              <a:t>TOXO-CNS</a:t>
            </a:r>
            <a:endParaRPr lang="el-GR" altLang="en-GR"/>
          </a:p>
        </p:txBody>
      </p:sp>
      <p:pic>
        <p:nvPicPr>
          <p:cNvPr id="135171" name="Picture 3" descr="toxo2">
            <a:extLst>
              <a:ext uri="{FF2B5EF4-FFF2-40B4-BE49-F238E27FC236}">
                <a16:creationId xmlns:a16="http://schemas.microsoft.com/office/drawing/2014/main" id="{8466130E-98FB-EEE0-01F4-068A9DCCA19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68538" y="1844675"/>
            <a:ext cx="4487862" cy="4529138"/>
          </a:xfrm>
          <a:noFill/>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70DE06A7-0556-A196-37EC-85DE3ED4B24B}"/>
              </a:ext>
            </a:extLst>
          </p:cNvPr>
          <p:cNvSpPr>
            <a:spLocks noGrp="1" noChangeArrowheads="1"/>
          </p:cNvSpPr>
          <p:nvPr>
            <p:ph type="title"/>
          </p:nvPr>
        </p:nvSpPr>
        <p:spPr/>
        <p:txBody>
          <a:bodyPr/>
          <a:lstStyle/>
          <a:p>
            <a:r>
              <a:rPr lang="en-US" altLang="en-GR"/>
              <a:t>TOXO-</a:t>
            </a:r>
            <a:r>
              <a:rPr lang="el-GR" altLang="en-GR"/>
              <a:t>ΚΝΣ</a:t>
            </a:r>
          </a:p>
        </p:txBody>
      </p:sp>
      <p:pic>
        <p:nvPicPr>
          <p:cNvPr id="136195" name="Picture 3" descr="Toxo">
            <a:extLst>
              <a:ext uri="{FF2B5EF4-FFF2-40B4-BE49-F238E27FC236}">
                <a16:creationId xmlns:a16="http://schemas.microsoft.com/office/drawing/2014/main" id="{1D24C181-FAEE-4B9A-91CD-3CDC870A98F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19250" y="2205038"/>
            <a:ext cx="6149975" cy="4027487"/>
          </a:xfrm>
          <a:noFill/>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a:extLst>
              <a:ext uri="{FF2B5EF4-FFF2-40B4-BE49-F238E27FC236}">
                <a16:creationId xmlns:a16="http://schemas.microsoft.com/office/drawing/2014/main" id="{21E7E070-0ED3-44CC-1558-28A3F0D84FA6}"/>
              </a:ext>
            </a:extLst>
          </p:cNvPr>
          <p:cNvSpPr>
            <a:spLocks noGrp="1" noChangeArrowheads="1"/>
          </p:cNvSpPr>
          <p:nvPr>
            <p:ph type="title"/>
          </p:nvPr>
        </p:nvSpPr>
        <p:spPr/>
        <p:txBody>
          <a:bodyPr/>
          <a:lstStyle/>
          <a:p>
            <a:r>
              <a:rPr lang="el-GR" altLang="en-GR"/>
              <a:t>ΦΥΜΑΤΩΜΑ ΚΝΣ</a:t>
            </a:r>
          </a:p>
        </p:txBody>
      </p:sp>
      <p:pic>
        <p:nvPicPr>
          <p:cNvPr id="137219" name="Picture 3" descr="Brain TBC">
            <a:extLst>
              <a:ext uri="{FF2B5EF4-FFF2-40B4-BE49-F238E27FC236}">
                <a16:creationId xmlns:a16="http://schemas.microsoft.com/office/drawing/2014/main" id="{F0AE5EA8-2323-A15E-2866-8E9B5FAEA8A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339975" y="1916113"/>
            <a:ext cx="4570413" cy="4570412"/>
          </a:xfrm>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240BD503-9275-FEA9-6EAD-8A91A9330AF1}"/>
              </a:ext>
            </a:extLst>
          </p:cNvPr>
          <p:cNvSpPr>
            <a:spLocks noGrp="1" noChangeArrowheads="1"/>
          </p:cNvSpPr>
          <p:nvPr>
            <p:ph type="title"/>
          </p:nvPr>
        </p:nvSpPr>
        <p:spPr/>
        <p:txBody>
          <a:bodyPr/>
          <a:lstStyle/>
          <a:p>
            <a:r>
              <a:rPr lang="en-US" altLang="en-GR"/>
              <a:t>PML - MRI</a:t>
            </a:r>
            <a:endParaRPr lang="el-GR" altLang="en-GR"/>
          </a:p>
        </p:txBody>
      </p:sp>
      <p:pic>
        <p:nvPicPr>
          <p:cNvPr id="138243" name="Picture 3" descr="pml4">
            <a:extLst>
              <a:ext uri="{FF2B5EF4-FFF2-40B4-BE49-F238E27FC236}">
                <a16:creationId xmlns:a16="http://schemas.microsoft.com/office/drawing/2014/main" id="{8D9E74D3-1303-611E-2AE7-0CC82C933D1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401"/>
          <a:stretch>
            <a:fillRect/>
          </a:stretch>
        </p:blipFill>
        <p:spPr>
          <a:xfrm>
            <a:off x="2771775" y="1628775"/>
            <a:ext cx="3627438" cy="5030788"/>
          </a:xfrm>
          <a:noFill/>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a:extLst>
              <a:ext uri="{FF2B5EF4-FFF2-40B4-BE49-F238E27FC236}">
                <a16:creationId xmlns:a16="http://schemas.microsoft.com/office/drawing/2014/main" id="{C4D4494A-D73B-3F6A-B34A-EEF025B990DD}"/>
              </a:ext>
            </a:extLst>
          </p:cNvPr>
          <p:cNvSpPr>
            <a:spLocks noGrp="1" noChangeArrowheads="1"/>
          </p:cNvSpPr>
          <p:nvPr>
            <p:ph type="title"/>
          </p:nvPr>
        </p:nvSpPr>
        <p:spPr/>
        <p:txBody>
          <a:bodyPr/>
          <a:lstStyle/>
          <a:p>
            <a:r>
              <a:rPr lang="el-GR" altLang="en-GR" sz="3200"/>
              <a:t>ΚΑΝΤΙΝΤΙΑΣΗ ΣΤΟΜΑΤΟΣ</a:t>
            </a:r>
          </a:p>
        </p:txBody>
      </p:sp>
      <p:pic>
        <p:nvPicPr>
          <p:cNvPr id="139267" name="Picture 3" descr="candida membran">
            <a:extLst>
              <a:ext uri="{FF2B5EF4-FFF2-40B4-BE49-F238E27FC236}">
                <a16:creationId xmlns:a16="http://schemas.microsoft.com/office/drawing/2014/main" id="{90376401-7A69-E882-4931-E4406255B55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60538" y="2273300"/>
            <a:ext cx="5681662" cy="3765550"/>
          </a:xfrm>
          <a:noFill/>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a:extLst>
              <a:ext uri="{FF2B5EF4-FFF2-40B4-BE49-F238E27FC236}">
                <a16:creationId xmlns:a16="http://schemas.microsoft.com/office/drawing/2014/main" id="{989B4C9E-31B0-3919-2B0D-B8E84EBBBB31}"/>
              </a:ext>
            </a:extLst>
          </p:cNvPr>
          <p:cNvSpPr>
            <a:spLocks noGrp="1" noChangeArrowheads="1"/>
          </p:cNvSpPr>
          <p:nvPr>
            <p:ph type="title"/>
          </p:nvPr>
        </p:nvSpPr>
        <p:spPr/>
        <p:txBody>
          <a:bodyPr/>
          <a:lstStyle/>
          <a:p>
            <a:r>
              <a:rPr lang="el-GR" altLang="en-GR"/>
              <a:t>Τριχωτή λευκοπλακία</a:t>
            </a:r>
          </a:p>
        </p:txBody>
      </p:sp>
      <p:pic>
        <p:nvPicPr>
          <p:cNvPr id="140291" name="Picture 3">
            <a:extLst>
              <a:ext uri="{FF2B5EF4-FFF2-40B4-BE49-F238E27FC236}">
                <a16:creationId xmlns:a16="http://schemas.microsoft.com/office/drawing/2014/main" id="{7344444C-9843-1291-2CA0-73032F30DD8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2580" b="2647"/>
          <a:stretch>
            <a:fillRect/>
          </a:stretch>
        </p:blipFill>
        <p:spPr>
          <a:xfrm>
            <a:off x="2195513" y="1989138"/>
            <a:ext cx="5454650" cy="4319587"/>
          </a:xfrm>
          <a:noFill/>
        </p:spPr>
      </p:pic>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D59174CD-3428-EB2B-758F-902466523A24}"/>
              </a:ext>
            </a:extLst>
          </p:cNvPr>
          <p:cNvSpPr>
            <a:spLocks noGrp="1" noChangeArrowheads="1"/>
          </p:cNvSpPr>
          <p:nvPr>
            <p:ph type="title"/>
          </p:nvPr>
        </p:nvSpPr>
        <p:spPr/>
        <p:txBody>
          <a:bodyPr/>
          <a:lstStyle/>
          <a:p>
            <a:r>
              <a:rPr lang="el-GR" altLang="en-GR"/>
              <a:t>ΚΑΝΤΙΝΤΙΑΣΗ ΟΙΣΟΦΑΓΟΥ</a:t>
            </a:r>
          </a:p>
        </p:txBody>
      </p:sp>
      <p:pic>
        <p:nvPicPr>
          <p:cNvPr id="141315" name="Picture 3" descr="candida esophag">
            <a:extLst>
              <a:ext uri="{FF2B5EF4-FFF2-40B4-BE49-F238E27FC236}">
                <a16:creationId xmlns:a16="http://schemas.microsoft.com/office/drawing/2014/main" id="{C32F5188-0545-9D8F-06BA-A6401C74342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b="1054"/>
          <a:stretch>
            <a:fillRect/>
          </a:stretch>
        </p:blipFill>
        <p:spPr>
          <a:xfrm>
            <a:off x="2339975" y="1844675"/>
            <a:ext cx="4397375" cy="4457700"/>
          </a:xfrm>
          <a:noFill/>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2A3DEAE2-1981-2269-C0A4-EC87C58FA6A0}"/>
              </a:ext>
            </a:extLst>
          </p:cNvPr>
          <p:cNvSpPr>
            <a:spLocks noGrp="1" noChangeArrowheads="1"/>
          </p:cNvSpPr>
          <p:nvPr>
            <p:ph type="title"/>
          </p:nvPr>
        </p:nvSpPr>
        <p:spPr/>
        <p:txBody>
          <a:bodyPr/>
          <a:lstStyle/>
          <a:p>
            <a:r>
              <a:rPr lang="en-US" altLang="en-GR"/>
              <a:t>MAC </a:t>
            </a:r>
            <a:r>
              <a:rPr lang="el-GR" altLang="en-GR"/>
              <a:t>κολίτιδα</a:t>
            </a:r>
          </a:p>
        </p:txBody>
      </p:sp>
      <p:sp>
        <p:nvSpPr>
          <p:cNvPr id="142339" name="Rectangle 3">
            <a:extLst>
              <a:ext uri="{FF2B5EF4-FFF2-40B4-BE49-F238E27FC236}">
                <a16:creationId xmlns:a16="http://schemas.microsoft.com/office/drawing/2014/main" id="{AB3679D2-9A79-B97F-325A-FC30EFABB106}"/>
              </a:ext>
            </a:extLst>
          </p:cNvPr>
          <p:cNvSpPr>
            <a:spLocks noGrp="1" noChangeArrowheads="1"/>
          </p:cNvSpPr>
          <p:nvPr>
            <p:ph type="body" sz="half" idx="1"/>
          </p:nvPr>
        </p:nvSpPr>
        <p:spPr/>
        <p:txBody>
          <a:bodyPr/>
          <a:lstStyle/>
          <a:p>
            <a:endParaRPr lang="el-GR" altLang="en-GR" sz="2800"/>
          </a:p>
          <a:p>
            <a:endParaRPr lang="el-GR" altLang="en-GR" sz="2800"/>
          </a:p>
          <a:p>
            <a:r>
              <a:rPr lang="en-US" altLang="en-GR" sz="2800"/>
              <a:t>MAC </a:t>
            </a:r>
            <a:r>
              <a:rPr lang="el-GR" altLang="en-GR" sz="2800"/>
              <a:t>διήθηση του λεπτού εντέρου ασθενούς με &lt;50 </a:t>
            </a:r>
            <a:r>
              <a:rPr lang="en-US" altLang="en-GR" sz="2800"/>
              <a:t>CD4</a:t>
            </a:r>
          </a:p>
          <a:p>
            <a:r>
              <a:rPr lang="el-GR" altLang="en-GR" sz="2800"/>
              <a:t>Πυρετός, διάρροια, δυσαπορόφηση, απίσχνανση</a:t>
            </a:r>
          </a:p>
        </p:txBody>
      </p:sp>
      <p:pic>
        <p:nvPicPr>
          <p:cNvPr id="142340" name="Picture 4" descr="mac enteropathy">
            <a:extLst>
              <a:ext uri="{FF2B5EF4-FFF2-40B4-BE49-F238E27FC236}">
                <a16:creationId xmlns:a16="http://schemas.microsoft.com/office/drawing/2014/main" id="{48294FB9-9E01-9412-3D11-1E0F6E66E46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t="2457" r="2428" b="1221"/>
          <a:stretch>
            <a:fillRect/>
          </a:stretch>
        </p:blipFill>
        <p:spPr>
          <a:xfrm>
            <a:off x="4699000" y="2854325"/>
            <a:ext cx="4340225" cy="2879725"/>
          </a:xfrm>
          <a:noFill/>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a:extLst>
              <a:ext uri="{FF2B5EF4-FFF2-40B4-BE49-F238E27FC236}">
                <a16:creationId xmlns:a16="http://schemas.microsoft.com/office/drawing/2014/main" id="{BBCF283D-6E52-DA64-AAA9-1CA4F0D8337B}"/>
              </a:ext>
            </a:extLst>
          </p:cNvPr>
          <p:cNvSpPr>
            <a:spLocks noGrp="1" noChangeArrowheads="1"/>
          </p:cNvSpPr>
          <p:nvPr>
            <p:ph type="ctrTitle"/>
          </p:nvPr>
        </p:nvSpPr>
        <p:spPr/>
        <p:txBody>
          <a:bodyPr/>
          <a:lstStyle/>
          <a:p>
            <a:pPr eaLnBrk="1" hangingPunct="1"/>
            <a:r>
              <a:rPr lang="en-US" altLang="en-GR"/>
              <a:t>HIV </a:t>
            </a:r>
            <a:r>
              <a:rPr lang="el-GR" altLang="en-GR"/>
              <a:t>ΛΟΙΜΩΞΗ</a:t>
            </a:r>
          </a:p>
        </p:txBody>
      </p:sp>
      <p:sp>
        <p:nvSpPr>
          <p:cNvPr id="143363" name="Rectangle 3">
            <a:extLst>
              <a:ext uri="{FF2B5EF4-FFF2-40B4-BE49-F238E27FC236}">
                <a16:creationId xmlns:a16="http://schemas.microsoft.com/office/drawing/2014/main" id="{34C18E8F-D3F0-CE6E-E060-F69FB3F0A316}"/>
              </a:ext>
            </a:extLst>
          </p:cNvPr>
          <p:cNvSpPr>
            <a:spLocks noGrp="1" noChangeArrowheads="1"/>
          </p:cNvSpPr>
          <p:nvPr>
            <p:ph type="subTitle" idx="1"/>
          </p:nvPr>
        </p:nvSpPr>
        <p:spPr/>
        <p:txBody>
          <a:bodyPr/>
          <a:lstStyle/>
          <a:p>
            <a:pPr eaLnBrk="1" hangingPunct="1"/>
            <a:r>
              <a:rPr lang="el-GR" altLang="en-GR"/>
              <a:t>Θεραπεία</a:t>
            </a:r>
          </a:p>
          <a:p>
            <a:pPr eaLnBrk="1" hangingPunct="1"/>
            <a:endParaRPr lang="el-GR" altLang="en-GR"/>
          </a:p>
        </p:txBody>
      </p:sp>
    </p:spTree>
  </p:cSld>
  <p:clrMapOvr>
    <a:masterClrMapping/>
  </p:clrMapOvr>
  <p:transition>
    <p:wedg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a:extLst>
              <a:ext uri="{FF2B5EF4-FFF2-40B4-BE49-F238E27FC236}">
                <a16:creationId xmlns:a16="http://schemas.microsoft.com/office/drawing/2014/main" id="{C5932194-70BD-AB9D-FC2D-533510CF16F7}"/>
              </a:ext>
            </a:extLst>
          </p:cNvPr>
          <p:cNvSpPr>
            <a:spLocks noGrp="1" noChangeArrowheads="1"/>
          </p:cNvSpPr>
          <p:nvPr>
            <p:ph type="title"/>
          </p:nvPr>
        </p:nvSpPr>
        <p:spPr>
          <a:noFill/>
        </p:spPr>
        <p:txBody>
          <a:bodyPr lIns="92075" tIns="46038" rIns="92075" bIns="46038" anchor="b"/>
          <a:lstStyle/>
          <a:p>
            <a:pPr algn="l"/>
            <a:r>
              <a:rPr lang="el-GR" altLang="en-GR"/>
              <a:t>ΘΕΡΑΠΕΙΑ</a:t>
            </a:r>
          </a:p>
        </p:txBody>
      </p:sp>
      <p:sp>
        <p:nvSpPr>
          <p:cNvPr id="712707" name="Rectangle 3">
            <a:extLst>
              <a:ext uri="{FF2B5EF4-FFF2-40B4-BE49-F238E27FC236}">
                <a16:creationId xmlns:a16="http://schemas.microsoft.com/office/drawing/2014/main" id="{7BEE3899-06D2-05D0-3990-29F5FF3299E7}"/>
              </a:ext>
            </a:extLst>
          </p:cNvPr>
          <p:cNvSpPr>
            <a:spLocks noGrp="1" noChangeArrowheads="1"/>
          </p:cNvSpPr>
          <p:nvPr>
            <p:ph type="body" idx="1"/>
          </p:nvPr>
        </p:nvSpPr>
        <p:spPr/>
        <p:txBody>
          <a:bodyPr lIns="92075" tIns="46038" rIns="92075" bIns="46038"/>
          <a:lstStyle/>
          <a:p>
            <a:pPr>
              <a:lnSpc>
                <a:spcPct val="130000"/>
              </a:lnSpc>
              <a:buFont typeface="Symbol" pitchFamily="18" charset="2"/>
              <a:buChar char="¨"/>
              <a:defRPr/>
            </a:pPr>
            <a:r>
              <a:rPr lang="el-GR" u="sng">
                <a:effectLst>
                  <a:outerShdw blurRad="38100" dist="38100" dir="2700000" algn="tl">
                    <a:srgbClr val="000000"/>
                  </a:outerShdw>
                </a:effectLst>
              </a:rPr>
              <a:t>Επιβίωση προ του 1996:</a:t>
            </a:r>
            <a:endParaRPr lang="el-GR"/>
          </a:p>
          <a:p>
            <a:pPr lvl="1">
              <a:lnSpc>
                <a:spcPct val="130000"/>
              </a:lnSpc>
              <a:defRPr/>
            </a:pPr>
            <a:r>
              <a:rPr lang="el-GR"/>
              <a:t>Ασυμπτωματική περίοδος: 10 έτη</a:t>
            </a:r>
          </a:p>
          <a:p>
            <a:pPr lvl="1">
              <a:lnSpc>
                <a:spcPct val="130000"/>
              </a:lnSpc>
              <a:defRPr/>
            </a:pPr>
            <a:r>
              <a:rPr lang="en-US"/>
              <a:t>AIDS:	1 </a:t>
            </a:r>
            <a:r>
              <a:rPr lang="el-GR"/>
              <a:t>έτος</a:t>
            </a:r>
          </a:p>
          <a:p>
            <a:pPr>
              <a:lnSpc>
                <a:spcPct val="130000"/>
              </a:lnSpc>
              <a:buFont typeface="Symbol" pitchFamily="18" charset="2"/>
              <a:buChar char="¨"/>
              <a:defRPr/>
            </a:pPr>
            <a:r>
              <a:rPr lang="el-GR" u="sng">
                <a:effectLst>
                  <a:outerShdw blurRad="38100" dist="38100" dir="2700000" algn="tl">
                    <a:srgbClr val="000000"/>
                  </a:outerShdw>
                </a:effectLst>
              </a:rPr>
              <a:t>Φάρμακα:</a:t>
            </a:r>
            <a:r>
              <a:rPr lang="el-GR"/>
              <a:t>  ΑΖΤ ή </a:t>
            </a:r>
            <a:r>
              <a:rPr lang="en-US"/>
              <a:t>DDI</a:t>
            </a:r>
          </a:p>
          <a:p>
            <a:pPr>
              <a:lnSpc>
                <a:spcPct val="130000"/>
              </a:lnSpc>
              <a:buFont typeface="Symbol" pitchFamily="18" charset="2"/>
              <a:buChar char="¨"/>
              <a:defRPr/>
            </a:pPr>
            <a:r>
              <a:rPr lang="el-GR">
                <a:solidFill>
                  <a:srgbClr val="FFFF00"/>
                </a:solidFill>
              </a:rPr>
              <a:t>Αποτέλεσμα: </a:t>
            </a:r>
            <a:r>
              <a:rPr lang="el-GR"/>
              <a:t>Παράταση της επιβίωσης των ασθενών με </a:t>
            </a:r>
            <a:r>
              <a:rPr lang="en-US"/>
              <a:t>AIDS </a:t>
            </a:r>
            <a:r>
              <a:rPr lang="el-GR"/>
              <a:t>κατά ένα έτος</a:t>
            </a:r>
            <a:br>
              <a:rPr lang="el-GR"/>
            </a:br>
            <a:endParaRPr lang="el-G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a:extLst>
              <a:ext uri="{FF2B5EF4-FFF2-40B4-BE49-F238E27FC236}">
                <a16:creationId xmlns:a16="http://schemas.microsoft.com/office/drawing/2014/main" id="{B164186E-2C3F-D44E-FC6C-98F01ABD94E0}"/>
              </a:ext>
            </a:extLst>
          </p:cNvPr>
          <p:cNvSpPr>
            <a:spLocks noGrp="1" noChangeArrowheads="1"/>
          </p:cNvSpPr>
          <p:nvPr>
            <p:ph type="title"/>
          </p:nvPr>
        </p:nvSpPr>
        <p:spPr/>
        <p:txBody>
          <a:bodyPr/>
          <a:lstStyle/>
          <a:p>
            <a:pPr algn="l"/>
            <a:r>
              <a:rPr lang="el-GR" altLang="en-GR"/>
              <a:t>ΘΕΡΑΠΕΙΑ</a:t>
            </a:r>
          </a:p>
        </p:txBody>
      </p:sp>
      <p:sp>
        <p:nvSpPr>
          <p:cNvPr id="715779" name="Rectangle 3">
            <a:extLst>
              <a:ext uri="{FF2B5EF4-FFF2-40B4-BE49-F238E27FC236}">
                <a16:creationId xmlns:a16="http://schemas.microsoft.com/office/drawing/2014/main" id="{D3FAC06C-DDF9-0007-C734-3612BD48A6C7}"/>
              </a:ext>
            </a:extLst>
          </p:cNvPr>
          <p:cNvSpPr>
            <a:spLocks noGrp="1" noChangeArrowheads="1"/>
          </p:cNvSpPr>
          <p:nvPr>
            <p:ph type="body" idx="1"/>
          </p:nvPr>
        </p:nvSpPr>
        <p:spPr/>
        <p:txBody>
          <a:bodyPr/>
          <a:lstStyle/>
          <a:p>
            <a:pPr>
              <a:lnSpc>
                <a:spcPct val="120000"/>
              </a:lnSpc>
              <a:buFont typeface="Symbol" pitchFamily="18" charset="2"/>
              <a:buChar char="¨"/>
              <a:defRPr/>
            </a:pPr>
            <a:r>
              <a:rPr lang="el-GR" u="sng">
                <a:effectLst>
                  <a:outerShdw blurRad="38100" dist="38100" dir="2700000" algn="tl">
                    <a:srgbClr val="000000"/>
                  </a:outerShdw>
                </a:effectLst>
              </a:rPr>
              <a:t>1996</a:t>
            </a:r>
            <a:endParaRPr lang="el-GR"/>
          </a:p>
          <a:p>
            <a:pPr lvl="1">
              <a:lnSpc>
                <a:spcPct val="120000"/>
              </a:lnSpc>
              <a:defRPr/>
            </a:pPr>
            <a:r>
              <a:rPr lang="el-GR"/>
              <a:t>Εισαγωγή μιας νέας κατηγορίας φαρμάκων, των αναστολέων της πρωτεάσης (</a:t>
            </a:r>
            <a:r>
              <a:rPr lang="en-US"/>
              <a:t>PI)</a:t>
            </a:r>
          </a:p>
          <a:p>
            <a:pPr lvl="1">
              <a:lnSpc>
                <a:spcPct val="120000"/>
              </a:lnSpc>
              <a:defRPr/>
            </a:pPr>
            <a:endParaRPr lang="en-US"/>
          </a:p>
          <a:p>
            <a:pPr lvl="1">
              <a:lnSpc>
                <a:spcPct val="120000"/>
              </a:lnSpc>
              <a:defRPr/>
            </a:pPr>
            <a:r>
              <a:rPr lang="el-GR"/>
              <a:t>Εισαγωγή της έννοιας του συνδυασμού φαρμάκων στην θεραπεία του </a:t>
            </a:r>
            <a:r>
              <a:rPr lang="en-US"/>
              <a:t>HIV</a:t>
            </a:r>
            <a:endParaRPr lang="el-G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a:extLst>
              <a:ext uri="{FF2B5EF4-FFF2-40B4-BE49-F238E27FC236}">
                <a16:creationId xmlns:a16="http://schemas.microsoft.com/office/drawing/2014/main" id="{D35225D6-2769-4FAB-B983-09E0E44A0323}"/>
              </a:ext>
            </a:extLst>
          </p:cNvPr>
          <p:cNvSpPr>
            <a:spLocks noGrp="1" noChangeArrowheads="1"/>
          </p:cNvSpPr>
          <p:nvPr>
            <p:ph type="title"/>
          </p:nvPr>
        </p:nvSpPr>
        <p:spPr/>
        <p:txBody>
          <a:bodyPr/>
          <a:lstStyle/>
          <a:p>
            <a:pPr algn="l"/>
            <a:r>
              <a:rPr lang="el-GR" altLang="en-GR"/>
              <a:t>ΘΕΡΑΠΕΙΑ</a:t>
            </a:r>
          </a:p>
        </p:txBody>
      </p:sp>
      <p:sp>
        <p:nvSpPr>
          <p:cNvPr id="147459" name="Rectangle 3">
            <a:extLst>
              <a:ext uri="{FF2B5EF4-FFF2-40B4-BE49-F238E27FC236}">
                <a16:creationId xmlns:a16="http://schemas.microsoft.com/office/drawing/2014/main" id="{8FF2BA4C-C691-55F4-33AA-8728CB7641C1}"/>
              </a:ext>
            </a:extLst>
          </p:cNvPr>
          <p:cNvSpPr>
            <a:spLocks noGrp="1" noChangeArrowheads="1"/>
          </p:cNvSpPr>
          <p:nvPr>
            <p:ph type="body" idx="1"/>
          </p:nvPr>
        </p:nvSpPr>
        <p:spPr/>
        <p:txBody>
          <a:bodyPr/>
          <a:lstStyle/>
          <a:p>
            <a:pPr>
              <a:lnSpc>
                <a:spcPct val="90000"/>
              </a:lnSpc>
            </a:pPr>
            <a:r>
              <a:rPr lang="el-GR" altLang="en-GR"/>
              <a:t>Τριπλή αντι-ρετροϊκή αγωγή</a:t>
            </a:r>
          </a:p>
          <a:p>
            <a:pPr>
              <a:lnSpc>
                <a:spcPct val="90000"/>
              </a:lnSpc>
            </a:pPr>
            <a:endParaRPr lang="el-GR" altLang="en-GR"/>
          </a:p>
          <a:p>
            <a:pPr>
              <a:lnSpc>
                <a:spcPct val="90000"/>
              </a:lnSpc>
            </a:pPr>
            <a:r>
              <a:rPr lang="en-US" altLang="en-GR">
                <a:solidFill>
                  <a:schemeClr val="tx2"/>
                </a:solidFill>
              </a:rPr>
              <a:t>H</a:t>
            </a:r>
            <a:r>
              <a:rPr lang="en-US" altLang="en-GR"/>
              <a:t>ighly </a:t>
            </a:r>
            <a:r>
              <a:rPr lang="en-US" altLang="en-GR">
                <a:solidFill>
                  <a:schemeClr val="tx2"/>
                </a:solidFill>
              </a:rPr>
              <a:t>A</a:t>
            </a:r>
            <a:r>
              <a:rPr lang="en-US" altLang="en-GR"/>
              <a:t>ctive </a:t>
            </a:r>
            <a:r>
              <a:rPr lang="en-US" altLang="en-GR">
                <a:solidFill>
                  <a:schemeClr val="tx2"/>
                </a:solidFill>
              </a:rPr>
              <a:t>A</a:t>
            </a:r>
            <a:r>
              <a:rPr lang="en-US" altLang="en-GR"/>
              <a:t>ntiretroviral </a:t>
            </a:r>
            <a:r>
              <a:rPr lang="en-US" altLang="en-GR">
                <a:solidFill>
                  <a:schemeClr val="tx2"/>
                </a:solidFill>
              </a:rPr>
              <a:t>T</a:t>
            </a:r>
            <a:r>
              <a:rPr lang="en-US" altLang="en-GR"/>
              <a:t>herapy</a:t>
            </a:r>
          </a:p>
          <a:p>
            <a:pPr>
              <a:lnSpc>
                <a:spcPct val="90000"/>
              </a:lnSpc>
            </a:pPr>
            <a:endParaRPr lang="en-US" altLang="en-GR"/>
          </a:p>
          <a:p>
            <a:pPr>
              <a:lnSpc>
                <a:spcPct val="90000"/>
              </a:lnSpc>
            </a:pPr>
            <a:r>
              <a:rPr lang="en-US" altLang="en-GR">
                <a:solidFill>
                  <a:schemeClr val="tx2"/>
                </a:solidFill>
              </a:rPr>
              <a:t>HAART</a:t>
            </a:r>
          </a:p>
          <a:p>
            <a:pPr lvl="1">
              <a:lnSpc>
                <a:spcPct val="90000"/>
              </a:lnSpc>
            </a:pPr>
            <a:r>
              <a:rPr lang="en-US" altLang="en-GR"/>
              <a:t>3 </a:t>
            </a:r>
            <a:r>
              <a:rPr lang="el-GR" altLang="en-GR"/>
              <a:t>φάρμακα</a:t>
            </a:r>
          </a:p>
          <a:p>
            <a:pPr lvl="1">
              <a:lnSpc>
                <a:spcPct val="90000"/>
              </a:lnSpc>
            </a:pPr>
            <a:r>
              <a:rPr lang="el-GR" altLang="en-GR"/>
              <a:t>2 διαφορετικές κατηγορίες</a:t>
            </a:r>
          </a:p>
          <a:p>
            <a:pPr lvl="1">
              <a:lnSpc>
                <a:spcPct val="90000"/>
              </a:lnSpc>
            </a:pPr>
            <a:r>
              <a:rPr lang="el-GR" altLang="en-GR"/>
              <a:t>Χορηγούνται ταυτόχρονα</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a:extLst>
              <a:ext uri="{FF2B5EF4-FFF2-40B4-BE49-F238E27FC236}">
                <a16:creationId xmlns:a16="http://schemas.microsoft.com/office/drawing/2014/main" id="{9E071161-B6FB-9797-C1AB-374FEAD20AC4}"/>
              </a:ext>
            </a:extLst>
          </p:cNvPr>
          <p:cNvSpPr>
            <a:spLocks noGrp="1" noChangeArrowheads="1"/>
          </p:cNvSpPr>
          <p:nvPr>
            <p:ph type="title"/>
          </p:nvPr>
        </p:nvSpPr>
        <p:spPr/>
        <p:txBody>
          <a:bodyPr/>
          <a:lstStyle/>
          <a:p>
            <a:pPr algn="l"/>
            <a:r>
              <a:rPr lang="el-GR" altLang="en-GR"/>
              <a:t>Στόχοι της θεραπείας</a:t>
            </a:r>
          </a:p>
        </p:txBody>
      </p:sp>
      <p:sp>
        <p:nvSpPr>
          <p:cNvPr id="148483" name="Rectangle 3">
            <a:extLst>
              <a:ext uri="{FF2B5EF4-FFF2-40B4-BE49-F238E27FC236}">
                <a16:creationId xmlns:a16="http://schemas.microsoft.com/office/drawing/2014/main" id="{A62B9C67-8F87-DBE7-671A-E43B93B34798}"/>
              </a:ext>
            </a:extLst>
          </p:cNvPr>
          <p:cNvSpPr>
            <a:spLocks noGrp="1" noChangeArrowheads="1"/>
          </p:cNvSpPr>
          <p:nvPr>
            <p:ph type="body" idx="1"/>
          </p:nvPr>
        </p:nvSpPr>
        <p:spPr/>
        <p:txBody>
          <a:bodyPr/>
          <a:lstStyle/>
          <a:p>
            <a:pPr>
              <a:lnSpc>
                <a:spcPct val="90000"/>
              </a:lnSpc>
            </a:pPr>
            <a:r>
              <a:rPr lang="el-GR" altLang="en-GR"/>
              <a:t>Καταστολή του πολλαπλασιασμού του ιού (πτώση του ιϊκού φορτίου)</a:t>
            </a:r>
            <a:br>
              <a:rPr lang="el-GR" altLang="en-GR"/>
            </a:br>
            <a:endParaRPr lang="el-GR" altLang="en-GR"/>
          </a:p>
          <a:p>
            <a:pPr>
              <a:lnSpc>
                <a:spcPct val="90000"/>
              </a:lnSpc>
            </a:pPr>
            <a:r>
              <a:rPr lang="el-GR" altLang="en-GR"/>
              <a:t>Αύξηση του αριθμού των </a:t>
            </a:r>
            <a:r>
              <a:rPr lang="en-US" altLang="en-GR"/>
              <a:t>CD4 T- </a:t>
            </a:r>
            <a:r>
              <a:rPr lang="el-GR" altLang="en-GR"/>
              <a:t>λεμφοκυττάρων</a:t>
            </a:r>
            <a:br>
              <a:rPr lang="el-GR" altLang="en-GR"/>
            </a:br>
            <a:endParaRPr lang="el-GR" altLang="en-GR"/>
          </a:p>
          <a:p>
            <a:pPr>
              <a:lnSpc>
                <a:spcPct val="90000"/>
              </a:lnSpc>
            </a:pPr>
            <a:r>
              <a:rPr lang="el-GR" altLang="en-GR"/>
              <a:t>Ανασύσταση του ανοσοποιητικού συστήματος</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id="{CAD49410-AFDB-F2E9-F90F-876C259A054F}"/>
              </a:ext>
            </a:extLst>
          </p:cNvPr>
          <p:cNvSpPr>
            <a:spLocks noGrp="1" noChangeArrowheads="1"/>
          </p:cNvSpPr>
          <p:nvPr>
            <p:ph type="title"/>
          </p:nvPr>
        </p:nvSpPr>
        <p:spPr/>
        <p:txBody>
          <a:bodyPr/>
          <a:lstStyle/>
          <a:p>
            <a:r>
              <a:rPr lang="el-GR" altLang="en-GR" sz="2400" b="1"/>
              <a:t>Διάρκεια της αποτελεσματικότητας της</a:t>
            </a:r>
            <a:r>
              <a:rPr lang="en-GB" altLang="en-GR" sz="2400" b="1"/>
              <a:t> HAART </a:t>
            </a:r>
            <a:br>
              <a:rPr lang="en-GB" altLang="en-GR" sz="2400" b="1"/>
            </a:br>
            <a:r>
              <a:rPr lang="el-GR" altLang="en-GR" sz="2400" b="1"/>
              <a:t>Επίπτωση του</a:t>
            </a:r>
            <a:r>
              <a:rPr lang="en-GB" altLang="en-GR" sz="2400" b="1"/>
              <a:t> AIDS </a:t>
            </a:r>
            <a:r>
              <a:rPr lang="el-GR" altLang="en-GR" sz="2400" b="1"/>
              <a:t>και θνησιμότητα</a:t>
            </a:r>
            <a:r>
              <a:rPr lang="en-GB" altLang="en-GR" sz="2400" b="1"/>
              <a:t>, 1994-2000</a:t>
            </a:r>
            <a:endParaRPr lang="en-US" altLang="en-GR" sz="2400" b="1"/>
          </a:p>
        </p:txBody>
      </p:sp>
      <p:sp>
        <p:nvSpPr>
          <p:cNvPr id="149507" name="Line 3">
            <a:extLst>
              <a:ext uri="{FF2B5EF4-FFF2-40B4-BE49-F238E27FC236}">
                <a16:creationId xmlns:a16="http://schemas.microsoft.com/office/drawing/2014/main" id="{A5FB38D4-BA0F-666B-658E-4213B30BCB22}"/>
              </a:ext>
            </a:extLst>
          </p:cNvPr>
          <p:cNvSpPr>
            <a:spLocks noChangeShapeType="1"/>
          </p:cNvSpPr>
          <p:nvPr/>
        </p:nvSpPr>
        <p:spPr bwMode="auto">
          <a:xfrm>
            <a:off x="1390650" y="1687513"/>
            <a:ext cx="1588" cy="3440112"/>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08" name="Line 4">
            <a:extLst>
              <a:ext uri="{FF2B5EF4-FFF2-40B4-BE49-F238E27FC236}">
                <a16:creationId xmlns:a16="http://schemas.microsoft.com/office/drawing/2014/main" id="{6E207BB8-561E-DA1F-44D9-3E49A18F34D3}"/>
              </a:ext>
            </a:extLst>
          </p:cNvPr>
          <p:cNvSpPr>
            <a:spLocks noChangeShapeType="1"/>
          </p:cNvSpPr>
          <p:nvPr/>
        </p:nvSpPr>
        <p:spPr bwMode="auto">
          <a:xfrm>
            <a:off x="1333500" y="5127625"/>
            <a:ext cx="5715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09" name="Line 5">
            <a:extLst>
              <a:ext uri="{FF2B5EF4-FFF2-40B4-BE49-F238E27FC236}">
                <a16:creationId xmlns:a16="http://schemas.microsoft.com/office/drawing/2014/main" id="{A089945E-A6CA-6749-2EA6-50136B8F5D9E}"/>
              </a:ext>
            </a:extLst>
          </p:cNvPr>
          <p:cNvSpPr>
            <a:spLocks noChangeShapeType="1"/>
          </p:cNvSpPr>
          <p:nvPr/>
        </p:nvSpPr>
        <p:spPr bwMode="auto">
          <a:xfrm>
            <a:off x="1333500" y="4632325"/>
            <a:ext cx="5715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10" name="Line 6">
            <a:extLst>
              <a:ext uri="{FF2B5EF4-FFF2-40B4-BE49-F238E27FC236}">
                <a16:creationId xmlns:a16="http://schemas.microsoft.com/office/drawing/2014/main" id="{7074A6BF-24A3-0B94-CCAF-CDB5C58E7BFB}"/>
              </a:ext>
            </a:extLst>
          </p:cNvPr>
          <p:cNvSpPr>
            <a:spLocks noChangeShapeType="1"/>
          </p:cNvSpPr>
          <p:nvPr/>
        </p:nvSpPr>
        <p:spPr bwMode="auto">
          <a:xfrm>
            <a:off x="1333500" y="4144963"/>
            <a:ext cx="5715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11" name="Line 7">
            <a:extLst>
              <a:ext uri="{FF2B5EF4-FFF2-40B4-BE49-F238E27FC236}">
                <a16:creationId xmlns:a16="http://schemas.microsoft.com/office/drawing/2014/main" id="{A9FC78E2-7957-A801-60AB-6F004DE1948D}"/>
              </a:ext>
            </a:extLst>
          </p:cNvPr>
          <p:cNvSpPr>
            <a:spLocks noChangeShapeType="1"/>
          </p:cNvSpPr>
          <p:nvPr/>
        </p:nvSpPr>
        <p:spPr bwMode="auto">
          <a:xfrm>
            <a:off x="1333500" y="3649663"/>
            <a:ext cx="5715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12" name="Line 8">
            <a:extLst>
              <a:ext uri="{FF2B5EF4-FFF2-40B4-BE49-F238E27FC236}">
                <a16:creationId xmlns:a16="http://schemas.microsoft.com/office/drawing/2014/main" id="{254372E5-3C6D-EEF1-C211-92C2E569FE5E}"/>
              </a:ext>
            </a:extLst>
          </p:cNvPr>
          <p:cNvSpPr>
            <a:spLocks noChangeShapeType="1"/>
          </p:cNvSpPr>
          <p:nvPr/>
        </p:nvSpPr>
        <p:spPr bwMode="auto">
          <a:xfrm>
            <a:off x="1333500" y="3163888"/>
            <a:ext cx="5715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13" name="Line 9">
            <a:extLst>
              <a:ext uri="{FF2B5EF4-FFF2-40B4-BE49-F238E27FC236}">
                <a16:creationId xmlns:a16="http://schemas.microsoft.com/office/drawing/2014/main" id="{B886627F-90B1-5391-4465-97221DA3AA3A}"/>
              </a:ext>
            </a:extLst>
          </p:cNvPr>
          <p:cNvSpPr>
            <a:spLocks noChangeShapeType="1"/>
          </p:cNvSpPr>
          <p:nvPr/>
        </p:nvSpPr>
        <p:spPr bwMode="auto">
          <a:xfrm>
            <a:off x="1333500" y="2668588"/>
            <a:ext cx="5715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14" name="Line 10">
            <a:extLst>
              <a:ext uri="{FF2B5EF4-FFF2-40B4-BE49-F238E27FC236}">
                <a16:creationId xmlns:a16="http://schemas.microsoft.com/office/drawing/2014/main" id="{7B002E2D-BD16-0EFE-6149-83CA3D99DA95}"/>
              </a:ext>
            </a:extLst>
          </p:cNvPr>
          <p:cNvSpPr>
            <a:spLocks noChangeShapeType="1"/>
          </p:cNvSpPr>
          <p:nvPr/>
        </p:nvSpPr>
        <p:spPr bwMode="auto">
          <a:xfrm>
            <a:off x="1333500" y="2182813"/>
            <a:ext cx="5715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15" name="Line 11">
            <a:extLst>
              <a:ext uri="{FF2B5EF4-FFF2-40B4-BE49-F238E27FC236}">
                <a16:creationId xmlns:a16="http://schemas.microsoft.com/office/drawing/2014/main" id="{F8A4DCD5-182A-7670-31F5-4E55708920D9}"/>
              </a:ext>
            </a:extLst>
          </p:cNvPr>
          <p:cNvSpPr>
            <a:spLocks noChangeShapeType="1"/>
          </p:cNvSpPr>
          <p:nvPr/>
        </p:nvSpPr>
        <p:spPr bwMode="auto">
          <a:xfrm>
            <a:off x="1333500" y="1687513"/>
            <a:ext cx="5715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16" name="Line 12">
            <a:extLst>
              <a:ext uri="{FF2B5EF4-FFF2-40B4-BE49-F238E27FC236}">
                <a16:creationId xmlns:a16="http://schemas.microsoft.com/office/drawing/2014/main" id="{7E137C88-C133-7A09-D3EA-8A895A1C313D}"/>
              </a:ext>
            </a:extLst>
          </p:cNvPr>
          <p:cNvSpPr>
            <a:spLocks noChangeShapeType="1"/>
          </p:cNvSpPr>
          <p:nvPr/>
        </p:nvSpPr>
        <p:spPr bwMode="auto">
          <a:xfrm>
            <a:off x="1390650" y="5127625"/>
            <a:ext cx="6259513"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17" name="Line 13">
            <a:extLst>
              <a:ext uri="{FF2B5EF4-FFF2-40B4-BE49-F238E27FC236}">
                <a16:creationId xmlns:a16="http://schemas.microsoft.com/office/drawing/2014/main" id="{5AEAA7C2-F1F2-B2CE-7374-7BAE6B06B381}"/>
              </a:ext>
            </a:extLst>
          </p:cNvPr>
          <p:cNvSpPr>
            <a:spLocks noChangeShapeType="1"/>
          </p:cNvSpPr>
          <p:nvPr/>
        </p:nvSpPr>
        <p:spPr bwMode="auto">
          <a:xfrm flipV="1">
            <a:off x="1390650" y="5127625"/>
            <a:ext cx="1588" cy="5715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18" name="Line 14">
            <a:extLst>
              <a:ext uri="{FF2B5EF4-FFF2-40B4-BE49-F238E27FC236}">
                <a16:creationId xmlns:a16="http://schemas.microsoft.com/office/drawing/2014/main" id="{037C48ED-E8E9-1019-946E-36D12EF92B27}"/>
              </a:ext>
            </a:extLst>
          </p:cNvPr>
          <p:cNvSpPr>
            <a:spLocks noChangeShapeType="1"/>
          </p:cNvSpPr>
          <p:nvPr/>
        </p:nvSpPr>
        <p:spPr bwMode="auto">
          <a:xfrm flipV="1">
            <a:off x="1962150" y="5127625"/>
            <a:ext cx="1588" cy="5715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19" name="Line 15">
            <a:extLst>
              <a:ext uri="{FF2B5EF4-FFF2-40B4-BE49-F238E27FC236}">
                <a16:creationId xmlns:a16="http://schemas.microsoft.com/office/drawing/2014/main" id="{D18CCCA9-0BA4-ED99-8A8F-1995F395A932}"/>
              </a:ext>
            </a:extLst>
          </p:cNvPr>
          <p:cNvSpPr>
            <a:spLocks noChangeShapeType="1"/>
          </p:cNvSpPr>
          <p:nvPr/>
        </p:nvSpPr>
        <p:spPr bwMode="auto">
          <a:xfrm flipV="1">
            <a:off x="2524125" y="5127625"/>
            <a:ext cx="1588" cy="5715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20" name="Line 16">
            <a:extLst>
              <a:ext uri="{FF2B5EF4-FFF2-40B4-BE49-F238E27FC236}">
                <a16:creationId xmlns:a16="http://schemas.microsoft.com/office/drawing/2014/main" id="{F1E9DEF9-96D4-7AEA-74C8-32F878EAF8B4}"/>
              </a:ext>
            </a:extLst>
          </p:cNvPr>
          <p:cNvSpPr>
            <a:spLocks noChangeShapeType="1"/>
          </p:cNvSpPr>
          <p:nvPr/>
        </p:nvSpPr>
        <p:spPr bwMode="auto">
          <a:xfrm flipV="1">
            <a:off x="3095625" y="5127625"/>
            <a:ext cx="1588" cy="5715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21" name="Line 17">
            <a:extLst>
              <a:ext uri="{FF2B5EF4-FFF2-40B4-BE49-F238E27FC236}">
                <a16:creationId xmlns:a16="http://schemas.microsoft.com/office/drawing/2014/main" id="{716D0678-3417-E569-0BDE-FA39D93F1F2B}"/>
              </a:ext>
            </a:extLst>
          </p:cNvPr>
          <p:cNvSpPr>
            <a:spLocks noChangeShapeType="1"/>
          </p:cNvSpPr>
          <p:nvPr/>
        </p:nvSpPr>
        <p:spPr bwMode="auto">
          <a:xfrm flipV="1">
            <a:off x="3667125" y="5127625"/>
            <a:ext cx="1588" cy="5715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22" name="Line 18">
            <a:extLst>
              <a:ext uri="{FF2B5EF4-FFF2-40B4-BE49-F238E27FC236}">
                <a16:creationId xmlns:a16="http://schemas.microsoft.com/office/drawing/2014/main" id="{74B5016F-E357-3E9A-2D11-337CC086240C}"/>
              </a:ext>
            </a:extLst>
          </p:cNvPr>
          <p:cNvSpPr>
            <a:spLocks noChangeShapeType="1"/>
          </p:cNvSpPr>
          <p:nvPr/>
        </p:nvSpPr>
        <p:spPr bwMode="auto">
          <a:xfrm flipV="1">
            <a:off x="4238625" y="5127625"/>
            <a:ext cx="1588" cy="5715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23" name="Line 19">
            <a:extLst>
              <a:ext uri="{FF2B5EF4-FFF2-40B4-BE49-F238E27FC236}">
                <a16:creationId xmlns:a16="http://schemas.microsoft.com/office/drawing/2014/main" id="{D3CA8CE2-041B-CCA0-0954-A30870BBFF76}"/>
              </a:ext>
            </a:extLst>
          </p:cNvPr>
          <p:cNvSpPr>
            <a:spLocks noChangeShapeType="1"/>
          </p:cNvSpPr>
          <p:nvPr/>
        </p:nvSpPr>
        <p:spPr bwMode="auto">
          <a:xfrm flipV="1">
            <a:off x="4802188" y="5127625"/>
            <a:ext cx="1587" cy="5715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24" name="Line 20">
            <a:extLst>
              <a:ext uri="{FF2B5EF4-FFF2-40B4-BE49-F238E27FC236}">
                <a16:creationId xmlns:a16="http://schemas.microsoft.com/office/drawing/2014/main" id="{C5C4469E-735F-5A47-A34F-B1B67C91D8E0}"/>
              </a:ext>
            </a:extLst>
          </p:cNvPr>
          <p:cNvSpPr>
            <a:spLocks noChangeShapeType="1"/>
          </p:cNvSpPr>
          <p:nvPr/>
        </p:nvSpPr>
        <p:spPr bwMode="auto">
          <a:xfrm flipV="1">
            <a:off x="5373688" y="5127625"/>
            <a:ext cx="1587" cy="5715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25" name="Line 21">
            <a:extLst>
              <a:ext uri="{FF2B5EF4-FFF2-40B4-BE49-F238E27FC236}">
                <a16:creationId xmlns:a16="http://schemas.microsoft.com/office/drawing/2014/main" id="{D4753977-2AD7-FE8D-7258-47FD9A79601D}"/>
              </a:ext>
            </a:extLst>
          </p:cNvPr>
          <p:cNvSpPr>
            <a:spLocks noChangeShapeType="1"/>
          </p:cNvSpPr>
          <p:nvPr/>
        </p:nvSpPr>
        <p:spPr bwMode="auto">
          <a:xfrm flipV="1">
            <a:off x="5945188" y="5127625"/>
            <a:ext cx="1587" cy="5715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26" name="Line 22">
            <a:extLst>
              <a:ext uri="{FF2B5EF4-FFF2-40B4-BE49-F238E27FC236}">
                <a16:creationId xmlns:a16="http://schemas.microsoft.com/office/drawing/2014/main" id="{5DFA005B-1099-85BC-7B8E-9A3506F83BB2}"/>
              </a:ext>
            </a:extLst>
          </p:cNvPr>
          <p:cNvSpPr>
            <a:spLocks noChangeShapeType="1"/>
          </p:cNvSpPr>
          <p:nvPr/>
        </p:nvSpPr>
        <p:spPr bwMode="auto">
          <a:xfrm flipV="1">
            <a:off x="6516688" y="5127625"/>
            <a:ext cx="1587" cy="5715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27" name="Line 23">
            <a:extLst>
              <a:ext uri="{FF2B5EF4-FFF2-40B4-BE49-F238E27FC236}">
                <a16:creationId xmlns:a16="http://schemas.microsoft.com/office/drawing/2014/main" id="{BA86A7C6-D60B-995C-F4C6-1BDE5C5A9240}"/>
              </a:ext>
            </a:extLst>
          </p:cNvPr>
          <p:cNvSpPr>
            <a:spLocks noChangeShapeType="1"/>
          </p:cNvSpPr>
          <p:nvPr/>
        </p:nvSpPr>
        <p:spPr bwMode="auto">
          <a:xfrm flipV="1">
            <a:off x="7078663" y="5127625"/>
            <a:ext cx="1587" cy="5715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28" name="Line 24">
            <a:extLst>
              <a:ext uri="{FF2B5EF4-FFF2-40B4-BE49-F238E27FC236}">
                <a16:creationId xmlns:a16="http://schemas.microsoft.com/office/drawing/2014/main" id="{D046F3CE-CCF1-9FA5-ED3D-C30B57959DD5}"/>
              </a:ext>
            </a:extLst>
          </p:cNvPr>
          <p:cNvSpPr>
            <a:spLocks noChangeShapeType="1"/>
          </p:cNvSpPr>
          <p:nvPr/>
        </p:nvSpPr>
        <p:spPr bwMode="auto">
          <a:xfrm flipV="1">
            <a:off x="7650163" y="5127625"/>
            <a:ext cx="1587" cy="5715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29" name="Line 25">
            <a:extLst>
              <a:ext uri="{FF2B5EF4-FFF2-40B4-BE49-F238E27FC236}">
                <a16:creationId xmlns:a16="http://schemas.microsoft.com/office/drawing/2014/main" id="{66BA832B-C9AF-14D3-E575-F4770A769312}"/>
              </a:ext>
            </a:extLst>
          </p:cNvPr>
          <p:cNvSpPr>
            <a:spLocks noChangeShapeType="1"/>
          </p:cNvSpPr>
          <p:nvPr/>
        </p:nvSpPr>
        <p:spPr bwMode="auto">
          <a:xfrm flipV="1">
            <a:off x="1676400" y="2852738"/>
            <a:ext cx="533400" cy="168275"/>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30" name="Line 26">
            <a:extLst>
              <a:ext uri="{FF2B5EF4-FFF2-40B4-BE49-F238E27FC236}">
                <a16:creationId xmlns:a16="http://schemas.microsoft.com/office/drawing/2014/main" id="{2619C151-7F8D-65CD-C0C8-1BF2243ED021}"/>
              </a:ext>
            </a:extLst>
          </p:cNvPr>
          <p:cNvSpPr>
            <a:spLocks noChangeShapeType="1"/>
          </p:cNvSpPr>
          <p:nvPr/>
        </p:nvSpPr>
        <p:spPr bwMode="auto">
          <a:xfrm>
            <a:off x="2247900" y="2840038"/>
            <a:ext cx="561975" cy="790575"/>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31" name="Line 27">
            <a:extLst>
              <a:ext uri="{FF2B5EF4-FFF2-40B4-BE49-F238E27FC236}">
                <a16:creationId xmlns:a16="http://schemas.microsoft.com/office/drawing/2014/main" id="{EC07A524-DC8C-4136-2BFA-07051CB323F9}"/>
              </a:ext>
            </a:extLst>
          </p:cNvPr>
          <p:cNvSpPr>
            <a:spLocks noChangeShapeType="1"/>
          </p:cNvSpPr>
          <p:nvPr/>
        </p:nvSpPr>
        <p:spPr bwMode="auto">
          <a:xfrm>
            <a:off x="2809875" y="3630613"/>
            <a:ext cx="571500" cy="13335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32" name="Line 28">
            <a:extLst>
              <a:ext uri="{FF2B5EF4-FFF2-40B4-BE49-F238E27FC236}">
                <a16:creationId xmlns:a16="http://schemas.microsoft.com/office/drawing/2014/main" id="{F6A56519-DC64-A14D-3C2C-BA9FEDF16CFE}"/>
              </a:ext>
            </a:extLst>
          </p:cNvPr>
          <p:cNvSpPr>
            <a:spLocks noChangeShapeType="1"/>
          </p:cNvSpPr>
          <p:nvPr/>
        </p:nvSpPr>
        <p:spPr bwMode="auto">
          <a:xfrm>
            <a:off x="3381375" y="3763963"/>
            <a:ext cx="571500" cy="468312"/>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33" name="Line 29">
            <a:extLst>
              <a:ext uri="{FF2B5EF4-FFF2-40B4-BE49-F238E27FC236}">
                <a16:creationId xmlns:a16="http://schemas.microsoft.com/office/drawing/2014/main" id="{7A9165BF-2D50-7ECF-5C7A-A742E2E3DD58}"/>
              </a:ext>
            </a:extLst>
          </p:cNvPr>
          <p:cNvSpPr>
            <a:spLocks noChangeShapeType="1"/>
          </p:cNvSpPr>
          <p:nvPr/>
        </p:nvSpPr>
        <p:spPr bwMode="auto">
          <a:xfrm>
            <a:off x="3952875" y="4232275"/>
            <a:ext cx="573088" cy="581025"/>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34" name="Line 30">
            <a:extLst>
              <a:ext uri="{FF2B5EF4-FFF2-40B4-BE49-F238E27FC236}">
                <a16:creationId xmlns:a16="http://schemas.microsoft.com/office/drawing/2014/main" id="{219680CD-6C9F-A775-1483-304157B873EC}"/>
              </a:ext>
            </a:extLst>
          </p:cNvPr>
          <p:cNvSpPr>
            <a:spLocks noChangeShapeType="1"/>
          </p:cNvSpPr>
          <p:nvPr/>
        </p:nvSpPr>
        <p:spPr bwMode="auto">
          <a:xfrm>
            <a:off x="4525963" y="4813300"/>
            <a:ext cx="561975" cy="3810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35" name="Line 31">
            <a:extLst>
              <a:ext uri="{FF2B5EF4-FFF2-40B4-BE49-F238E27FC236}">
                <a16:creationId xmlns:a16="http://schemas.microsoft.com/office/drawing/2014/main" id="{37489C25-D8F6-8E5F-F590-D352B5D9D7B5}"/>
              </a:ext>
            </a:extLst>
          </p:cNvPr>
          <p:cNvSpPr>
            <a:spLocks noChangeShapeType="1"/>
          </p:cNvSpPr>
          <p:nvPr/>
        </p:nvSpPr>
        <p:spPr bwMode="auto">
          <a:xfrm flipV="1">
            <a:off x="5087938" y="4756150"/>
            <a:ext cx="571500" cy="9525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36" name="Line 32">
            <a:extLst>
              <a:ext uri="{FF2B5EF4-FFF2-40B4-BE49-F238E27FC236}">
                <a16:creationId xmlns:a16="http://schemas.microsoft.com/office/drawing/2014/main" id="{B07F079B-C5F7-E597-93B6-B0C0074138A8}"/>
              </a:ext>
            </a:extLst>
          </p:cNvPr>
          <p:cNvSpPr>
            <a:spLocks noChangeShapeType="1"/>
          </p:cNvSpPr>
          <p:nvPr/>
        </p:nvSpPr>
        <p:spPr bwMode="auto">
          <a:xfrm>
            <a:off x="5659438" y="4756150"/>
            <a:ext cx="571500" cy="142875"/>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37" name="Line 33">
            <a:extLst>
              <a:ext uri="{FF2B5EF4-FFF2-40B4-BE49-F238E27FC236}">
                <a16:creationId xmlns:a16="http://schemas.microsoft.com/office/drawing/2014/main" id="{F4A34C3F-B130-9280-0E6C-63903D8E90D5}"/>
              </a:ext>
            </a:extLst>
          </p:cNvPr>
          <p:cNvSpPr>
            <a:spLocks noChangeShapeType="1"/>
          </p:cNvSpPr>
          <p:nvPr/>
        </p:nvSpPr>
        <p:spPr bwMode="auto">
          <a:xfrm>
            <a:off x="6230938" y="4899025"/>
            <a:ext cx="561975" cy="1588"/>
          </a:xfrm>
          <a:prstGeom prst="line">
            <a:avLst/>
          </a:prstGeom>
          <a:noFill/>
          <a:ln w="28575">
            <a:solidFill>
              <a:srgbClr val="038D51"/>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38" name="Line 34">
            <a:extLst>
              <a:ext uri="{FF2B5EF4-FFF2-40B4-BE49-F238E27FC236}">
                <a16:creationId xmlns:a16="http://schemas.microsoft.com/office/drawing/2014/main" id="{9A084990-7CB3-B1CB-F0F8-A8DD3CD0769C}"/>
              </a:ext>
            </a:extLst>
          </p:cNvPr>
          <p:cNvSpPr>
            <a:spLocks noChangeShapeType="1"/>
          </p:cNvSpPr>
          <p:nvPr/>
        </p:nvSpPr>
        <p:spPr bwMode="auto">
          <a:xfrm flipV="1">
            <a:off x="6792913" y="4699000"/>
            <a:ext cx="571500" cy="200025"/>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39" name="Line 35">
            <a:extLst>
              <a:ext uri="{FF2B5EF4-FFF2-40B4-BE49-F238E27FC236}">
                <a16:creationId xmlns:a16="http://schemas.microsoft.com/office/drawing/2014/main" id="{33CCD0AD-A5D0-C5DE-6C7F-60DD217A6835}"/>
              </a:ext>
            </a:extLst>
          </p:cNvPr>
          <p:cNvSpPr>
            <a:spLocks noChangeShapeType="1"/>
          </p:cNvSpPr>
          <p:nvPr/>
        </p:nvSpPr>
        <p:spPr bwMode="auto">
          <a:xfrm>
            <a:off x="1676400" y="1925638"/>
            <a:ext cx="533400" cy="400050"/>
          </a:xfrm>
          <a:prstGeom prst="line">
            <a:avLst/>
          </a:prstGeom>
          <a:noFill/>
          <a:ln w="28575">
            <a:solidFill>
              <a:srgbClr val="038D51"/>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40" name="Line 36">
            <a:extLst>
              <a:ext uri="{FF2B5EF4-FFF2-40B4-BE49-F238E27FC236}">
                <a16:creationId xmlns:a16="http://schemas.microsoft.com/office/drawing/2014/main" id="{B20B003B-3727-4196-D036-74992B5338F6}"/>
              </a:ext>
            </a:extLst>
          </p:cNvPr>
          <p:cNvSpPr>
            <a:spLocks noChangeShapeType="1"/>
          </p:cNvSpPr>
          <p:nvPr/>
        </p:nvSpPr>
        <p:spPr bwMode="auto">
          <a:xfrm>
            <a:off x="2247900" y="2354263"/>
            <a:ext cx="561975" cy="1019175"/>
          </a:xfrm>
          <a:prstGeom prst="line">
            <a:avLst/>
          </a:prstGeom>
          <a:noFill/>
          <a:ln w="28575">
            <a:solidFill>
              <a:srgbClr val="038D51"/>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41" name="Line 37">
            <a:extLst>
              <a:ext uri="{FF2B5EF4-FFF2-40B4-BE49-F238E27FC236}">
                <a16:creationId xmlns:a16="http://schemas.microsoft.com/office/drawing/2014/main" id="{16C4AAED-8212-E212-6AF0-268FE20903C4}"/>
              </a:ext>
            </a:extLst>
          </p:cNvPr>
          <p:cNvSpPr>
            <a:spLocks noChangeShapeType="1"/>
          </p:cNvSpPr>
          <p:nvPr/>
        </p:nvSpPr>
        <p:spPr bwMode="auto">
          <a:xfrm>
            <a:off x="2809875" y="3373438"/>
            <a:ext cx="571500" cy="19050"/>
          </a:xfrm>
          <a:prstGeom prst="line">
            <a:avLst/>
          </a:prstGeom>
          <a:noFill/>
          <a:ln w="28575">
            <a:solidFill>
              <a:srgbClr val="038D51"/>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42" name="Line 38">
            <a:extLst>
              <a:ext uri="{FF2B5EF4-FFF2-40B4-BE49-F238E27FC236}">
                <a16:creationId xmlns:a16="http://schemas.microsoft.com/office/drawing/2014/main" id="{A5CDBA31-79CA-C5A5-9E1F-D44057E5CD60}"/>
              </a:ext>
            </a:extLst>
          </p:cNvPr>
          <p:cNvSpPr>
            <a:spLocks noChangeShapeType="1"/>
          </p:cNvSpPr>
          <p:nvPr/>
        </p:nvSpPr>
        <p:spPr bwMode="auto">
          <a:xfrm>
            <a:off x="3381375" y="3392488"/>
            <a:ext cx="595313" cy="874712"/>
          </a:xfrm>
          <a:prstGeom prst="line">
            <a:avLst/>
          </a:prstGeom>
          <a:noFill/>
          <a:ln w="28575">
            <a:solidFill>
              <a:srgbClr val="038D51"/>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43" name="Line 39">
            <a:extLst>
              <a:ext uri="{FF2B5EF4-FFF2-40B4-BE49-F238E27FC236}">
                <a16:creationId xmlns:a16="http://schemas.microsoft.com/office/drawing/2014/main" id="{C770A87C-CF19-40CF-BF69-CC2F0219387D}"/>
              </a:ext>
            </a:extLst>
          </p:cNvPr>
          <p:cNvSpPr>
            <a:spLocks noChangeShapeType="1"/>
          </p:cNvSpPr>
          <p:nvPr/>
        </p:nvSpPr>
        <p:spPr bwMode="auto">
          <a:xfrm>
            <a:off x="3952875" y="4232275"/>
            <a:ext cx="573088" cy="371475"/>
          </a:xfrm>
          <a:prstGeom prst="line">
            <a:avLst/>
          </a:prstGeom>
          <a:noFill/>
          <a:ln w="28575">
            <a:solidFill>
              <a:srgbClr val="038D51"/>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44" name="Line 40">
            <a:extLst>
              <a:ext uri="{FF2B5EF4-FFF2-40B4-BE49-F238E27FC236}">
                <a16:creationId xmlns:a16="http://schemas.microsoft.com/office/drawing/2014/main" id="{953796B9-3D3B-21C7-14BC-CA6DACC1E4E5}"/>
              </a:ext>
            </a:extLst>
          </p:cNvPr>
          <p:cNvSpPr>
            <a:spLocks noChangeShapeType="1"/>
          </p:cNvSpPr>
          <p:nvPr/>
        </p:nvSpPr>
        <p:spPr bwMode="auto">
          <a:xfrm>
            <a:off x="4525963" y="4603750"/>
            <a:ext cx="561975" cy="133350"/>
          </a:xfrm>
          <a:prstGeom prst="line">
            <a:avLst/>
          </a:prstGeom>
          <a:noFill/>
          <a:ln w="28575">
            <a:solidFill>
              <a:srgbClr val="038D51"/>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45" name="Line 41">
            <a:extLst>
              <a:ext uri="{FF2B5EF4-FFF2-40B4-BE49-F238E27FC236}">
                <a16:creationId xmlns:a16="http://schemas.microsoft.com/office/drawing/2014/main" id="{FD0B8FAD-DC7F-54AD-766D-CA98719CE7DC}"/>
              </a:ext>
            </a:extLst>
          </p:cNvPr>
          <p:cNvSpPr>
            <a:spLocks noChangeShapeType="1"/>
          </p:cNvSpPr>
          <p:nvPr/>
        </p:nvSpPr>
        <p:spPr bwMode="auto">
          <a:xfrm>
            <a:off x="5087938" y="4737100"/>
            <a:ext cx="571500" cy="133350"/>
          </a:xfrm>
          <a:prstGeom prst="line">
            <a:avLst/>
          </a:prstGeom>
          <a:noFill/>
          <a:ln w="28575">
            <a:solidFill>
              <a:srgbClr val="038D51"/>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46" name="Line 42">
            <a:extLst>
              <a:ext uri="{FF2B5EF4-FFF2-40B4-BE49-F238E27FC236}">
                <a16:creationId xmlns:a16="http://schemas.microsoft.com/office/drawing/2014/main" id="{DCC74497-F93C-7127-FAAC-CA0FD0F43230}"/>
              </a:ext>
            </a:extLst>
          </p:cNvPr>
          <p:cNvSpPr>
            <a:spLocks noChangeShapeType="1"/>
          </p:cNvSpPr>
          <p:nvPr/>
        </p:nvSpPr>
        <p:spPr bwMode="auto">
          <a:xfrm>
            <a:off x="5659438" y="4870450"/>
            <a:ext cx="571500" cy="19050"/>
          </a:xfrm>
          <a:prstGeom prst="line">
            <a:avLst/>
          </a:prstGeom>
          <a:noFill/>
          <a:ln w="28575">
            <a:solidFill>
              <a:srgbClr val="038D51"/>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47" name="Line 43">
            <a:extLst>
              <a:ext uri="{FF2B5EF4-FFF2-40B4-BE49-F238E27FC236}">
                <a16:creationId xmlns:a16="http://schemas.microsoft.com/office/drawing/2014/main" id="{33DE1D94-687D-15E7-D963-C09D7AAA7EE8}"/>
              </a:ext>
            </a:extLst>
          </p:cNvPr>
          <p:cNvSpPr>
            <a:spLocks noChangeShapeType="1"/>
          </p:cNvSpPr>
          <p:nvPr/>
        </p:nvSpPr>
        <p:spPr bwMode="auto">
          <a:xfrm flipV="1">
            <a:off x="6230938" y="4870450"/>
            <a:ext cx="561975" cy="19050"/>
          </a:xfrm>
          <a:prstGeom prst="line">
            <a:avLst/>
          </a:prstGeom>
          <a:noFill/>
          <a:ln w="28575">
            <a:solidFill>
              <a:srgbClr val="038D51"/>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48" name="Line 44">
            <a:extLst>
              <a:ext uri="{FF2B5EF4-FFF2-40B4-BE49-F238E27FC236}">
                <a16:creationId xmlns:a16="http://schemas.microsoft.com/office/drawing/2014/main" id="{0034C403-8F05-190A-D3AD-4C140A6DB458}"/>
              </a:ext>
            </a:extLst>
          </p:cNvPr>
          <p:cNvSpPr>
            <a:spLocks noChangeShapeType="1"/>
          </p:cNvSpPr>
          <p:nvPr/>
        </p:nvSpPr>
        <p:spPr bwMode="auto">
          <a:xfrm flipV="1">
            <a:off x="6792913" y="4784725"/>
            <a:ext cx="571500" cy="85725"/>
          </a:xfrm>
          <a:prstGeom prst="line">
            <a:avLst/>
          </a:prstGeom>
          <a:noFill/>
          <a:ln w="28575">
            <a:solidFill>
              <a:srgbClr val="038D51"/>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49" name="Rectangle 45">
            <a:extLst>
              <a:ext uri="{FF2B5EF4-FFF2-40B4-BE49-F238E27FC236}">
                <a16:creationId xmlns:a16="http://schemas.microsoft.com/office/drawing/2014/main" id="{47C5A344-C6B6-BF57-8F41-9264EA6695ED}"/>
              </a:ext>
            </a:extLst>
          </p:cNvPr>
          <p:cNvSpPr>
            <a:spLocks noChangeArrowheads="1"/>
          </p:cNvSpPr>
          <p:nvPr/>
        </p:nvSpPr>
        <p:spPr bwMode="auto">
          <a:xfrm>
            <a:off x="1609725" y="2954338"/>
            <a:ext cx="123825" cy="123825"/>
          </a:xfrm>
          <a:prstGeom prst="rect">
            <a:avLst/>
          </a:prstGeom>
          <a:solidFill>
            <a:srgbClr val="FFCC00"/>
          </a:solidFill>
          <a:ln w="9525">
            <a:solidFill>
              <a:srgbClr val="FFCC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50" name="Rectangle 46">
            <a:extLst>
              <a:ext uri="{FF2B5EF4-FFF2-40B4-BE49-F238E27FC236}">
                <a16:creationId xmlns:a16="http://schemas.microsoft.com/office/drawing/2014/main" id="{EB0F75F7-3259-586B-9B4D-FB9C4CC4425B}"/>
              </a:ext>
            </a:extLst>
          </p:cNvPr>
          <p:cNvSpPr>
            <a:spLocks noChangeArrowheads="1"/>
          </p:cNvSpPr>
          <p:nvPr/>
        </p:nvSpPr>
        <p:spPr bwMode="auto">
          <a:xfrm>
            <a:off x="2181225" y="2773363"/>
            <a:ext cx="123825" cy="123825"/>
          </a:xfrm>
          <a:prstGeom prst="rect">
            <a:avLst/>
          </a:prstGeom>
          <a:solidFill>
            <a:srgbClr val="FFCC00"/>
          </a:solidFill>
          <a:ln w="9525">
            <a:solidFill>
              <a:srgbClr val="FFCC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51" name="Rectangle 47">
            <a:extLst>
              <a:ext uri="{FF2B5EF4-FFF2-40B4-BE49-F238E27FC236}">
                <a16:creationId xmlns:a16="http://schemas.microsoft.com/office/drawing/2014/main" id="{1DCE7105-6C61-313C-99E7-5C44DE16CAEF}"/>
              </a:ext>
            </a:extLst>
          </p:cNvPr>
          <p:cNvSpPr>
            <a:spLocks noChangeArrowheads="1"/>
          </p:cNvSpPr>
          <p:nvPr/>
        </p:nvSpPr>
        <p:spPr bwMode="auto">
          <a:xfrm>
            <a:off x="2743200" y="3563938"/>
            <a:ext cx="123825" cy="123825"/>
          </a:xfrm>
          <a:prstGeom prst="rect">
            <a:avLst/>
          </a:prstGeom>
          <a:solidFill>
            <a:srgbClr val="FFCC00"/>
          </a:solidFill>
          <a:ln w="9525">
            <a:solidFill>
              <a:srgbClr val="FFCC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52" name="Rectangle 48">
            <a:extLst>
              <a:ext uri="{FF2B5EF4-FFF2-40B4-BE49-F238E27FC236}">
                <a16:creationId xmlns:a16="http://schemas.microsoft.com/office/drawing/2014/main" id="{ECDB2742-1B1A-E55A-DB82-1C4A67D8E7B7}"/>
              </a:ext>
            </a:extLst>
          </p:cNvPr>
          <p:cNvSpPr>
            <a:spLocks noChangeArrowheads="1"/>
          </p:cNvSpPr>
          <p:nvPr/>
        </p:nvSpPr>
        <p:spPr bwMode="auto">
          <a:xfrm>
            <a:off x="3314700" y="3697288"/>
            <a:ext cx="123825" cy="123825"/>
          </a:xfrm>
          <a:prstGeom prst="rect">
            <a:avLst/>
          </a:prstGeom>
          <a:solidFill>
            <a:srgbClr val="FFCC00"/>
          </a:solidFill>
          <a:ln w="9525">
            <a:solidFill>
              <a:srgbClr val="FFCC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53" name="Rectangle 49">
            <a:extLst>
              <a:ext uri="{FF2B5EF4-FFF2-40B4-BE49-F238E27FC236}">
                <a16:creationId xmlns:a16="http://schemas.microsoft.com/office/drawing/2014/main" id="{C1210F1F-21B7-56A9-2EB0-460BB6A0BC0D}"/>
              </a:ext>
            </a:extLst>
          </p:cNvPr>
          <p:cNvSpPr>
            <a:spLocks noChangeArrowheads="1"/>
          </p:cNvSpPr>
          <p:nvPr/>
        </p:nvSpPr>
        <p:spPr bwMode="auto">
          <a:xfrm>
            <a:off x="3886200" y="4164013"/>
            <a:ext cx="123825" cy="125412"/>
          </a:xfrm>
          <a:prstGeom prst="rect">
            <a:avLst/>
          </a:prstGeom>
          <a:solidFill>
            <a:srgbClr val="FFCC00"/>
          </a:solidFill>
          <a:ln w="9525">
            <a:solidFill>
              <a:srgbClr val="FFCC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54" name="Rectangle 50">
            <a:extLst>
              <a:ext uri="{FF2B5EF4-FFF2-40B4-BE49-F238E27FC236}">
                <a16:creationId xmlns:a16="http://schemas.microsoft.com/office/drawing/2014/main" id="{F223284D-7DFE-CF45-CA4D-9DD03879FE16}"/>
              </a:ext>
            </a:extLst>
          </p:cNvPr>
          <p:cNvSpPr>
            <a:spLocks noChangeArrowheads="1"/>
          </p:cNvSpPr>
          <p:nvPr/>
        </p:nvSpPr>
        <p:spPr bwMode="auto">
          <a:xfrm>
            <a:off x="4459288" y="4746625"/>
            <a:ext cx="123825" cy="123825"/>
          </a:xfrm>
          <a:prstGeom prst="rect">
            <a:avLst/>
          </a:prstGeom>
          <a:solidFill>
            <a:srgbClr val="FFCC00"/>
          </a:solidFill>
          <a:ln w="9525">
            <a:solidFill>
              <a:srgbClr val="FFCC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55" name="Rectangle 51">
            <a:extLst>
              <a:ext uri="{FF2B5EF4-FFF2-40B4-BE49-F238E27FC236}">
                <a16:creationId xmlns:a16="http://schemas.microsoft.com/office/drawing/2014/main" id="{2C7A7E50-98A8-4AB7-2EC5-EB35C08E0668}"/>
              </a:ext>
            </a:extLst>
          </p:cNvPr>
          <p:cNvSpPr>
            <a:spLocks noChangeArrowheads="1"/>
          </p:cNvSpPr>
          <p:nvPr/>
        </p:nvSpPr>
        <p:spPr bwMode="auto">
          <a:xfrm>
            <a:off x="5021263" y="4784725"/>
            <a:ext cx="123825" cy="123825"/>
          </a:xfrm>
          <a:prstGeom prst="rect">
            <a:avLst/>
          </a:prstGeom>
          <a:solidFill>
            <a:srgbClr val="FFCC00"/>
          </a:solidFill>
          <a:ln w="9525">
            <a:solidFill>
              <a:srgbClr val="FFCC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56" name="Rectangle 52">
            <a:extLst>
              <a:ext uri="{FF2B5EF4-FFF2-40B4-BE49-F238E27FC236}">
                <a16:creationId xmlns:a16="http://schemas.microsoft.com/office/drawing/2014/main" id="{7A8198A5-AB48-33A5-E53C-4B28ED215A07}"/>
              </a:ext>
            </a:extLst>
          </p:cNvPr>
          <p:cNvSpPr>
            <a:spLocks noChangeArrowheads="1"/>
          </p:cNvSpPr>
          <p:nvPr/>
        </p:nvSpPr>
        <p:spPr bwMode="auto">
          <a:xfrm>
            <a:off x="5592763" y="4689475"/>
            <a:ext cx="123825" cy="123825"/>
          </a:xfrm>
          <a:prstGeom prst="rect">
            <a:avLst/>
          </a:prstGeom>
          <a:solidFill>
            <a:srgbClr val="FFCC00"/>
          </a:solidFill>
          <a:ln w="9525">
            <a:solidFill>
              <a:srgbClr val="FFCC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57" name="Rectangle 53">
            <a:extLst>
              <a:ext uri="{FF2B5EF4-FFF2-40B4-BE49-F238E27FC236}">
                <a16:creationId xmlns:a16="http://schemas.microsoft.com/office/drawing/2014/main" id="{C84D4CB0-6F91-644F-0B1D-520D5751CA32}"/>
              </a:ext>
            </a:extLst>
          </p:cNvPr>
          <p:cNvSpPr>
            <a:spLocks noChangeArrowheads="1"/>
          </p:cNvSpPr>
          <p:nvPr/>
        </p:nvSpPr>
        <p:spPr bwMode="auto">
          <a:xfrm>
            <a:off x="6164263" y="4832350"/>
            <a:ext cx="123825" cy="123825"/>
          </a:xfrm>
          <a:prstGeom prst="rect">
            <a:avLst/>
          </a:prstGeom>
          <a:solidFill>
            <a:srgbClr val="FFCC00"/>
          </a:solidFill>
          <a:ln w="9525">
            <a:solidFill>
              <a:srgbClr val="FFCC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58" name="Rectangle 54">
            <a:extLst>
              <a:ext uri="{FF2B5EF4-FFF2-40B4-BE49-F238E27FC236}">
                <a16:creationId xmlns:a16="http://schemas.microsoft.com/office/drawing/2014/main" id="{13C24942-1B09-2A0C-D140-9932822CAD6C}"/>
              </a:ext>
            </a:extLst>
          </p:cNvPr>
          <p:cNvSpPr>
            <a:spLocks noChangeArrowheads="1"/>
          </p:cNvSpPr>
          <p:nvPr/>
        </p:nvSpPr>
        <p:spPr bwMode="auto">
          <a:xfrm>
            <a:off x="6726238" y="4832350"/>
            <a:ext cx="123825" cy="123825"/>
          </a:xfrm>
          <a:prstGeom prst="rect">
            <a:avLst/>
          </a:prstGeom>
          <a:solidFill>
            <a:srgbClr val="FFCC00"/>
          </a:solidFill>
          <a:ln w="9525">
            <a:solidFill>
              <a:srgbClr val="FFCC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59" name="Rectangle 55">
            <a:extLst>
              <a:ext uri="{FF2B5EF4-FFF2-40B4-BE49-F238E27FC236}">
                <a16:creationId xmlns:a16="http://schemas.microsoft.com/office/drawing/2014/main" id="{8C8F431E-7CAC-D8D1-F7B6-C2294F6A69A2}"/>
              </a:ext>
            </a:extLst>
          </p:cNvPr>
          <p:cNvSpPr>
            <a:spLocks noChangeArrowheads="1"/>
          </p:cNvSpPr>
          <p:nvPr/>
        </p:nvSpPr>
        <p:spPr bwMode="auto">
          <a:xfrm>
            <a:off x="7297738" y="4632325"/>
            <a:ext cx="123825" cy="123825"/>
          </a:xfrm>
          <a:prstGeom prst="rect">
            <a:avLst/>
          </a:prstGeom>
          <a:solidFill>
            <a:srgbClr val="FFCC00"/>
          </a:solidFill>
          <a:ln w="9525">
            <a:solidFill>
              <a:srgbClr val="FFCC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60" name="Oval 56">
            <a:extLst>
              <a:ext uri="{FF2B5EF4-FFF2-40B4-BE49-F238E27FC236}">
                <a16:creationId xmlns:a16="http://schemas.microsoft.com/office/drawing/2014/main" id="{62754681-5194-C1E4-257C-234A8CB73618}"/>
              </a:ext>
            </a:extLst>
          </p:cNvPr>
          <p:cNvSpPr>
            <a:spLocks noChangeArrowheads="1"/>
          </p:cNvSpPr>
          <p:nvPr/>
        </p:nvSpPr>
        <p:spPr bwMode="auto">
          <a:xfrm>
            <a:off x="1619250" y="1868488"/>
            <a:ext cx="104775" cy="104775"/>
          </a:xfrm>
          <a:prstGeom prst="ellipse">
            <a:avLst/>
          </a:prstGeom>
          <a:solidFill>
            <a:srgbClr val="038D51"/>
          </a:solidFill>
          <a:ln w="9525">
            <a:solidFill>
              <a:srgbClr val="038D5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61" name="Oval 57">
            <a:extLst>
              <a:ext uri="{FF2B5EF4-FFF2-40B4-BE49-F238E27FC236}">
                <a16:creationId xmlns:a16="http://schemas.microsoft.com/office/drawing/2014/main" id="{F83F24CC-4092-CC5B-8C8C-8E4CB14E6277}"/>
              </a:ext>
            </a:extLst>
          </p:cNvPr>
          <p:cNvSpPr>
            <a:spLocks noChangeArrowheads="1"/>
          </p:cNvSpPr>
          <p:nvPr/>
        </p:nvSpPr>
        <p:spPr bwMode="auto">
          <a:xfrm>
            <a:off x="2190750" y="2297113"/>
            <a:ext cx="104775" cy="104775"/>
          </a:xfrm>
          <a:prstGeom prst="ellipse">
            <a:avLst/>
          </a:prstGeom>
          <a:solidFill>
            <a:srgbClr val="038D51"/>
          </a:solidFill>
          <a:ln w="9525">
            <a:solidFill>
              <a:srgbClr val="038D5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62" name="Oval 58">
            <a:extLst>
              <a:ext uri="{FF2B5EF4-FFF2-40B4-BE49-F238E27FC236}">
                <a16:creationId xmlns:a16="http://schemas.microsoft.com/office/drawing/2014/main" id="{156C3D30-D619-70A1-03E1-BF5A4AB89878}"/>
              </a:ext>
            </a:extLst>
          </p:cNvPr>
          <p:cNvSpPr>
            <a:spLocks noChangeArrowheads="1"/>
          </p:cNvSpPr>
          <p:nvPr/>
        </p:nvSpPr>
        <p:spPr bwMode="auto">
          <a:xfrm>
            <a:off x="2752725" y="3316288"/>
            <a:ext cx="104775" cy="104775"/>
          </a:xfrm>
          <a:prstGeom prst="ellipse">
            <a:avLst/>
          </a:prstGeom>
          <a:solidFill>
            <a:srgbClr val="038D51"/>
          </a:solidFill>
          <a:ln w="9525">
            <a:solidFill>
              <a:srgbClr val="038D5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63" name="Oval 59">
            <a:extLst>
              <a:ext uri="{FF2B5EF4-FFF2-40B4-BE49-F238E27FC236}">
                <a16:creationId xmlns:a16="http://schemas.microsoft.com/office/drawing/2014/main" id="{E13C9C3E-4EE5-9623-6056-5774F3CB2CEB}"/>
              </a:ext>
            </a:extLst>
          </p:cNvPr>
          <p:cNvSpPr>
            <a:spLocks noChangeArrowheads="1"/>
          </p:cNvSpPr>
          <p:nvPr/>
        </p:nvSpPr>
        <p:spPr bwMode="auto">
          <a:xfrm>
            <a:off x="3324225" y="3335338"/>
            <a:ext cx="104775" cy="104775"/>
          </a:xfrm>
          <a:prstGeom prst="ellipse">
            <a:avLst/>
          </a:prstGeom>
          <a:solidFill>
            <a:srgbClr val="038D51"/>
          </a:solidFill>
          <a:ln w="9525">
            <a:solidFill>
              <a:srgbClr val="038D5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64" name="Oval 60">
            <a:extLst>
              <a:ext uri="{FF2B5EF4-FFF2-40B4-BE49-F238E27FC236}">
                <a16:creationId xmlns:a16="http://schemas.microsoft.com/office/drawing/2014/main" id="{3B9C45C2-FFA2-5504-AB06-E85B62AA2875}"/>
              </a:ext>
            </a:extLst>
          </p:cNvPr>
          <p:cNvSpPr>
            <a:spLocks noChangeArrowheads="1"/>
          </p:cNvSpPr>
          <p:nvPr/>
        </p:nvSpPr>
        <p:spPr bwMode="auto">
          <a:xfrm>
            <a:off x="3895725" y="4175125"/>
            <a:ext cx="104775" cy="104775"/>
          </a:xfrm>
          <a:prstGeom prst="ellipse">
            <a:avLst/>
          </a:prstGeom>
          <a:solidFill>
            <a:srgbClr val="038D51"/>
          </a:solidFill>
          <a:ln w="9525">
            <a:solidFill>
              <a:srgbClr val="038D5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65" name="Oval 61">
            <a:extLst>
              <a:ext uri="{FF2B5EF4-FFF2-40B4-BE49-F238E27FC236}">
                <a16:creationId xmlns:a16="http://schemas.microsoft.com/office/drawing/2014/main" id="{0868E6B9-CAEB-F0DC-DDD0-42F57B440DD3}"/>
              </a:ext>
            </a:extLst>
          </p:cNvPr>
          <p:cNvSpPr>
            <a:spLocks noChangeArrowheads="1"/>
          </p:cNvSpPr>
          <p:nvPr/>
        </p:nvSpPr>
        <p:spPr bwMode="auto">
          <a:xfrm>
            <a:off x="4468813" y="4546600"/>
            <a:ext cx="104775" cy="104775"/>
          </a:xfrm>
          <a:prstGeom prst="ellipse">
            <a:avLst/>
          </a:prstGeom>
          <a:solidFill>
            <a:srgbClr val="038D51"/>
          </a:solidFill>
          <a:ln w="9525">
            <a:solidFill>
              <a:srgbClr val="038D5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66" name="Oval 62">
            <a:extLst>
              <a:ext uri="{FF2B5EF4-FFF2-40B4-BE49-F238E27FC236}">
                <a16:creationId xmlns:a16="http://schemas.microsoft.com/office/drawing/2014/main" id="{F2EA6CBF-6006-9DFF-641A-91E44D91AB48}"/>
              </a:ext>
            </a:extLst>
          </p:cNvPr>
          <p:cNvSpPr>
            <a:spLocks noChangeArrowheads="1"/>
          </p:cNvSpPr>
          <p:nvPr/>
        </p:nvSpPr>
        <p:spPr bwMode="auto">
          <a:xfrm>
            <a:off x="5030788" y="4679950"/>
            <a:ext cx="104775" cy="104775"/>
          </a:xfrm>
          <a:prstGeom prst="ellipse">
            <a:avLst/>
          </a:prstGeom>
          <a:solidFill>
            <a:srgbClr val="038D51"/>
          </a:solidFill>
          <a:ln w="9525">
            <a:solidFill>
              <a:srgbClr val="038D5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67" name="Oval 63">
            <a:extLst>
              <a:ext uri="{FF2B5EF4-FFF2-40B4-BE49-F238E27FC236}">
                <a16:creationId xmlns:a16="http://schemas.microsoft.com/office/drawing/2014/main" id="{988AEFF6-47D6-75FB-6D8D-F9AE130D1C58}"/>
              </a:ext>
            </a:extLst>
          </p:cNvPr>
          <p:cNvSpPr>
            <a:spLocks noChangeArrowheads="1"/>
          </p:cNvSpPr>
          <p:nvPr/>
        </p:nvSpPr>
        <p:spPr bwMode="auto">
          <a:xfrm>
            <a:off x="5602288" y="4813300"/>
            <a:ext cx="104775" cy="104775"/>
          </a:xfrm>
          <a:prstGeom prst="ellipse">
            <a:avLst/>
          </a:prstGeom>
          <a:solidFill>
            <a:srgbClr val="038D51"/>
          </a:solidFill>
          <a:ln w="9525">
            <a:solidFill>
              <a:srgbClr val="038D5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68" name="Oval 64">
            <a:extLst>
              <a:ext uri="{FF2B5EF4-FFF2-40B4-BE49-F238E27FC236}">
                <a16:creationId xmlns:a16="http://schemas.microsoft.com/office/drawing/2014/main" id="{6F6BEEEE-A188-2D29-E9DC-C6E72E0F86A7}"/>
              </a:ext>
            </a:extLst>
          </p:cNvPr>
          <p:cNvSpPr>
            <a:spLocks noChangeArrowheads="1"/>
          </p:cNvSpPr>
          <p:nvPr/>
        </p:nvSpPr>
        <p:spPr bwMode="auto">
          <a:xfrm>
            <a:off x="6173788" y="4832350"/>
            <a:ext cx="104775" cy="104775"/>
          </a:xfrm>
          <a:prstGeom prst="ellipse">
            <a:avLst/>
          </a:prstGeom>
          <a:solidFill>
            <a:srgbClr val="038D51"/>
          </a:solidFill>
          <a:ln w="9525">
            <a:solidFill>
              <a:srgbClr val="038D5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69" name="Oval 65">
            <a:extLst>
              <a:ext uri="{FF2B5EF4-FFF2-40B4-BE49-F238E27FC236}">
                <a16:creationId xmlns:a16="http://schemas.microsoft.com/office/drawing/2014/main" id="{2265F273-4C10-72C7-C16F-012B6AD00F9B}"/>
              </a:ext>
            </a:extLst>
          </p:cNvPr>
          <p:cNvSpPr>
            <a:spLocks noChangeArrowheads="1"/>
          </p:cNvSpPr>
          <p:nvPr/>
        </p:nvSpPr>
        <p:spPr bwMode="auto">
          <a:xfrm>
            <a:off x="6735763" y="4813300"/>
            <a:ext cx="104775" cy="104775"/>
          </a:xfrm>
          <a:prstGeom prst="ellipse">
            <a:avLst/>
          </a:prstGeom>
          <a:solidFill>
            <a:srgbClr val="038D51"/>
          </a:solidFill>
          <a:ln w="9525">
            <a:solidFill>
              <a:srgbClr val="038D5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70" name="Oval 66">
            <a:extLst>
              <a:ext uri="{FF2B5EF4-FFF2-40B4-BE49-F238E27FC236}">
                <a16:creationId xmlns:a16="http://schemas.microsoft.com/office/drawing/2014/main" id="{7DED28E2-FD87-E727-88B9-4ED97025B3E5}"/>
              </a:ext>
            </a:extLst>
          </p:cNvPr>
          <p:cNvSpPr>
            <a:spLocks noChangeArrowheads="1"/>
          </p:cNvSpPr>
          <p:nvPr/>
        </p:nvSpPr>
        <p:spPr bwMode="auto">
          <a:xfrm>
            <a:off x="7307263" y="4727575"/>
            <a:ext cx="104775" cy="104775"/>
          </a:xfrm>
          <a:prstGeom prst="ellipse">
            <a:avLst/>
          </a:prstGeom>
          <a:solidFill>
            <a:srgbClr val="038D51"/>
          </a:solidFill>
          <a:ln w="9525">
            <a:solidFill>
              <a:srgbClr val="038D5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71" name="Line 67">
            <a:extLst>
              <a:ext uri="{FF2B5EF4-FFF2-40B4-BE49-F238E27FC236}">
                <a16:creationId xmlns:a16="http://schemas.microsoft.com/office/drawing/2014/main" id="{02DF2AA7-2939-AE5C-2CD2-99FD562AB92F}"/>
              </a:ext>
            </a:extLst>
          </p:cNvPr>
          <p:cNvSpPr>
            <a:spLocks noChangeShapeType="1"/>
          </p:cNvSpPr>
          <p:nvPr/>
        </p:nvSpPr>
        <p:spPr bwMode="auto">
          <a:xfrm>
            <a:off x="7650163" y="1687513"/>
            <a:ext cx="1587" cy="3440112"/>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72" name="Line 68">
            <a:extLst>
              <a:ext uri="{FF2B5EF4-FFF2-40B4-BE49-F238E27FC236}">
                <a16:creationId xmlns:a16="http://schemas.microsoft.com/office/drawing/2014/main" id="{DE27C8ED-3C6C-5B66-4092-195313292C74}"/>
              </a:ext>
            </a:extLst>
          </p:cNvPr>
          <p:cNvSpPr>
            <a:spLocks noChangeShapeType="1"/>
          </p:cNvSpPr>
          <p:nvPr/>
        </p:nvSpPr>
        <p:spPr bwMode="auto">
          <a:xfrm>
            <a:off x="7650163" y="5127625"/>
            <a:ext cx="5715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73" name="Line 69">
            <a:extLst>
              <a:ext uri="{FF2B5EF4-FFF2-40B4-BE49-F238E27FC236}">
                <a16:creationId xmlns:a16="http://schemas.microsoft.com/office/drawing/2014/main" id="{CA0D13F8-E87E-44BA-9AA2-33EE0B289ED3}"/>
              </a:ext>
            </a:extLst>
          </p:cNvPr>
          <p:cNvSpPr>
            <a:spLocks noChangeShapeType="1"/>
          </p:cNvSpPr>
          <p:nvPr/>
        </p:nvSpPr>
        <p:spPr bwMode="auto">
          <a:xfrm>
            <a:off x="7650163" y="4441825"/>
            <a:ext cx="57150" cy="15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74" name="Line 70">
            <a:extLst>
              <a:ext uri="{FF2B5EF4-FFF2-40B4-BE49-F238E27FC236}">
                <a16:creationId xmlns:a16="http://schemas.microsoft.com/office/drawing/2014/main" id="{959B8D2F-34B6-0214-6D8E-1B2BA7629107}"/>
              </a:ext>
            </a:extLst>
          </p:cNvPr>
          <p:cNvSpPr>
            <a:spLocks noChangeShapeType="1"/>
          </p:cNvSpPr>
          <p:nvPr/>
        </p:nvSpPr>
        <p:spPr bwMode="auto">
          <a:xfrm>
            <a:off x="7650163" y="3754438"/>
            <a:ext cx="5715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75" name="Line 71">
            <a:extLst>
              <a:ext uri="{FF2B5EF4-FFF2-40B4-BE49-F238E27FC236}">
                <a16:creationId xmlns:a16="http://schemas.microsoft.com/office/drawing/2014/main" id="{B6B9BEA1-F814-08EA-796A-6E4D518D84F1}"/>
              </a:ext>
            </a:extLst>
          </p:cNvPr>
          <p:cNvSpPr>
            <a:spLocks noChangeShapeType="1"/>
          </p:cNvSpPr>
          <p:nvPr/>
        </p:nvSpPr>
        <p:spPr bwMode="auto">
          <a:xfrm>
            <a:off x="7650163" y="3059113"/>
            <a:ext cx="5715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76" name="Line 72">
            <a:extLst>
              <a:ext uri="{FF2B5EF4-FFF2-40B4-BE49-F238E27FC236}">
                <a16:creationId xmlns:a16="http://schemas.microsoft.com/office/drawing/2014/main" id="{E169EC73-576F-6E7C-DD8F-11E457C7A6FF}"/>
              </a:ext>
            </a:extLst>
          </p:cNvPr>
          <p:cNvSpPr>
            <a:spLocks noChangeShapeType="1"/>
          </p:cNvSpPr>
          <p:nvPr/>
        </p:nvSpPr>
        <p:spPr bwMode="auto">
          <a:xfrm>
            <a:off x="7650163" y="2373313"/>
            <a:ext cx="5715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77" name="Line 73">
            <a:extLst>
              <a:ext uri="{FF2B5EF4-FFF2-40B4-BE49-F238E27FC236}">
                <a16:creationId xmlns:a16="http://schemas.microsoft.com/office/drawing/2014/main" id="{BAB3090A-726D-C418-7EF7-3C290BE918BB}"/>
              </a:ext>
            </a:extLst>
          </p:cNvPr>
          <p:cNvSpPr>
            <a:spLocks noChangeShapeType="1"/>
          </p:cNvSpPr>
          <p:nvPr/>
        </p:nvSpPr>
        <p:spPr bwMode="auto">
          <a:xfrm>
            <a:off x="7650163" y="1687513"/>
            <a:ext cx="57150" cy="15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78" name="Line 74">
            <a:extLst>
              <a:ext uri="{FF2B5EF4-FFF2-40B4-BE49-F238E27FC236}">
                <a16:creationId xmlns:a16="http://schemas.microsoft.com/office/drawing/2014/main" id="{BC0BE053-691A-ED8E-3849-93F9A3D5FE05}"/>
              </a:ext>
            </a:extLst>
          </p:cNvPr>
          <p:cNvSpPr>
            <a:spLocks noChangeShapeType="1"/>
          </p:cNvSpPr>
          <p:nvPr/>
        </p:nvSpPr>
        <p:spPr bwMode="auto">
          <a:xfrm flipV="1">
            <a:off x="1676400" y="4918075"/>
            <a:ext cx="571500" cy="104775"/>
          </a:xfrm>
          <a:prstGeom prst="line">
            <a:avLst/>
          </a:prstGeom>
          <a:noFill/>
          <a:ln w="2857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79" name="Line 75">
            <a:extLst>
              <a:ext uri="{FF2B5EF4-FFF2-40B4-BE49-F238E27FC236}">
                <a16:creationId xmlns:a16="http://schemas.microsoft.com/office/drawing/2014/main" id="{EC43DA28-16A0-453B-6B12-89E5D98EC0A9}"/>
              </a:ext>
            </a:extLst>
          </p:cNvPr>
          <p:cNvSpPr>
            <a:spLocks noChangeShapeType="1"/>
          </p:cNvSpPr>
          <p:nvPr/>
        </p:nvSpPr>
        <p:spPr bwMode="auto">
          <a:xfrm flipV="1">
            <a:off x="2247900" y="4822825"/>
            <a:ext cx="561975" cy="95250"/>
          </a:xfrm>
          <a:prstGeom prst="line">
            <a:avLst/>
          </a:prstGeom>
          <a:noFill/>
          <a:ln w="2857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80" name="Line 76">
            <a:extLst>
              <a:ext uri="{FF2B5EF4-FFF2-40B4-BE49-F238E27FC236}">
                <a16:creationId xmlns:a16="http://schemas.microsoft.com/office/drawing/2014/main" id="{9BDF9903-B477-60E2-23BE-0FE9CCC02172}"/>
              </a:ext>
            </a:extLst>
          </p:cNvPr>
          <p:cNvSpPr>
            <a:spLocks noChangeShapeType="1"/>
          </p:cNvSpPr>
          <p:nvPr/>
        </p:nvSpPr>
        <p:spPr bwMode="auto">
          <a:xfrm flipV="1">
            <a:off x="2809875" y="4508500"/>
            <a:ext cx="571500" cy="314325"/>
          </a:xfrm>
          <a:prstGeom prst="line">
            <a:avLst/>
          </a:prstGeom>
          <a:noFill/>
          <a:ln w="2857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81" name="Line 77">
            <a:extLst>
              <a:ext uri="{FF2B5EF4-FFF2-40B4-BE49-F238E27FC236}">
                <a16:creationId xmlns:a16="http://schemas.microsoft.com/office/drawing/2014/main" id="{F9C3E9D8-7AD3-4398-08BB-1EDFB67C752E}"/>
              </a:ext>
            </a:extLst>
          </p:cNvPr>
          <p:cNvSpPr>
            <a:spLocks noChangeShapeType="1"/>
          </p:cNvSpPr>
          <p:nvPr/>
        </p:nvSpPr>
        <p:spPr bwMode="auto">
          <a:xfrm flipV="1">
            <a:off x="3381375" y="3649663"/>
            <a:ext cx="571500" cy="858837"/>
          </a:xfrm>
          <a:prstGeom prst="line">
            <a:avLst/>
          </a:prstGeom>
          <a:noFill/>
          <a:ln w="2857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82" name="Line 78">
            <a:extLst>
              <a:ext uri="{FF2B5EF4-FFF2-40B4-BE49-F238E27FC236}">
                <a16:creationId xmlns:a16="http://schemas.microsoft.com/office/drawing/2014/main" id="{5DF2A688-84BB-B341-0EAE-1BEF826567E3}"/>
              </a:ext>
            </a:extLst>
          </p:cNvPr>
          <p:cNvSpPr>
            <a:spLocks noChangeShapeType="1"/>
          </p:cNvSpPr>
          <p:nvPr/>
        </p:nvSpPr>
        <p:spPr bwMode="auto">
          <a:xfrm flipV="1">
            <a:off x="3952875" y="3059113"/>
            <a:ext cx="573088" cy="590550"/>
          </a:xfrm>
          <a:prstGeom prst="line">
            <a:avLst/>
          </a:prstGeom>
          <a:noFill/>
          <a:ln w="2857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83" name="Line 79">
            <a:extLst>
              <a:ext uri="{FF2B5EF4-FFF2-40B4-BE49-F238E27FC236}">
                <a16:creationId xmlns:a16="http://schemas.microsoft.com/office/drawing/2014/main" id="{0E247C88-853B-8B84-E548-2C8847902409}"/>
              </a:ext>
            </a:extLst>
          </p:cNvPr>
          <p:cNvSpPr>
            <a:spLocks noChangeShapeType="1"/>
          </p:cNvSpPr>
          <p:nvPr/>
        </p:nvSpPr>
        <p:spPr bwMode="auto">
          <a:xfrm flipV="1">
            <a:off x="4525963" y="2716213"/>
            <a:ext cx="561975" cy="342900"/>
          </a:xfrm>
          <a:prstGeom prst="line">
            <a:avLst/>
          </a:prstGeom>
          <a:noFill/>
          <a:ln w="2857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84" name="Line 80">
            <a:extLst>
              <a:ext uri="{FF2B5EF4-FFF2-40B4-BE49-F238E27FC236}">
                <a16:creationId xmlns:a16="http://schemas.microsoft.com/office/drawing/2014/main" id="{6A71B8EF-1879-629C-4EA1-BE633A256DD4}"/>
              </a:ext>
            </a:extLst>
          </p:cNvPr>
          <p:cNvSpPr>
            <a:spLocks noChangeShapeType="1"/>
          </p:cNvSpPr>
          <p:nvPr/>
        </p:nvSpPr>
        <p:spPr bwMode="auto">
          <a:xfrm flipV="1">
            <a:off x="5087938" y="2544763"/>
            <a:ext cx="571500" cy="171450"/>
          </a:xfrm>
          <a:prstGeom prst="line">
            <a:avLst/>
          </a:prstGeom>
          <a:noFill/>
          <a:ln w="2857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85" name="Line 81">
            <a:extLst>
              <a:ext uri="{FF2B5EF4-FFF2-40B4-BE49-F238E27FC236}">
                <a16:creationId xmlns:a16="http://schemas.microsoft.com/office/drawing/2014/main" id="{4E048A23-EF50-B3EA-14CA-EFA971D96BAB}"/>
              </a:ext>
            </a:extLst>
          </p:cNvPr>
          <p:cNvSpPr>
            <a:spLocks noChangeShapeType="1"/>
          </p:cNvSpPr>
          <p:nvPr/>
        </p:nvSpPr>
        <p:spPr bwMode="auto">
          <a:xfrm flipV="1">
            <a:off x="5659438" y="2439988"/>
            <a:ext cx="571500" cy="104775"/>
          </a:xfrm>
          <a:prstGeom prst="line">
            <a:avLst/>
          </a:prstGeom>
          <a:noFill/>
          <a:ln w="2857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86" name="Line 82">
            <a:extLst>
              <a:ext uri="{FF2B5EF4-FFF2-40B4-BE49-F238E27FC236}">
                <a16:creationId xmlns:a16="http://schemas.microsoft.com/office/drawing/2014/main" id="{7C567967-C7F0-4D02-310D-D99D8E5AED3E}"/>
              </a:ext>
            </a:extLst>
          </p:cNvPr>
          <p:cNvSpPr>
            <a:spLocks noChangeShapeType="1"/>
          </p:cNvSpPr>
          <p:nvPr/>
        </p:nvSpPr>
        <p:spPr bwMode="auto">
          <a:xfrm flipV="1">
            <a:off x="6230938" y="2411413"/>
            <a:ext cx="561975" cy="28575"/>
          </a:xfrm>
          <a:prstGeom prst="line">
            <a:avLst/>
          </a:prstGeom>
          <a:noFill/>
          <a:ln w="2857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87" name="Line 83">
            <a:extLst>
              <a:ext uri="{FF2B5EF4-FFF2-40B4-BE49-F238E27FC236}">
                <a16:creationId xmlns:a16="http://schemas.microsoft.com/office/drawing/2014/main" id="{D9E1820E-E51E-A33B-17FA-BFDDB50E7212}"/>
              </a:ext>
            </a:extLst>
          </p:cNvPr>
          <p:cNvSpPr>
            <a:spLocks noChangeShapeType="1"/>
          </p:cNvSpPr>
          <p:nvPr/>
        </p:nvSpPr>
        <p:spPr bwMode="auto">
          <a:xfrm flipV="1">
            <a:off x="6792913" y="2373313"/>
            <a:ext cx="571500" cy="38100"/>
          </a:xfrm>
          <a:prstGeom prst="line">
            <a:avLst/>
          </a:prstGeom>
          <a:noFill/>
          <a:ln w="2857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88" name="Rectangle 84">
            <a:extLst>
              <a:ext uri="{FF2B5EF4-FFF2-40B4-BE49-F238E27FC236}">
                <a16:creationId xmlns:a16="http://schemas.microsoft.com/office/drawing/2014/main" id="{ECEAC843-A75F-5C60-742E-8196F53A488C}"/>
              </a:ext>
            </a:extLst>
          </p:cNvPr>
          <p:cNvSpPr>
            <a:spLocks noChangeArrowheads="1"/>
          </p:cNvSpPr>
          <p:nvPr/>
        </p:nvSpPr>
        <p:spPr bwMode="auto">
          <a:xfrm>
            <a:off x="1619250" y="4965700"/>
            <a:ext cx="123825" cy="1238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89" name="Line 85">
            <a:extLst>
              <a:ext uri="{FF2B5EF4-FFF2-40B4-BE49-F238E27FC236}">
                <a16:creationId xmlns:a16="http://schemas.microsoft.com/office/drawing/2014/main" id="{74560A37-5CA6-ADC7-A7F2-8DE5A968A5EE}"/>
              </a:ext>
            </a:extLst>
          </p:cNvPr>
          <p:cNvSpPr>
            <a:spLocks noChangeShapeType="1"/>
          </p:cNvSpPr>
          <p:nvPr/>
        </p:nvSpPr>
        <p:spPr bwMode="auto">
          <a:xfrm flipH="1" flipV="1">
            <a:off x="1619250" y="4965700"/>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90" name="Line 86">
            <a:extLst>
              <a:ext uri="{FF2B5EF4-FFF2-40B4-BE49-F238E27FC236}">
                <a16:creationId xmlns:a16="http://schemas.microsoft.com/office/drawing/2014/main" id="{CEA2828C-323D-D1B0-7390-B70E2B13F915}"/>
              </a:ext>
            </a:extLst>
          </p:cNvPr>
          <p:cNvSpPr>
            <a:spLocks noChangeShapeType="1"/>
          </p:cNvSpPr>
          <p:nvPr/>
        </p:nvSpPr>
        <p:spPr bwMode="auto">
          <a:xfrm>
            <a:off x="1676400" y="5022850"/>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91" name="Line 87">
            <a:extLst>
              <a:ext uri="{FF2B5EF4-FFF2-40B4-BE49-F238E27FC236}">
                <a16:creationId xmlns:a16="http://schemas.microsoft.com/office/drawing/2014/main" id="{AF006CA4-F827-1D4B-F2B6-AA1E000A432B}"/>
              </a:ext>
            </a:extLst>
          </p:cNvPr>
          <p:cNvSpPr>
            <a:spLocks noChangeShapeType="1"/>
          </p:cNvSpPr>
          <p:nvPr/>
        </p:nvSpPr>
        <p:spPr bwMode="auto">
          <a:xfrm flipH="1">
            <a:off x="1619250" y="5022850"/>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92" name="Line 88">
            <a:extLst>
              <a:ext uri="{FF2B5EF4-FFF2-40B4-BE49-F238E27FC236}">
                <a16:creationId xmlns:a16="http://schemas.microsoft.com/office/drawing/2014/main" id="{52AE7542-D139-67E9-65E2-854869E6FEB0}"/>
              </a:ext>
            </a:extLst>
          </p:cNvPr>
          <p:cNvSpPr>
            <a:spLocks noChangeShapeType="1"/>
          </p:cNvSpPr>
          <p:nvPr/>
        </p:nvSpPr>
        <p:spPr bwMode="auto">
          <a:xfrm flipV="1">
            <a:off x="1676400" y="4965700"/>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93" name="Line 89">
            <a:extLst>
              <a:ext uri="{FF2B5EF4-FFF2-40B4-BE49-F238E27FC236}">
                <a16:creationId xmlns:a16="http://schemas.microsoft.com/office/drawing/2014/main" id="{9E68692C-C343-1D21-13D8-35F6FC7680A6}"/>
              </a:ext>
            </a:extLst>
          </p:cNvPr>
          <p:cNvSpPr>
            <a:spLocks noChangeShapeType="1"/>
          </p:cNvSpPr>
          <p:nvPr/>
        </p:nvSpPr>
        <p:spPr bwMode="auto">
          <a:xfrm flipV="1">
            <a:off x="1676400" y="4965700"/>
            <a:ext cx="1588"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94" name="Line 90">
            <a:extLst>
              <a:ext uri="{FF2B5EF4-FFF2-40B4-BE49-F238E27FC236}">
                <a16:creationId xmlns:a16="http://schemas.microsoft.com/office/drawing/2014/main" id="{9AF0018A-CFF9-7F0E-F789-6AB6F631BF32}"/>
              </a:ext>
            </a:extLst>
          </p:cNvPr>
          <p:cNvSpPr>
            <a:spLocks noChangeShapeType="1"/>
          </p:cNvSpPr>
          <p:nvPr/>
        </p:nvSpPr>
        <p:spPr bwMode="auto">
          <a:xfrm>
            <a:off x="1676400" y="5022850"/>
            <a:ext cx="1588"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95" name="Rectangle 91">
            <a:extLst>
              <a:ext uri="{FF2B5EF4-FFF2-40B4-BE49-F238E27FC236}">
                <a16:creationId xmlns:a16="http://schemas.microsoft.com/office/drawing/2014/main" id="{2CE6C6D2-85D0-034E-F09F-D64D9E92B34B}"/>
              </a:ext>
            </a:extLst>
          </p:cNvPr>
          <p:cNvSpPr>
            <a:spLocks noChangeArrowheads="1"/>
          </p:cNvSpPr>
          <p:nvPr/>
        </p:nvSpPr>
        <p:spPr bwMode="auto">
          <a:xfrm>
            <a:off x="2190750" y="4860925"/>
            <a:ext cx="123825" cy="1238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596" name="Line 92">
            <a:extLst>
              <a:ext uri="{FF2B5EF4-FFF2-40B4-BE49-F238E27FC236}">
                <a16:creationId xmlns:a16="http://schemas.microsoft.com/office/drawing/2014/main" id="{38435C60-5FFB-51F7-E1B2-DBF1E89286FB}"/>
              </a:ext>
            </a:extLst>
          </p:cNvPr>
          <p:cNvSpPr>
            <a:spLocks noChangeShapeType="1"/>
          </p:cNvSpPr>
          <p:nvPr/>
        </p:nvSpPr>
        <p:spPr bwMode="auto">
          <a:xfrm flipH="1" flipV="1">
            <a:off x="2190750" y="4860925"/>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97" name="Line 93">
            <a:extLst>
              <a:ext uri="{FF2B5EF4-FFF2-40B4-BE49-F238E27FC236}">
                <a16:creationId xmlns:a16="http://schemas.microsoft.com/office/drawing/2014/main" id="{F2D76475-8879-06E0-057C-74E734E2F640}"/>
              </a:ext>
            </a:extLst>
          </p:cNvPr>
          <p:cNvSpPr>
            <a:spLocks noChangeShapeType="1"/>
          </p:cNvSpPr>
          <p:nvPr/>
        </p:nvSpPr>
        <p:spPr bwMode="auto">
          <a:xfrm>
            <a:off x="2247900" y="4918075"/>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98" name="Line 94">
            <a:extLst>
              <a:ext uri="{FF2B5EF4-FFF2-40B4-BE49-F238E27FC236}">
                <a16:creationId xmlns:a16="http://schemas.microsoft.com/office/drawing/2014/main" id="{A9226A73-35C2-6EF8-D469-EA6F29D7942F}"/>
              </a:ext>
            </a:extLst>
          </p:cNvPr>
          <p:cNvSpPr>
            <a:spLocks noChangeShapeType="1"/>
          </p:cNvSpPr>
          <p:nvPr/>
        </p:nvSpPr>
        <p:spPr bwMode="auto">
          <a:xfrm flipH="1">
            <a:off x="2190750" y="4918075"/>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599" name="Line 95">
            <a:extLst>
              <a:ext uri="{FF2B5EF4-FFF2-40B4-BE49-F238E27FC236}">
                <a16:creationId xmlns:a16="http://schemas.microsoft.com/office/drawing/2014/main" id="{FFE45870-3E7F-D8F1-0F73-487EE338D87E}"/>
              </a:ext>
            </a:extLst>
          </p:cNvPr>
          <p:cNvSpPr>
            <a:spLocks noChangeShapeType="1"/>
          </p:cNvSpPr>
          <p:nvPr/>
        </p:nvSpPr>
        <p:spPr bwMode="auto">
          <a:xfrm flipV="1">
            <a:off x="2247900" y="4860925"/>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00" name="Line 96">
            <a:extLst>
              <a:ext uri="{FF2B5EF4-FFF2-40B4-BE49-F238E27FC236}">
                <a16:creationId xmlns:a16="http://schemas.microsoft.com/office/drawing/2014/main" id="{944435EC-6DB1-0D2E-488B-AFA318038946}"/>
              </a:ext>
            </a:extLst>
          </p:cNvPr>
          <p:cNvSpPr>
            <a:spLocks noChangeShapeType="1"/>
          </p:cNvSpPr>
          <p:nvPr/>
        </p:nvSpPr>
        <p:spPr bwMode="auto">
          <a:xfrm flipV="1">
            <a:off x="2247900" y="4860925"/>
            <a:ext cx="1588"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01" name="Line 97">
            <a:extLst>
              <a:ext uri="{FF2B5EF4-FFF2-40B4-BE49-F238E27FC236}">
                <a16:creationId xmlns:a16="http://schemas.microsoft.com/office/drawing/2014/main" id="{95DB0CC5-0A6E-6929-9244-B7C27740AADF}"/>
              </a:ext>
            </a:extLst>
          </p:cNvPr>
          <p:cNvSpPr>
            <a:spLocks noChangeShapeType="1"/>
          </p:cNvSpPr>
          <p:nvPr/>
        </p:nvSpPr>
        <p:spPr bwMode="auto">
          <a:xfrm>
            <a:off x="2247900" y="4918075"/>
            <a:ext cx="1588"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02" name="Rectangle 98">
            <a:extLst>
              <a:ext uri="{FF2B5EF4-FFF2-40B4-BE49-F238E27FC236}">
                <a16:creationId xmlns:a16="http://schemas.microsoft.com/office/drawing/2014/main" id="{0C9E11D8-169E-B3E7-6017-58F82433CCBE}"/>
              </a:ext>
            </a:extLst>
          </p:cNvPr>
          <p:cNvSpPr>
            <a:spLocks noChangeArrowheads="1"/>
          </p:cNvSpPr>
          <p:nvPr/>
        </p:nvSpPr>
        <p:spPr bwMode="auto">
          <a:xfrm>
            <a:off x="2752725" y="4765675"/>
            <a:ext cx="123825" cy="1238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603" name="Line 99">
            <a:extLst>
              <a:ext uri="{FF2B5EF4-FFF2-40B4-BE49-F238E27FC236}">
                <a16:creationId xmlns:a16="http://schemas.microsoft.com/office/drawing/2014/main" id="{6CD53796-D97D-AD61-800A-F844CD58F23F}"/>
              </a:ext>
            </a:extLst>
          </p:cNvPr>
          <p:cNvSpPr>
            <a:spLocks noChangeShapeType="1"/>
          </p:cNvSpPr>
          <p:nvPr/>
        </p:nvSpPr>
        <p:spPr bwMode="auto">
          <a:xfrm flipH="1" flipV="1">
            <a:off x="2752725" y="4765675"/>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04" name="Line 100">
            <a:extLst>
              <a:ext uri="{FF2B5EF4-FFF2-40B4-BE49-F238E27FC236}">
                <a16:creationId xmlns:a16="http://schemas.microsoft.com/office/drawing/2014/main" id="{D6160C8E-7341-A2BB-B1BC-05A2CBF38D69}"/>
              </a:ext>
            </a:extLst>
          </p:cNvPr>
          <p:cNvSpPr>
            <a:spLocks noChangeShapeType="1"/>
          </p:cNvSpPr>
          <p:nvPr/>
        </p:nvSpPr>
        <p:spPr bwMode="auto">
          <a:xfrm>
            <a:off x="2809875" y="4822825"/>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05" name="Line 101">
            <a:extLst>
              <a:ext uri="{FF2B5EF4-FFF2-40B4-BE49-F238E27FC236}">
                <a16:creationId xmlns:a16="http://schemas.microsoft.com/office/drawing/2014/main" id="{9FFABDC8-998C-17A4-133E-B228B2E5D465}"/>
              </a:ext>
            </a:extLst>
          </p:cNvPr>
          <p:cNvSpPr>
            <a:spLocks noChangeShapeType="1"/>
          </p:cNvSpPr>
          <p:nvPr/>
        </p:nvSpPr>
        <p:spPr bwMode="auto">
          <a:xfrm flipH="1">
            <a:off x="2752725" y="4822825"/>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06" name="Line 102">
            <a:extLst>
              <a:ext uri="{FF2B5EF4-FFF2-40B4-BE49-F238E27FC236}">
                <a16:creationId xmlns:a16="http://schemas.microsoft.com/office/drawing/2014/main" id="{29A05C1F-CFF1-D4F0-472C-0B3EDBA6A90D}"/>
              </a:ext>
            </a:extLst>
          </p:cNvPr>
          <p:cNvSpPr>
            <a:spLocks noChangeShapeType="1"/>
          </p:cNvSpPr>
          <p:nvPr/>
        </p:nvSpPr>
        <p:spPr bwMode="auto">
          <a:xfrm flipV="1">
            <a:off x="2809875" y="4765675"/>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07" name="Line 103">
            <a:extLst>
              <a:ext uri="{FF2B5EF4-FFF2-40B4-BE49-F238E27FC236}">
                <a16:creationId xmlns:a16="http://schemas.microsoft.com/office/drawing/2014/main" id="{080C41BB-6BCA-6D01-C93F-9587063B7629}"/>
              </a:ext>
            </a:extLst>
          </p:cNvPr>
          <p:cNvSpPr>
            <a:spLocks noChangeShapeType="1"/>
          </p:cNvSpPr>
          <p:nvPr/>
        </p:nvSpPr>
        <p:spPr bwMode="auto">
          <a:xfrm flipV="1">
            <a:off x="2809875" y="4765675"/>
            <a:ext cx="1588"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08" name="Line 104">
            <a:extLst>
              <a:ext uri="{FF2B5EF4-FFF2-40B4-BE49-F238E27FC236}">
                <a16:creationId xmlns:a16="http://schemas.microsoft.com/office/drawing/2014/main" id="{21513DFB-4DFC-CFB6-257C-0ADB352551E9}"/>
              </a:ext>
            </a:extLst>
          </p:cNvPr>
          <p:cNvSpPr>
            <a:spLocks noChangeShapeType="1"/>
          </p:cNvSpPr>
          <p:nvPr/>
        </p:nvSpPr>
        <p:spPr bwMode="auto">
          <a:xfrm>
            <a:off x="2809875" y="4822825"/>
            <a:ext cx="1588"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09" name="Rectangle 105">
            <a:extLst>
              <a:ext uri="{FF2B5EF4-FFF2-40B4-BE49-F238E27FC236}">
                <a16:creationId xmlns:a16="http://schemas.microsoft.com/office/drawing/2014/main" id="{242D3F71-DBF0-C2DD-EA77-33DE94FA1DD0}"/>
              </a:ext>
            </a:extLst>
          </p:cNvPr>
          <p:cNvSpPr>
            <a:spLocks noChangeArrowheads="1"/>
          </p:cNvSpPr>
          <p:nvPr/>
        </p:nvSpPr>
        <p:spPr bwMode="auto">
          <a:xfrm>
            <a:off x="3324225" y="4451350"/>
            <a:ext cx="123825" cy="1238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610" name="Line 106">
            <a:extLst>
              <a:ext uri="{FF2B5EF4-FFF2-40B4-BE49-F238E27FC236}">
                <a16:creationId xmlns:a16="http://schemas.microsoft.com/office/drawing/2014/main" id="{BD6BFAA8-D425-2DE4-9836-E1E9EFDE50B8}"/>
              </a:ext>
            </a:extLst>
          </p:cNvPr>
          <p:cNvSpPr>
            <a:spLocks noChangeShapeType="1"/>
          </p:cNvSpPr>
          <p:nvPr/>
        </p:nvSpPr>
        <p:spPr bwMode="auto">
          <a:xfrm flipH="1" flipV="1">
            <a:off x="3324225" y="4451350"/>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11" name="Line 107">
            <a:extLst>
              <a:ext uri="{FF2B5EF4-FFF2-40B4-BE49-F238E27FC236}">
                <a16:creationId xmlns:a16="http://schemas.microsoft.com/office/drawing/2014/main" id="{1131C9CF-A3F3-0869-1ADF-C40D0E2E008A}"/>
              </a:ext>
            </a:extLst>
          </p:cNvPr>
          <p:cNvSpPr>
            <a:spLocks noChangeShapeType="1"/>
          </p:cNvSpPr>
          <p:nvPr/>
        </p:nvSpPr>
        <p:spPr bwMode="auto">
          <a:xfrm>
            <a:off x="3381375" y="4508500"/>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12" name="Line 108">
            <a:extLst>
              <a:ext uri="{FF2B5EF4-FFF2-40B4-BE49-F238E27FC236}">
                <a16:creationId xmlns:a16="http://schemas.microsoft.com/office/drawing/2014/main" id="{6B0F3B09-6D8B-3BFE-04AB-81942FFB321B}"/>
              </a:ext>
            </a:extLst>
          </p:cNvPr>
          <p:cNvSpPr>
            <a:spLocks noChangeShapeType="1"/>
          </p:cNvSpPr>
          <p:nvPr/>
        </p:nvSpPr>
        <p:spPr bwMode="auto">
          <a:xfrm flipH="1">
            <a:off x="3324225" y="4508500"/>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13" name="Line 109">
            <a:extLst>
              <a:ext uri="{FF2B5EF4-FFF2-40B4-BE49-F238E27FC236}">
                <a16:creationId xmlns:a16="http://schemas.microsoft.com/office/drawing/2014/main" id="{374FDC8A-7723-CA5A-95AC-BCA237CF9657}"/>
              </a:ext>
            </a:extLst>
          </p:cNvPr>
          <p:cNvSpPr>
            <a:spLocks noChangeShapeType="1"/>
          </p:cNvSpPr>
          <p:nvPr/>
        </p:nvSpPr>
        <p:spPr bwMode="auto">
          <a:xfrm flipV="1">
            <a:off x="3381375" y="4451350"/>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14" name="Line 110">
            <a:extLst>
              <a:ext uri="{FF2B5EF4-FFF2-40B4-BE49-F238E27FC236}">
                <a16:creationId xmlns:a16="http://schemas.microsoft.com/office/drawing/2014/main" id="{8E7F9132-A318-4CE5-386A-F8759EDDAAD9}"/>
              </a:ext>
            </a:extLst>
          </p:cNvPr>
          <p:cNvSpPr>
            <a:spLocks noChangeShapeType="1"/>
          </p:cNvSpPr>
          <p:nvPr/>
        </p:nvSpPr>
        <p:spPr bwMode="auto">
          <a:xfrm flipV="1">
            <a:off x="3381375" y="4451350"/>
            <a:ext cx="1588"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15" name="Line 111">
            <a:extLst>
              <a:ext uri="{FF2B5EF4-FFF2-40B4-BE49-F238E27FC236}">
                <a16:creationId xmlns:a16="http://schemas.microsoft.com/office/drawing/2014/main" id="{381EE745-8F52-B452-8C29-FDF5FEDDD322}"/>
              </a:ext>
            </a:extLst>
          </p:cNvPr>
          <p:cNvSpPr>
            <a:spLocks noChangeShapeType="1"/>
          </p:cNvSpPr>
          <p:nvPr/>
        </p:nvSpPr>
        <p:spPr bwMode="auto">
          <a:xfrm>
            <a:off x="3381375" y="4508500"/>
            <a:ext cx="1588"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16" name="Rectangle 112">
            <a:extLst>
              <a:ext uri="{FF2B5EF4-FFF2-40B4-BE49-F238E27FC236}">
                <a16:creationId xmlns:a16="http://schemas.microsoft.com/office/drawing/2014/main" id="{FFCBBF1C-7671-C8F1-6495-A7F161FAA48F}"/>
              </a:ext>
            </a:extLst>
          </p:cNvPr>
          <p:cNvSpPr>
            <a:spLocks noChangeArrowheads="1"/>
          </p:cNvSpPr>
          <p:nvPr/>
        </p:nvSpPr>
        <p:spPr bwMode="auto">
          <a:xfrm>
            <a:off x="3895725" y="3592513"/>
            <a:ext cx="123825" cy="1238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617" name="Line 113">
            <a:extLst>
              <a:ext uri="{FF2B5EF4-FFF2-40B4-BE49-F238E27FC236}">
                <a16:creationId xmlns:a16="http://schemas.microsoft.com/office/drawing/2014/main" id="{65DFE980-B604-3E4B-CF3C-DD44D4EDA442}"/>
              </a:ext>
            </a:extLst>
          </p:cNvPr>
          <p:cNvSpPr>
            <a:spLocks noChangeShapeType="1"/>
          </p:cNvSpPr>
          <p:nvPr/>
        </p:nvSpPr>
        <p:spPr bwMode="auto">
          <a:xfrm flipH="1" flipV="1">
            <a:off x="3895725" y="359251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18" name="Line 114">
            <a:extLst>
              <a:ext uri="{FF2B5EF4-FFF2-40B4-BE49-F238E27FC236}">
                <a16:creationId xmlns:a16="http://schemas.microsoft.com/office/drawing/2014/main" id="{1428A27D-0F3C-A56C-AA2E-8316A5EB3D8B}"/>
              </a:ext>
            </a:extLst>
          </p:cNvPr>
          <p:cNvSpPr>
            <a:spLocks noChangeShapeType="1"/>
          </p:cNvSpPr>
          <p:nvPr/>
        </p:nvSpPr>
        <p:spPr bwMode="auto">
          <a:xfrm>
            <a:off x="3952875" y="364966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19" name="Line 115">
            <a:extLst>
              <a:ext uri="{FF2B5EF4-FFF2-40B4-BE49-F238E27FC236}">
                <a16:creationId xmlns:a16="http://schemas.microsoft.com/office/drawing/2014/main" id="{3B2F5594-1231-A5F0-63D1-9899825BC996}"/>
              </a:ext>
            </a:extLst>
          </p:cNvPr>
          <p:cNvSpPr>
            <a:spLocks noChangeShapeType="1"/>
          </p:cNvSpPr>
          <p:nvPr/>
        </p:nvSpPr>
        <p:spPr bwMode="auto">
          <a:xfrm flipH="1">
            <a:off x="3895725" y="364966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20" name="Line 116">
            <a:extLst>
              <a:ext uri="{FF2B5EF4-FFF2-40B4-BE49-F238E27FC236}">
                <a16:creationId xmlns:a16="http://schemas.microsoft.com/office/drawing/2014/main" id="{53070936-1A05-2C5B-2E76-27EEB4E5C82D}"/>
              </a:ext>
            </a:extLst>
          </p:cNvPr>
          <p:cNvSpPr>
            <a:spLocks noChangeShapeType="1"/>
          </p:cNvSpPr>
          <p:nvPr/>
        </p:nvSpPr>
        <p:spPr bwMode="auto">
          <a:xfrm flipV="1">
            <a:off x="3952875" y="359251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21" name="Line 117">
            <a:extLst>
              <a:ext uri="{FF2B5EF4-FFF2-40B4-BE49-F238E27FC236}">
                <a16:creationId xmlns:a16="http://schemas.microsoft.com/office/drawing/2014/main" id="{90FAC3F2-E78D-32C9-A5FF-561907D5D95E}"/>
              </a:ext>
            </a:extLst>
          </p:cNvPr>
          <p:cNvSpPr>
            <a:spLocks noChangeShapeType="1"/>
          </p:cNvSpPr>
          <p:nvPr/>
        </p:nvSpPr>
        <p:spPr bwMode="auto">
          <a:xfrm flipV="1">
            <a:off x="3952875" y="3592513"/>
            <a:ext cx="1588"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22" name="Line 118">
            <a:extLst>
              <a:ext uri="{FF2B5EF4-FFF2-40B4-BE49-F238E27FC236}">
                <a16:creationId xmlns:a16="http://schemas.microsoft.com/office/drawing/2014/main" id="{1E4A226F-1DA0-DDA1-848C-74C2B2E45BF7}"/>
              </a:ext>
            </a:extLst>
          </p:cNvPr>
          <p:cNvSpPr>
            <a:spLocks noChangeShapeType="1"/>
          </p:cNvSpPr>
          <p:nvPr/>
        </p:nvSpPr>
        <p:spPr bwMode="auto">
          <a:xfrm>
            <a:off x="3952875" y="3649663"/>
            <a:ext cx="1588"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23" name="Rectangle 119">
            <a:extLst>
              <a:ext uri="{FF2B5EF4-FFF2-40B4-BE49-F238E27FC236}">
                <a16:creationId xmlns:a16="http://schemas.microsoft.com/office/drawing/2014/main" id="{2D929FD7-8B9E-6ACE-4028-CDE3AF4F7F5A}"/>
              </a:ext>
            </a:extLst>
          </p:cNvPr>
          <p:cNvSpPr>
            <a:spLocks noChangeArrowheads="1"/>
          </p:cNvSpPr>
          <p:nvPr/>
        </p:nvSpPr>
        <p:spPr bwMode="auto">
          <a:xfrm>
            <a:off x="4468813" y="3001963"/>
            <a:ext cx="123825" cy="1238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624" name="Line 120">
            <a:extLst>
              <a:ext uri="{FF2B5EF4-FFF2-40B4-BE49-F238E27FC236}">
                <a16:creationId xmlns:a16="http://schemas.microsoft.com/office/drawing/2014/main" id="{1BB7C8A8-1D44-C1CB-A2B9-C77CCCC09FEC}"/>
              </a:ext>
            </a:extLst>
          </p:cNvPr>
          <p:cNvSpPr>
            <a:spLocks noChangeShapeType="1"/>
          </p:cNvSpPr>
          <p:nvPr/>
        </p:nvSpPr>
        <p:spPr bwMode="auto">
          <a:xfrm flipH="1" flipV="1">
            <a:off x="4468813" y="300196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25" name="Line 121">
            <a:extLst>
              <a:ext uri="{FF2B5EF4-FFF2-40B4-BE49-F238E27FC236}">
                <a16:creationId xmlns:a16="http://schemas.microsoft.com/office/drawing/2014/main" id="{9F0F763B-64FB-C86A-FB9C-0B391BDA5EE4}"/>
              </a:ext>
            </a:extLst>
          </p:cNvPr>
          <p:cNvSpPr>
            <a:spLocks noChangeShapeType="1"/>
          </p:cNvSpPr>
          <p:nvPr/>
        </p:nvSpPr>
        <p:spPr bwMode="auto">
          <a:xfrm>
            <a:off x="4525963" y="305911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26" name="Line 122">
            <a:extLst>
              <a:ext uri="{FF2B5EF4-FFF2-40B4-BE49-F238E27FC236}">
                <a16:creationId xmlns:a16="http://schemas.microsoft.com/office/drawing/2014/main" id="{C50333CE-C996-DC66-B626-1E5178D88156}"/>
              </a:ext>
            </a:extLst>
          </p:cNvPr>
          <p:cNvSpPr>
            <a:spLocks noChangeShapeType="1"/>
          </p:cNvSpPr>
          <p:nvPr/>
        </p:nvSpPr>
        <p:spPr bwMode="auto">
          <a:xfrm flipH="1">
            <a:off x="4468813" y="305911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27" name="Line 123">
            <a:extLst>
              <a:ext uri="{FF2B5EF4-FFF2-40B4-BE49-F238E27FC236}">
                <a16:creationId xmlns:a16="http://schemas.microsoft.com/office/drawing/2014/main" id="{808B81A2-CA06-3D4D-4DDF-F16CC1F80B49}"/>
              </a:ext>
            </a:extLst>
          </p:cNvPr>
          <p:cNvSpPr>
            <a:spLocks noChangeShapeType="1"/>
          </p:cNvSpPr>
          <p:nvPr/>
        </p:nvSpPr>
        <p:spPr bwMode="auto">
          <a:xfrm flipV="1">
            <a:off x="4525963" y="300196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28" name="Line 124">
            <a:extLst>
              <a:ext uri="{FF2B5EF4-FFF2-40B4-BE49-F238E27FC236}">
                <a16:creationId xmlns:a16="http://schemas.microsoft.com/office/drawing/2014/main" id="{6058F56C-5EF7-E729-8CCB-5C579E9C7E2D}"/>
              </a:ext>
            </a:extLst>
          </p:cNvPr>
          <p:cNvSpPr>
            <a:spLocks noChangeShapeType="1"/>
          </p:cNvSpPr>
          <p:nvPr/>
        </p:nvSpPr>
        <p:spPr bwMode="auto">
          <a:xfrm flipV="1">
            <a:off x="4525963" y="3001963"/>
            <a:ext cx="1587"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29" name="Line 125">
            <a:extLst>
              <a:ext uri="{FF2B5EF4-FFF2-40B4-BE49-F238E27FC236}">
                <a16:creationId xmlns:a16="http://schemas.microsoft.com/office/drawing/2014/main" id="{ED797F7A-D106-7F5F-CD9D-2F26F70075A2}"/>
              </a:ext>
            </a:extLst>
          </p:cNvPr>
          <p:cNvSpPr>
            <a:spLocks noChangeShapeType="1"/>
          </p:cNvSpPr>
          <p:nvPr/>
        </p:nvSpPr>
        <p:spPr bwMode="auto">
          <a:xfrm>
            <a:off x="4525963" y="3059113"/>
            <a:ext cx="1587"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30" name="Rectangle 126">
            <a:extLst>
              <a:ext uri="{FF2B5EF4-FFF2-40B4-BE49-F238E27FC236}">
                <a16:creationId xmlns:a16="http://schemas.microsoft.com/office/drawing/2014/main" id="{6C567978-64F0-D082-2B2D-8983FCF431DB}"/>
              </a:ext>
            </a:extLst>
          </p:cNvPr>
          <p:cNvSpPr>
            <a:spLocks noChangeArrowheads="1"/>
          </p:cNvSpPr>
          <p:nvPr/>
        </p:nvSpPr>
        <p:spPr bwMode="auto">
          <a:xfrm>
            <a:off x="5030788" y="2659063"/>
            <a:ext cx="123825" cy="1238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631" name="Line 127">
            <a:extLst>
              <a:ext uri="{FF2B5EF4-FFF2-40B4-BE49-F238E27FC236}">
                <a16:creationId xmlns:a16="http://schemas.microsoft.com/office/drawing/2014/main" id="{DC0E0D54-35E1-D312-902E-505F15741456}"/>
              </a:ext>
            </a:extLst>
          </p:cNvPr>
          <p:cNvSpPr>
            <a:spLocks noChangeShapeType="1"/>
          </p:cNvSpPr>
          <p:nvPr/>
        </p:nvSpPr>
        <p:spPr bwMode="auto">
          <a:xfrm flipH="1" flipV="1">
            <a:off x="5030788" y="265906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32" name="Line 128">
            <a:extLst>
              <a:ext uri="{FF2B5EF4-FFF2-40B4-BE49-F238E27FC236}">
                <a16:creationId xmlns:a16="http://schemas.microsoft.com/office/drawing/2014/main" id="{BA6726C3-391A-BDA2-D185-8C9EBE2C37F4}"/>
              </a:ext>
            </a:extLst>
          </p:cNvPr>
          <p:cNvSpPr>
            <a:spLocks noChangeShapeType="1"/>
          </p:cNvSpPr>
          <p:nvPr/>
        </p:nvSpPr>
        <p:spPr bwMode="auto">
          <a:xfrm>
            <a:off x="5087938" y="271621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33" name="Line 129">
            <a:extLst>
              <a:ext uri="{FF2B5EF4-FFF2-40B4-BE49-F238E27FC236}">
                <a16:creationId xmlns:a16="http://schemas.microsoft.com/office/drawing/2014/main" id="{93B293B5-4CD2-931A-A418-E0A2E531CB21}"/>
              </a:ext>
            </a:extLst>
          </p:cNvPr>
          <p:cNvSpPr>
            <a:spLocks noChangeShapeType="1"/>
          </p:cNvSpPr>
          <p:nvPr/>
        </p:nvSpPr>
        <p:spPr bwMode="auto">
          <a:xfrm flipH="1">
            <a:off x="5030788" y="271621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34" name="Line 130">
            <a:extLst>
              <a:ext uri="{FF2B5EF4-FFF2-40B4-BE49-F238E27FC236}">
                <a16:creationId xmlns:a16="http://schemas.microsoft.com/office/drawing/2014/main" id="{53AEF788-A44D-58C0-919F-36D480E5553C}"/>
              </a:ext>
            </a:extLst>
          </p:cNvPr>
          <p:cNvSpPr>
            <a:spLocks noChangeShapeType="1"/>
          </p:cNvSpPr>
          <p:nvPr/>
        </p:nvSpPr>
        <p:spPr bwMode="auto">
          <a:xfrm flipV="1">
            <a:off x="5087938" y="265906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35" name="Line 131">
            <a:extLst>
              <a:ext uri="{FF2B5EF4-FFF2-40B4-BE49-F238E27FC236}">
                <a16:creationId xmlns:a16="http://schemas.microsoft.com/office/drawing/2014/main" id="{40E9634E-04AF-D0A0-6EE7-4205A28F7264}"/>
              </a:ext>
            </a:extLst>
          </p:cNvPr>
          <p:cNvSpPr>
            <a:spLocks noChangeShapeType="1"/>
          </p:cNvSpPr>
          <p:nvPr/>
        </p:nvSpPr>
        <p:spPr bwMode="auto">
          <a:xfrm flipV="1">
            <a:off x="5087938" y="2659063"/>
            <a:ext cx="1587"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36" name="Line 132">
            <a:extLst>
              <a:ext uri="{FF2B5EF4-FFF2-40B4-BE49-F238E27FC236}">
                <a16:creationId xmlns:a16="http://schemas.microsoft.com/office/drawing/2014/main" id="{C7EA3369-B61B-4321-FE9C-DC3886E8E31C}"/>
              </a:ext>
            </a:extLst>
          </p:cNvPr>
          <p:cNvSpPr>
            <a:spLocks noChangeShapeType="1"/>
          </p:cNvSpPr>
          <p:nvPr/>
        </p:nvSpPr>
        <p:spPr bwMode="auto">
          <a:xfrm>
            <a:off x="5087938" y="2716213"/>
            <a:ext cx="1587"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37" name="Rectangle 133">
            <a:extLst>
              <a:ext uri="{FF2B5EF4-FFF2-40B4-BE49-F238E27FC236}">
                <a16:creationId xmlns:a16="http://schemas.microsoft.com/office/drawing/2014/main" id="{077C1C58-8797-82C8-C6E1-1A9FA5EDD6BB}"/>
              </a:ext>
            </a:extLst>
          </p:cNvPr>
          <p:cNvSpPr>
            <a:spLocks noChangeArrowheads="1"/>
          </p:cNvSpPr>
          <p:nvPr/>
        </p:nvSpPr>
        <p:spPr bwMode="auto">
          <a:xfrm>
            <a:off x="5602288" y="2487613"/>
            <a:ext cx="123825" cy="1238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638" name="Line 134">
            <a:extLst>
              <a:ext uri="{FF2B5EF4-FFF2-40B4-BE49-F238E27FC236}">
                <a16:creationId xmlns:a16="http://schemas.microsoft.com/office/drawing/2014/main" id="{5521336D-2FB6-6301-2B23-BFED8A569283}"/>
              </a:ext>
            </a:extLst>
          </p:cNvPr>
          <p:cNvSpPr>
            <a:spLocks noChangeShapeType="1"/>
          </p:cNvSpPr>
          <p:nvPr/>
        </p:nvSpPr>
        <p:spPr bwMode="auto">
          <a:xfrm flipH="1" flipV="1">
            <a:off x="5602288" y="248761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39" name="Line 135">
            <a:extLst>
              <a:ext uri="{FF2B5EF4-FFF2-40B4-BE49-F238E27FC236}">
                <a16:creationId xmlns:a16="http://schemas.microsoft.com/office/drawing/2014/main" id="{256CD339-3C9C-DC4D-5D1A-3CDA8EC2149A}"/>
              </a:ext>
            </a:extLst>
          </p:cNvPr>
          <p:cNvSpPr>
            <a:spLocks noChangeShapeType="1"/>
          </p:cNvSpPr>
          <p:nvPr/>
        </p:nvSpPr>
        <p:spPr bwMode="auto">
          <a:xfrm>
            <a:off x="5659438" y="254476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40" name="Line 136">
            <a:extLst>
              <a:ext uri="{FF2B5EF4-FFF2-40B4-BE49-F238E27FC236}">
                <a16:creationId xmlns:a16="http://schemas.microsoft.com/office/drawing/2014/main" id="{99118124-DD73-61CB-4DF7-63244E789392}"/>
              </a:ext>
            </a:extLst>
          </p:cNvPr>
          <p:cNvSpPr>
            <a:spLocks noChangeShapeType="1"/>
          </p:cNvSpPr>
          <p:nvPr/>
        </p:nvSpPr>
        <p:spPr bwMode="auto">
          <a:xfrm flipH="1">
            <a:off x="5602288" y="254476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41" name="Line 137">
            <a:extLst>
              <a:ext uri="{FF2B5EF4-FFF2-40B4-BE49-F238E27FC236}">
                <a16:creationId xmlns:a16="http://schemas.microsoft.com/office/drawing/2014/main" id="{5853F047-F7FB-B039-A635-92E81153587F}"/>
              </a:ext>
            </a:extLst>
          </p:cNvPr>
          <p:cNvSpPr>
            <a:spLocks noChangeShapeType="1"/>
          </p:cNvSpPr>
          <p:nvPr/>
        </p:nvSpPr>
        <p:spPr bwMode="auto">
          <a:xfrm flipV="1">
            <a:off x="5659438" y="248761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42" name="Line 138">
            <a:extLst>
              <a:ext uri="{FF2B5EF4-FFF2-40B4-BE49-F238E27FC236}">
                <a16:creationId xmlns:a16="http://schemas.microsoft.com/office/drawing/2014/main" id="{77735627-F7EA-3431-438E-C709441526F0}"/>
              </a:ext>
            </a:extLst>
          </p:cNvPr>
          <p:cNvSpPr>
            <a:spLocks noChangeShapeType="1"/>
          </p:cNvSpPr>
          <p:nvPr/>
        </p:nvSpPr>
        <p:spPr bwMode="auto">
          <a:xfrm flipV="1">
            <a:off x="5659438" y="2487613"/>
            <a:ext cx="1587"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43" name="Line 139">
            <a:extLst>
              <a:ext uri="{FF2B5EF4-FFF2-40B4-BE49-F238E27FC236}">
                <a16:creationId xmlns:a16="http://schemas.microsoft.com/office/drawing/2014/main" id="{0370C806-835D-39A5-890C-52A8BD8612A4}"/>
              </a:ext>
            </a:extLst>
          </p:cNvPr>
          <p:cNvSpPr>
            <a:spLocks noChangeShapeType="1"/>
          </p:cNvSpPr>
          <p:nvPr/>
        </p:nvSpPr>
        <p:spPr bwMode="auto">
          <a:xfrm>
            <a:off x="5659438" y="2544763"/>
            <a:ext cx="1587"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44" name="Rectangle 140">
            <a:extLst>
              <a:ext uri="{FF2B5EF4-FFF2-40B4-BE49-F238E27FC236}">
                <a16:creationId xmlns:a16="http://schemas.microsoft.com/office/drawing/2014/main" id="{2D1EC861-4035-6EAE-F097-ECC411D2DAD4}"/>
              </a:ext>
            </a:extLst>
          </p:cNvPr>
          <p:cNvSpPr>
            <a:spLocks noChangeArrowheads="1"/>
          </p:cNvSpPr>
          <p:nvPr/>
        </p:nvSpPr>
        <p:spPr bwMode="auto">
          <a:xfrm>
            <a:off x="6173788" y="2382838"/>
            <a:ext cx="123825" cy="1238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645" name="Line 141">
            <a:extLst>
              <a:ext uri="{FF2B5EF4-FFF2-40B4-BE49-F238E27FC236}">
                <a16:creationId xmlns:a16="http://schemas.microsoft.com/office/drawing/2014/main" id="{2DA4070C-DCE0-30E9-A72F-4844566319A7}"/>
              </a:ext>
            </a:extLst>
          </p:cNvPr>
          <p:cNvSpPr>
            <a:spLocks noChangeShapeType="1"/>
          </p:cNvSpPr>
          <p:nvPr/>
        </p:nvSpPr>
        <p:spPr bwMode="auto">
          <a:xfrm flipH="1" flipV="1">
            <a:off x="6173788" y="2382838"/>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46" name="Line 142">
            <a:extLst>
              <a:ext uri="{FF2B5EF4-FFF2-40B4-BE49-F238E27FC236}">
                <a16:creationId xmlns:a16="http://schemas.microsoft.com/office/drawing/2014/main" id="{6983B8C4-67AD-5EF3-1AF2-01B422A9817E}"/>
              </a:ext>
            </a:extLst>
          </p:cNvPr>
          <p:cNvSpPr>
            <a:spLocks noChangeShapeType="1"/>
          </p:cNvSpPr>
          <p:nvPr/>
        </p:nvSpPr>
        <p:spPr bwMode="auto">
          <a:xfrm>
            <a:off x="6230938" y="2439988"/>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47" name="Line 143">
            <a:extLst>
              <a:ext uri="{FF2B5EF4-FFF2-40B4-BE49-F238E27FC236}">
                <a16:creationId xmlns:a16="http://schemas.microsoft.com/office/drawing/2014/main" id="{0929A3B9-2BA6-60F6-10F3-261E72B3A979}"/>
              </a:ext>
            </a:extLst>
          </p:cNvPr>
          <p:cNvSpPr>
            <a:spLocks noChangeShapeType="1"/>
          </p:cNvSpPr>
          <p:nvPr/>
        </p:nvSpPr>
        <p:spPr bwMode="auto">
          <a:xfrm flipH="1">
            <a:off x="6173788" y="2439988"/>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48" name="Line 144">
            <a:extLst>
              <a:ext uri="{FF2B5EF4-FFF2-40B4-BE49-F238E27FC236}">
                <a16:creationId xmlns:a16="http://schemas.microsoft.com/office/drawing/2014/main" id="{22EC4A10-22E7-DA06-C096-5686C3F108B2}"/>
              </a:ext>
            </a:extLst>
          </p:cNvPr>
          <p:cNvSpPr>
            <a:spLocks noChangeShapeType="1"/>
          </p:cNvSpPr>
          <p:nvPr/>
        </p:nvSpPr>
        <p:spPr bwMode="auto">
          <a:xfrm flipV="1">
            <a:off x="6230938" y="2382838"/>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49" name="Line 145">
            <a:extLst>
              <a:ext uri="{FF2B5EF4-FFF2-40B4-BE49-F238E27FC236}">
                <a16:creationId xmlns:a16="http://schemas.microsoft.com/office/drawing/2014/main" id="{AA5973C0-8A3F-387C-F65B-122B0A0EF1BE}"/>
              </a:ext>
            </a:extLst>
          </p:cNvPr>
          <p:cNvSpPr>
            <a:spLocks noChangeShapeType="1"/>
          </p:cNvSpPr>
          <p:nvPr/>
        </p:nvSpPr>
        <p:spPr bwMode="auto">
          <a:xfrm flipV="1">
            <a:off x="6230938" y="2382838"/>
            <a:ext cx="1587"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50" name="Line 146">
            <a:extLst>
              <a:ext uri="{FF2B5EF4-FFF2-40B4-BE49-F238E27FC236}">
                <a16:creationId xmlns:a16="http://schemas.microsoft.com/office/drawing/2014/main" id="{9631518C-79AF-06CA-944D-387B0AEAB9AE}"/>
              </a:ext>
            </a:extLst>
          </p:cNvPr>
          <p:cNvSpPr>
            <a:spLocks noChangeShapeType="1"/>
          </p:cNvSpPr>
          <p:nvPr/>
        </p:nvSpPr>
        <p:spPr bwMode="auto">
          <a:xfrm>
            <a:off x="6230938" y="2439988"/>
            <a:ext cx="1587"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51" name="Rectangle 147">
            <a:extLst>
              <a:ext uri="{FF2B5EF4-FFF2-40B4-BE49-F238E27FC236}">
                <a16:creationId xmlns:a16="http://schemas.microsoft.com/office/drawing/2014/main" id="{3C21EE6B-5F65-505A-698C-DD57C196671E}"/>
              </a:ext>
            </a:extLst>
          </p:cNvPr>
          <p:cNvSpPr>
            <a:spLocks noChangeArrowheads="1"/>
          </p:cNvSpPr>
          <p:nvPr/>
        </p:nvSpPr>
        <p:spPr bwMode="auto">
          <a:xfrm>
            <a:off x="6735763" y="2354263"/>
            <a:ext cx="123825" cy="1238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652" name="Line 148">
            <a:extLst>
              <a:ext uri="{FF2B5EF4-FFF2-40B4-BE49-F238E27FC236}">
                <a16:creationId xmlns:a16="http://schemas.microsoft.com/office/drawing/2014/main" id="{E4C0A65F-892F-E2AB-B304-88E0C8A697D8}"/>
              </a:ext>
            </a:extLst>
          </p:cNvPr>
          <p:cNvSpPr>
            <a:spLocks noChangeShapeType="1"/>
          </p:cNvSpPr>
          <p:nvPr/>
        </p:nvSpPr>
        <p:spPr bwMode="auto">
          <a:xfrm flipH="1" flipV="1">
            <a:off x="6735763" y="235426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53" name="Line 149">
            <a:extLst>
              <a:ext uri="{FF2B5EF4-FFF2-40B4-BE49-F238E27FC236}">
                <a16:creationId xmlns:a16="http://schemas.microsoft.com/office/drawing/2014/main" id="{28F9AD07-69A1-04B9-9457-303050F184C2}"/>
              </a:ext>
            </a:extLst>
          </p:cNvPr>
          <p:cNvSpPr>
            <a:spLocks noChangeShapeType="1"/>
          </p:cNvSpPr>
          <p:nvPr/>
        </p:nvSpPr>
        <p:spPr bwMode="auto">
          <a:xfrm>
            <a:off x="6792913" y="241141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54" name="Line 150">
            <a:extLst>
              <a:ext uri="{FF2B5EF4-FFF2-40B4-BE49-F238E27FC236}">
                <a16:creationId xmlns:a16="http://schemas.microsoft.com/office/drawing/2014/main" id="{D1D5163C-71B6-713D-92F3-D0064A1BDBAD}"/>
              </a:ext>
            </a:extLst>
          </p:cNvPr>
          <p:cNvSpPr>
            <a:spLocks noChangeShapeType="1"/>
          </p:cNvSpPr>
          <p:nvPr/>
        </p:nvSpPr>
        <p:spPr bwMode="auto">
          <a:xfrm flipH="1">
            <a:off x="6735763" y="241141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55" name="Line 151">
            <a:extLst>
              <a:ext uri="{FF2B5EF4-FFF2-40B4-BE49-F238E27FC236}">
                <a16:creationId xmlns:a16="http://schemas.microsoft.com/office/drawing/2014/main" id="{F41624A2-7D97-85C9-B73C-6C74F0DC9063}"/>
              </a:ext>
            </a:extLst>
          </p:cNvPr>
          <p:cNvSpPr>
            <a:spLocks noChangeShapeType="1"/>
          </p:cNvSpPr>
          <p:nvPr/>
        </p:nvSpPr>
        <p:spPr bwMode="auto">
          <a:xfrm flipV="1">
            <a:off x="6792913" y="235426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56" name="Line 152">
            <a:extLst>
              <a:ext uri="{FF2B5EF4-FFF2-40B4-BE49-F238E27FC236}">
                <a16:creationId xmlns:a16="http://schemas.microsoft.com/office/drawing/2014/main" id="{3C0A6C3D-74C9-1AC9-28F4-81074E563341}"/>
              </a:ext>
            </a:extLst>
          </p:cNvPr>
          <p:cNvSpPr>
            <a:spLocks noChangeShapeType="1"/>
          </p:cNvSpPr>
          <p:nvPr/>
        </p:nvSpPr>
        <p:spPr bwMode="auto">
          <a:xfrm flipV="1">
            <a:off x="6792913" y="2354263"/>
            <a:ext cx="1587"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57" name="Line 153">
            <a:extLst>
              <a:ext uri="{FF2B5EF4-FFF2-40B4-BE49-F238E27FC236}">
                <a16:creationId xmlns:a16="http://schemas.microsoft.com/office/drawing/2014/main" id="{1398584A-30FC-18E3-B04B-73D499448405}"/>
              </a:ext>
            </a:extLst>
          </p:cNvPr>
          <p:cNvSpPr>
            <a:spLocks noChangeShapeType="1"/>
          </p:cNvSpPr>
          <p:nvPr/>
        </p:nvSpPr>
        <p:spPr bwMode="auto">
          <a:xfrm>
            <a:off x="6792913" y="2411413"/>
            <a:ext cx="1587"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58" name="Rectangle 154">
            <a:extLst>
              <a:ext uri="{FF2B5EF4-FFF2-40B4-BE49-F238E27FC236}">
                <a16:creationId xmlns:a16="http://schemas.microsoft.com/office/drawing/2014/main" id="{3E949A53-8613-9A8A-75DB-948BE77BC3FC}"/>
              </a:ext>
            </a:extLst>
          </p:cNvPr>
          <p:cNvSpPr>
            <a:spLocks noChangeArrowheads="1"/>
          </p:cNvSpPr>
          <p:nvPr/>
        </p:nvSpPr>
        <p:spPr bwMode="auto">
          <a:xfrm>
            <a:off x="7307263" y="2316163"/>
            <a:ext cx="123825" cy="1238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659" name="Line 155">
            <a:extLst>
              <a:ext uri="{FF2B5EF4-FFF2-40B4-BE49-F238E27FC236}">
                <a16:creationId xmlns:a16="http://schemas.microsoft.com/office/drawing/2014/main" id="{CB434BEF-C969-5410-BA64-31D5C90960A8}"/>
              </a:ext>
            </a:extLst>
          </p:cNvPr>
          <p:cNvSpPr>
            <a:spLocks noChangeShapeType="1"/>
          </p:cNvSpPr>
          <p:nvPr/>
        </p:nvSpPr>
        <p:spPr bwMode="auto">
          <a:xfrm flipH="1" flipV="1">
            <a:off x="7307263" y="231616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60" name="Line 156">
            <a:extLst>
              <a:ext uri="{FF2B5EF4-FFF2-40B4-BE49-F238E27FC236}">
                <a16:creationId xmlns:a16="http://schemas.microsoft.com/office/drawing/2014/main" id="{77D413F4-F145-7B74-7B87-C976315E7244}"/>
              </a:ext>
            </a:extLst>
          </p:cNvPr>
          <p:cNvSpPr>
            <a:spLocks noChangeShapeType="1"/>
          </p:cNvSpPr>
          <p:nvPr/>
        </p:nvSpPr>
        <p:spPr bwMode="auto">
          <a:xfrm>
            <a:off x="7364413" y="237331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61" name="Line 157">
            <a:extLst>
              <a:ext uri="{FF2B5EF4-FFF2-40B4-BE49-F238E27FC236}">
                <a16:creationId xmlns:a16="http://schemas.microsoft.com/office/drawing/2014/main" id="{023BA05F-3E41-1433-3B86-1AA3310283AB}"/>
              </a:ext>
            </a:extLst>
          </p:cNvPr>
          <p:cNvSpPr>
            <a:spLocks noChangeShapeType="1"/>
          </p:cNvSpPr>
          <p:nvPr/>
        </p:nvSpPr>
        <p:spPr bwMode="auto">
          <a:xfrm flipH="1">
            <a:off x="7307263" y="237331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62" name="Line 158">
            <a:extLst>
              <a:ext uri="{FF2B5EF4-FFF2-40B4-BE49-F238E27FC236}">
                <a16:creationId xmlns:a16="http://schemas.microsoft.com/office/drawing/2014/main" id="{11DBF2A6-0959-3F23-27D5-AB5E49DA2784}"/>
              </a:ext>
            </a:extLst>
          </p:cNvPr>
          <p:cNvSpPr>
            <a:spLocks noChangeShapeType="1"/>
          </p:cNvSpPr>
          <p:nvPr/>
        </p:nvSpPr>
        <p:spPr bwMode="auto">
          <a:xfrm flipV="1">
            <a:off x="7364413" y="231616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63" name="Line 159">
            <a:extLst>
              <a:ext uri="{FF2B5EF4-FFF2-40B4-BE49-F238E27FC236}">
                <a16:creationId xmlns:a16="http://schemas.microsoft.com/office/drawing/2014/main" id="{89411816-E705-675C-136F-D1BAB818C21B}"/>
              </a:ext>
            </a:extLst>
          </p:cNvPr>
          <p:cNvSpPr>
            <a:spLocks noChangeShapeType="1"/>
          </p:cNvSpPr>
          <p:nvPr/>
        </p:nvSpPr>
        <p:spPr bwMode="auto">
          <a:xfrm flipV="1">
            <a:off x="7364413" y="2316163"/>
            <a:ext cx="1587"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64" name="Line 160">
            <a:extLst>
              <a:ext uri="{FF2B5EF4-FFF2-40B4-BE49-F238E27FC236}">
                <a16:creationId xmlns:a16="http://schemas.microsoft.com/office/drawing/2014/main" id="{1E970AD7-50C8-DC92-029E-5C60A570B7C5}"/>
              </a:ext>
            </a:extLst>
          </p:cNvPr>
          <p:cNvSpPr>
            <a:spLocks noChangeShapeType="1"/>
          </p:cNvSpPr>
          <p:nvPr/>
        </p:nvSpPr>
        <p:spPr bwMode="auto">
          <a:xfrm>
            <a:off x="7364413" y="2373313"/>
            <a:ext cx="1587"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65" name="Rectangle 161">
            <a:extLst>
              <a:ext uri="{FF2B5EF4-FFF2-40B4-BE49-F238E27FC236}">
                <a16:creationId xmlns:a16="http://schemas.microsoft.com/office/drawing/2014/main" id="{3077812D-065F-C522-3BB5-706801524A86}"/>
              </a:ext>
            </a:extLst>
          </p:cNvPr>
          <p:cNvSpPr>
            <a:spLocks noChangeArrowheads="1"/>
          </p:cNvSpPr>
          <p:nvPr/>
        </p:nvSpPr>
        <p:spPr bwMode="auto">
          <a:xfrm>
            <a:off x="1193800" y="5022850"/>
            <a:ext cx="88900" cy="1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0</a:t>
            </a:r>
            <a:endParaRPr lang="en-GB" altLang="en-GR" sz="3600">
              <a:solidFill>
                <a:srgbClr val="FFCC00"/>
              </a:solidFill>
              <a:latin typeface="Times New Roman" panose="02020603050405020304" pitchFamily="18" charset="0"/>
            </a:endParaRPr>
          </a:p>
        </p:txBody>
      </p:sp>
      <p:sp>
        <p:nvSpPr>
          <p:cNvPr id="149666" name="Rectangle 162">
            <a:extLst>
              <a:ext uri="{FF2B5EF4-FFF2-40B4-BE49-F238E27FC236}">
                <a16:creationId xmlns:a16="http://schemas.microsoft.com/office/drawing/2014/main" id="{8901690E-5D7D-7E66-929D-0D0EFC7E76D7}"/>
              </a:ext>
            </a:extLst>
          </p:cNvPr>
          <p:cNvSpPr>
            <a:spLocks noChangeArrowheads="1"/>
          </p:cNvSpPr>
          <p:nvPr/>
        </p:nvSpPr>
        <p:spPr bwMode="auto">
          <a:xfrm>
            <a:off x="1193800" y="4527550"/>
            <a:ext cx="88900" cy="1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5</a:t>
            </a:r>
            <a:endParaRPr lang="en-GB" altLang="en-GR" sz="3600">
              <a:solidFill>
                <a:srgbClr val="FFCC00"/>
              </a:solidFill>
              <a:latin typeface="Times New Roman" panose="02020603050405020304" pitchFamily="18" charset="0"/>
            </a:endParaRPr>
          </a:p>
        </p:txBody>
      </p:sp>
      <p:sp>
        <p:nvSpPr>
          <p:cNvPr id="149667" name="Rectangle 163">
            <a:extLst>
              <a:ext uri="{FF2B5EF4-FFF2-40B4-BE49-F238E27FC236}">
                <a16:creationId xmlns:a16="http://schemas.microsoft.com/office/drawing/2014/main" id="{248B34BD-9A8D-01E7-1DD8-16C5E5CFDC1B}"/>
              </a:ext>
            </a:extLst>
          </p:cNvPr>
          <p:cNvSpPr>
            <a:spLocks noChangeArrowheads="1"/>
          </p:cNvSpPr>
          <p:nvPr/>
        </p:nvSpPr>
        <p:spPr bwMode="auto">
          <a:xfrm>
            <a:off x="1096963" y="4040188"/>
            <a:ext cx="177800"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10</a:t>
            </a:r>
            <a:endParaRPr lang="en-GB" altLang="en-GR" sz="3600">
              <a:solidFill>
                <a:srgbClr val="FFCC00"/>
              </a:solidFill>
              <a:latin typeface="Times New Roman" panose="02020603050405020304" pitchFamily="18" charset="0"/>
            </a:endParaRPr>
          </a:p>
        </p:txBody>
      </p:sp>
      <p:sp>
        <p:nvSpPr>
          <p:cNvPr id="149668" name="Rectangle 164">
            <a:extLst>
              <a:ext uri="{FF2B5EF4-FFF2-40B4-BE49-F238E27FC236}">
                <a16:creationId xmlns:a16="http://schemas.microsoft.com/office/drawing/2014/main" id="{7E63F057-BA01-E3C8-938A-BC1F0523E160}"/>
              </a:ext>
            </a:extLst>
          </p:cNvPr>
          <p:cNvSpPr>
            <a:spLocks noChangeArrowheads="1"/>
          </p:cNvSpPr>
          <p:nvPr/>
        </p:nvSpPr>
        <p:spPr bwMode="auto">
          <a:xfrm>
            <a:off x="1096963" y="3544888"/>
            <a:ext cx="177800"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15</a:t>
            </a:r>
            <a:endParaRPr lang="en-GB" altLang="en-GR" sz="3600">
              <a:solidFill>
                <a:srgbClr val="FFCC00"/>
              </a:solidFill>
              <a:latin typeface="Times New Roman" panose="02020603050405020304" pitchFamily="18" charset="0"/>
            </a:endParaRPr>
          </a:p>
        </p:txBody>
      </p:sp>
      <p:sp>
        <p:nvSpPr>
          <p:cNvPr id="149669" name="Rectangle 165">
            <a:extLst>
              <a:ext uri="{FF2B5EF4-FFF2-40B4-BE49-F238E27FC236}">
                <a16:creationId xmlns:a16="http://schemas.microsoft.com/office/drawing/2014/main" id="{9FDF8BD9-A33B-4F06-12EF-40B6649AEE95}"/>
              </a:ext>
            </a:extLst>
          </p:cNvPr>
          <p:cNvSpPr>
            <a:spLocks noChangeArrowheads="1"/>
          </p:cNvSpPr>
          <p:nvPr/>
        </p:nvSpPr>
        <p:spPr bwMode="auto">
          <a:xfrm>
            <a:off x="1096963" y="3059113"/>
            <a:ext cx="177800"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20</a:t>
            </a:r>
            <a:endParaRPr lang="en-GB" altLang="en-GR" sz="3600">
              <a:solidFill>
                <a:srgbClr val="FFCC00"/>
              </a:solidFill>
              <a:latin typeface="Times New Roman" panose="02020603050405020304" pitchFamily="18" charset="0"/>
            </a:endParaRPr>
          </a:p>
        </p:txBody>
      </p:sp>
      <p:sp>
        <p:nvSpPr>
          <p:cNvPr id="149670" name="Rectangle 166">
            <a:extLst>
              <a:ext uri="{FF2B5EF4-FFF2-40B4-BE49-F238E27FC236}">
                <a16:creationId xmlns:a16="http://schemas.microsoft.com/office/drawing/2014/main" id="{B4AC4571-E654-4A20-FDD9-9433EBD8384E}"/>
              </a:ext>
            </a:extLst>
          </p:cNvPr>
          <p:cNvSpPr>
            <a:spLocks noChangeArrowheads="1"/>
          </p:cNvSpPr>
          <p:nvPr/>
        </p:nvSpPr>
        <p:spPr bwMode="auto">
          <a:xfrm>
            <a:off x="1096963" y="2563813"/>
            <a:ext cx="177800"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25</a:t>
            </a:r>
            <a:endParaRPr lang="en-GB" altLang="en-GR" sz="3600">
              <a:solidFill>
                <a:srgbClr val="FFCC00"/>
              </a:solidFill>
              <a:latin typeface="Times New Roman" panose="02020603050405020304" pitchFamily="18" charset="0"/>
            </a:endParaRPr>
          </a:p>
        </p:txBody>
      </p:sp>
      <p:sp>
        <p:nvSpPr>
          <p:cNvPr id="149671" name="Rectangle 167">
            <a:extLst>
              <a:ext uri="{FF2B5EF4-FFF2-40B4-BE49-F238E27FC236}">
                <a16:creationId xmlns:a16="http://schemas.microsoft.com/office/drawing/2014/main" id="{4FCDEE33-7E50-2CCE-3807-CCCFBAD9C41F}"/>
              </a:ext>
            </a:extLst>
          </p:cNvPr>
          <p:cNvSpPr>
            <a:spLocks noChangeArrowheads="1"/>
          </p:cNvSpPr>
          <p:nvPr/>
        </p:nvSpPr>
        <p:spPr bwMode="auto">
          <a:xfrm>
            <a:off x="1096963" y="2078038"/>
            <a:ext cx="177800"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30</a:t>
            </a:r>
            <a:endParaRPr lang="en-GB" altLang="en-GR" sz="3600">
              <a:solidFill>
                <a:srgbClr val="FFCC00"/>
              </a:solidFill>
              <a:latin typeface="Times New Roman" panose="02020603050405020304" pitchFamily="18" charset="0"/>
            </a:endParaRPr>
          </a:p>
        </p:txBody>
      </p:sp>
      <p:sp>
        <p:nvSpPr>
          <p:cNvPr id="149672" name="Rectangle 168">
            <a:extLst>
              <a:ext uri="{FF2B5EF4-FFF2-40B4-BE49-F238E27FC236}">
                <a16:creationId xmlns:a16="http://schemas.microsoft.com/office/drawing/2014/main" id="{51ACA5FA-74E8-B292-A3DF-D44EBEDEA714}"/>
              </a:ext>
            </a:extLst>
          </p:cNvPr>
          <p:cNvSpPr>
            <a:spLocks noChangeArrowheads="1"/>
          </p:cNvSpPr>
          <p:nvPr/>
        </p:nvSpPr>
        <p:spPr bwMode="auto">
          <a:xfrm>
            <a:off x="1096963" y="1582738"/>
            <a:ext cx="177800"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35</a:t>
            </a:r>
            <a:endParaRPr lang="en-GB" altLang="en-GR" sz="3600">
              <a:solidFill>
                <a:srgbClr val="FFCC00"/>
              </a:solidFill>
              <a:latin typeface="Times New Roman" panose="02020603050405020304" pitchFamily="18" charset="0"/>
            </a:endParaRPr>
          </a:p>
        </p:txBody>
      </p:sp>
      <p:sp>
        <p:nvSpPr>
          <p:cNvPr id="149673" name="Rectangle 169">
            <a:extLst>
              <a:ext uri="{FF2B5EF4-FFF2-40B4-BE49-F238E27FC236}">
                <a16:creationId xmlns:a16="http://schemas.microsoft.com/office/drawing/2014/main" id="{C75F6CA7-0CDA-BF5F-6E83-48F55575AFD4}"/>
              </a:ext>
            </a:extLst>
          </p:cNvPr>
          <p:cNvSpPr>
            <a:spLocks noChangeArrowheads="1"/>
          </p:cNvSpPr>
          <p:nvPr/>
        </p:nvSpPr>
        <p:spPr bwMode="auto">
          <a:xfrm rot="2700000">
            <a:off x="1755776" y="5578475"/>
            <a:ext cx="690562"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9/94-3/95</a:t>
            </a:r>
            <a:endParaRPr lang="en-GB" altLang="en-GR" sz="3600">
              <a:solidFill>
                <a:srgbClr val="FFCC00"/>
              </a:solidFill>
              <a:latin typeface="Times New Roman" panose="02020603050405020304" pitchFamily="18" charset="0"/>
            </a:endParaRPr>
          </a:p>
        </p:txBody>
      </p:sp>
      <p:sp>
        <p:nvSpPr>
          <p:cNvPr id="149674" name="Rectangle 170">
            <a:extLst>
              <a:ext uri="{FF2B5EF4-FFF2-40B4-BE49-F238E27FC236}">
                <a16:creationId xmlns:a16="http://schemas.microsoft.com/office/drawing/2014/main" id="{664F5C09-9668-77FA-E961-6F066D577DAE}"/>
              </a:ext>
            </a:extLst>
          </p:cNvPr>
          <p:cNvSpPr>
            <a:spLocks noChangeArrowheads="1"/>
          </p:cNvSpPr>
          <p:nvPr/>
        </p:nvSpPr>
        <p:spPr bwMode="auto">
          <a:xfrm rot="2700000">
            <a:off x="2327276" y="5578475"/>
            <a:ext cx="690562"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3/95-9/95</a:t>
            </a:r>
            <a:endParaRPr lang="en-GB" altLang="en-GR" sz="3600">
              <a:solidFill>
                <a:srgbClr val="FFCC00"/>
              </a:solidFill>
              <a:latin typeface="Times New Roman" panose="02020603050405020304" pitchFamily="18" charset="0"/>
            </a:endParaRPr>
          </a:p>
        </p:txBody>
      </p:sp>
      <p:sp>
        <p:nvSpPr>
          <p:cNvPr id="149675" name="Rectangle 171">
            <a:extLst>
              <a:ext uri="{FF2B5EF4-FFF2-40B4-BE49-F238E27FC236}">
                <a16:creationId xmlns:a16="http://schemas.microsoft.com/office/drawing/2014/main" id="{5EAD8F9B-A9E8-82D1-2275-FD353D960AB7}"/>
              </a:ext>
            </a:extLst>
          </p:cNvPr>
          <p:cNvSpPr>
            <a:spLocks noChangeArrowheads="1"/>
          </p:cNvSpPr>
          <p:nvPr/>
        </p:nvSpPr>
        <p:spPr bwMode="auto">
          <a:xfrm rot="2700000">
            <a:off x="2889251" y="5578475"/>
            <a:ext cx="690562"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9/95-3/96</a:t>
            </a:r>
            <a:endParaRPr lang="en-GB" altLang="en-GR" sz="3600">
              <a:solidFill>
                <a:srgbClr val="FFCC00"/>
              </a:solidFill>
              <a:latin typeface="Times New Roman" panose="02020603050405020304" pitchFamily="18" charset="0"/>
            </a:endParaRPr>
          </a:p>
        </p:txBody>
      </p:sp>
      <p:sp>
        <p:nvSpPr>
          <p:cNvPr id="149676" name="Rectangle 172">
            <a:extLst>
              <a:ext uri="{FF2B5EF4-FFF2-40B4-BE49-F238E27FC236}">
                <a16:creationId xmlns:a16="http://schemas.microsoft.com/office/drawing/2014/main" id="{94808D4E-4ECE-4259-19A2-E71331E9457C}"/>
              </a:ext>
            </a:extLst>
          </p:cNvPr>
          <p:cNvSpPr>
            <a:spLocks noChangeArrowheads="1"/>
          </p:cNvSpPr>
          <p:nvPr/>
        </p:nvSpPr>
        <p:spPr bwMode="auto">
          <a:xfrm rot="2700000">
            <a:off x="3460751" y="5578475"/>
            <a:ext cx="690562"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3/96-9/96</a:t>
            </a:r>
            <a:endParaRPr lang="en-GB" altLang="en-GR" sz="3600">
              <a:solidFill>
                <a:srgbClr val="FFCC00"/>
              </a:solidFill>
              <a:latin typeface="Times New Roman" panose="02020603050405020304" pitchFamily="18" charset="0"/>
            </a:endParaRPr>
          </a:p>
        </p:txBody>
      </p:sp>
      <p:sp>
        <p:nvSpPr>
          <p:cNvPr id="149677" name="Rectangle 173">
            <a:extLst>
              <a:ext uri="{FF2B5EF4-FFF2-40B4-BE49-F238E27FC236}">
                <a16:creationId xmlns:a16="http://schemas.microsoft.com/office/drawing/2014/main" id="{954AD9BB-D3E3-995F-BFB2-3DF9E5E4E861}"/>
              </a:ext>
            </a:extLst>
          </p:cNvPr>
          <p:cNvSpPr>
            <a:spLocks noChangeArrowheads="1"/>
          </p:cNvSpPr>
          <p:nvPr/>
        </p:nvSpPr>
        <p:spPr bwMode="auto">
          <a:xfrm rot="2700000">
            <a:off x="4032251" y="5578475"/>
            <a:ext cx="690562"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9/96-3/97</a:t>
            </a:r>
            <a:endParaRPr lang="en-GB" altLang="en-GR" sz="3600">
              <a:solidFill>
                <a:srgbClr val="FFCC00"/>
              </a:solidFill>
              <a:latin typeface="Times New Roman" panose="02020603050405020304" pitchFamily="18" charset="0"/>
            </a:endParaRPr>
          </a:p>
        </p:txBody>
      </p:sp>
      <p:sp>
        <p:nvSpPr>
          <p:cNvPr id="149678" name="Rectangle 174">
            <a:extLst>
              <a:ext uri="{FF2B5EF4-FFF2-40B4-BE49-F238E27FC236}">
                <a16:creationId xmlns:a16="http://schemas.microsoft.com/office/drawing/2014/main" id="{FCBC85CC-A579-133A-C3C0-0FCE7236A569}"/>
              </a:ext>
            </a:extLst>
          </p:cNvPr>
          <p:cNvSpPr>
            <a:spLocks noChangeArrowheads="1"/>
          </p:cNvSpPr>
          <p:nvPr/>
        </p:nvSpPr>
        <p:spPr bwMode="auto">
          <a:xfrm rot="2700000">
            <a:off x="4605338" y="5578475"/>
            <a:ext cx="690562" cy="1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3/97-9/97</a:t>
            </a:r>
            <a:endParaRPr lang="en-GB" altLang="en-GR" sz="3600">
              <a:solidFill>
                <a:srgbClr val="FFCC00"/>
              </a:solidFill>
              <a:latin typeface="Times New Roman" panose="02020603050405020304" pitchFamily="18" charset="0"/>
            </a:endParaRPr>
          </a:p>
        </p:txBody>
      </p:sp>
      <p:sp>
        <p:nvSpPr>
          <p:cNvPr id="149679" name="Rectangle 175">
            <a:extLst>
              <a:ext uri="{FF2B5EF4-FFF2-40B4-BE49-F238E27FC236}">
                <a16:creationId xmlns:a16="http://schemas.microsoft.com/office/drawing/2014/main" id="{EC0D41EA-3A4B-9CE8-05F9-91CD881E5AEB}"/>
              </a:ext>
            </a:extLst>
          </p:cNvPr>
          <p:cNvSpPr>
            <a:spLocks noChangeArrowheads="1"/>
          </p:cNvSpPr>
          <p:nvPr/>
        </p:nvSpPr>
        <p:spPr bwMode="auto">
          <a:xfrm rot="2700000">
            <a:off x="5167313" y="5578475"/>
            <a:ext cx="690562" cy="1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9/97-3/98</a:t>
            </a:r>
            <a:endParaRPr lang="en-GB" altLang="en-GR" sz="3600">
              <a:solidFill>
                <a:srgbClr val="FFCC00"/>
              </a:solidFill>
              <a:latin typeface="Times New Roman" panose="02020603050405020304" pitchFamily="18" charset="0"/>
            </a:endParaRPr>
          </a:p>
        </p:txBody>
      </p:sp>
      <p:sp>
        <p:nvSpPr>
          <p:cNvPr id="149680" name="Rectangle 176">
            <a:extLst>
              <a:ext uri="{FF2B5EF4-FFF2-40B4-BE49-F238E27FC236}">
                <a16:creationId xmlns:a16="http://schemas.microsoft.com/office/drawing/2014/main" id="{CAC6B3CE-A46B-1C31-3DC3-2356D5883A2A}"/>
              </a:ext>
            </a:extLst>
          </p:cNvPr>
          <p:cNvSpPr>
            <a:spLocks noChangeArrowheads="1"/>
          </p:cNvSpPr>
          <p:nvPr/>
        </p:nvSpPr>
        <p:spPr bwMode="auto">
          <a:xfrm rot="2700000">
            <a:off x="5738813" y="5578475"/>
            <a:ext cx="690562" cy="1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3/98-9/98</a:t>
            </a:r>
            <a:endParaRPr lang="en-GB" altLang="en-GR" sz="3600">
              <a:solidFill>
                <a:srgbClr val="FFCC00"/>
              </a:solidFill>
              <a:latin typeface="Times New Roman" panose="02020603050405020304" pitchFamily="18" charset="0"/>
            </a:endParaRPr>
          </a:p>
        </p:txBody>
      </p:sp>
      <p:sp>
        <p:nvSpPr>
          <p:cNvPr id="149681" name="Rectangle 177">
            <a:extLst>
              <a:ext uri="{FF2B5EF4-FFF2-40B4-BE49-F238E27FC236}">
                <a16:creationId xmlns:a16="http://schemas.microsoft.com/office/drawing/2014/main" id="{8A1242F8-7005-05B0-2F33-B357947CBCA8}"/>
              </a:ext>
            </a:extLst>
          </p:cNvPr>
          <p:cNvSpPr>
            <a:spLocks noChangeArrowheads="1"/>
          </p:cNvSpPr>
          <p:nvPr/>
        </p:nvSpPr>
        <p:spPr bwMode="auto">
          <a:xfrm rot="2700000">
            <a:off x="6310313" y="5578475"/>
            <a:ext cx="690562" cy="1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9/98-3/99</a:t>
            </a:r>
            <a:endParaRPr lang="en-GB" altLang="en-GR" sz="3600">
              <a:solidFill>
                <a:srgbClr val="FFCC00"/>
              </a:solidFill>
              <a:latin typeface="Times New Roman" panose="02020603050405020304" pitchFamily="18" charset="0"/>
            </a:endParaRPr>
          </a:p>
        </p:txBody>
      </p:sp>
      <p:sp>
        <p:nvSpPr>
          <p:cNvPr id="149682" name="Rectangle 178">
            <a:extLst>
              <a:ext uri="{FF2B5EF4-FFF2-40B4-BE49-F238E27FC236}">
                <a16:creationId xmlns:a16="http://schemas.microsoft.com/office/drawing/2014/main" id="{6D911FCA-55DF-F443-E077-067A94A3AC15}"/>
              </a:ext>
            </a:extLst>
          </p:cNvPr>
          <p:cNvSpPr>
            <a:spLocks noChangeArrowheads="1"/>
          </p:cNvSpPr>
          <p:nvPr/>
        </p:nvSpPr>
        <p:spPr bwMode="auto">
          <a:xfrm rot="2700000">
            <a:off x="6872288" y="5578475"/>
            <a:ext cx="690562" cy="1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3/99-9/99</a:t>
            </a:r>
            <a:endParaRPr lang="en-GB" altLang="en-GR" sz="3600">
              <a:solidFill>
                <a:srgbClr val="FFCC00"/>
              </a:solidFill>
              <a:latin typeface="Times New Roman" panose="02020603050405020304" pitchFamily="18" charset="0"/>
            </a:endParaRPr>
          </a:p>
        </p:txBody>
      </p:sp>
      <p:sp>
        <p:nvSpPr>
          <p:cNvPr id="149683" name="Rectangle 179">
            <a:extLst>
              <a:ext uri="{FF2B5EF4-FFF2-40B4-BE49-F238E27FC236}">
                <a16:creationId xmlns:a16="http://schemas.microsoft.com/office/drawing/2014/main" id="{9110F4AD-B5DA-E3DA-E4C6-B3B161DD43B6}"/>
              </a:ext>
            </a:extLst>
          </p:cNvPr>
          <p:cNvSpPr>
            <a:spLocks noChangeArrowheads="1"/>
          </p:cNvSpPr>
          <p:nvPr/>
        </p:nvSpPr>
        <p:spPr bwMode="auto">
          <a:xfrm rot="2700000">
            <a:off x="7466012" y="5472113"/>
            <a:ext cx="417513" cy="1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&gt;9/99</a:t>
            </a:r>
            <a:endParaRPr lang="en-GB" altLang="en-GR" sz="3600">
              <a:solidFill>
                <a:srgbClr val="FFCC00"/>
              </a:solidFill>
              <a:latin typeface="Times New Roman" panose="02020603050405020304" pitchFamily="18" charset="0"/>
            </a:endParaRPr>
          </a:p>
        </p:txBody>
      </p:sp>
      <p:sp>
        <p:nvSpPr>
          <p:cNvPr id="149684" name="Rectangle 180">
            <a:extLst>
              <a:ext uri="{FF2B5EF4-FFF2-40B4-BE49-F238E27FC236}">
                <a16:creationId xmlns:a16="http://schemas.microsoft.com/office/drawing/2014/main" id="{77630E2F-B16F-C860-0F8E-DAC8237FEB2D}"/>
              </a:ext>
            </a:extLst>
          </p:cNvPr>
          <p:cNvSpPr>
            <a:spLocks noChangeArrowheads="1"/>
          </p:cNvSpPr>
          <p:nvPr/>
        </p:nvSpPr>
        <p:spPr bwMode="auto">
          <a:xfrm>
            <a:off x="3576638" y="6232525"/>
            <a:ext cx="1979612"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l-GR" altLang="en-GR" sz="1600">
                <a:solidFill>
                  <a:srgbClr val="FFFFFF"/>
                </a:solidFill>
                <a:latin typeface="Times New Roman" panose="02020603050405020304" pitchFamily="18" charset="0"/>
              </a:rPr>
              <a:t>Ημερολογιακή περίοδος</a:t>
            </a:r>
            <a:endParaRPr lang="en-GB" altLang="en-GR" sz="1600">
              <a:solidFill>
                <a:srgbClr val="FFCC00"/>
              </a:solidFill>
              <a:latin typeface="Times New Roman" panose="02020603050405020304" pitchFamily="18" charset="0"/>
            </a:endParaRPr>
          </a:p>
        </p:txBody>
      </p:sp>
      <p:sp>
        <p:nvSpPr>
          <p:cNvPr id="149685" name="Rectangle 181">
            <a:extLst>
              <a:ext uri="{FF2B5EF4-FFF2-40B4-BE49-F238E27FC236}">
                <a16:creationId xmlns:a16="http://schemas.microsoft.com/office/drawing/2014/main" id="{D7F413D3-C5B6-AAA2-8F20-0F16819E9E39}"/>
              </a:ext>
            </a:extLst>
          </p:cNvPr>
          <p:cNvSpPr>
            <a:spLocks noChangeArrowheads="1"/>
          </p:cNvSpPr>
          <p:nvPr/>
        </p:nvSpPr>
        <p:spPr bwMode="auto">
          <a:xfrm rot="-5400000">
            <a:off x="-333375" y="3343276"/>
            <a:ext cx="2185987" cy="22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l-GR" altLang="en-GR" sz="1600">
                <a:solidFill>
                  <a:srgbClr val="FFFFFF"/>
                </a:solidFill>
                <a:latin typeface="Times New Roman" panose="02020603050405020304" pitchFamily="18" charset="0"/>
              </a:rPr>
              <a:t>Επίπτωση</a:t>
            </a:r>
            <a:r>
              <a:rPr lang="en-GB" altLang="en-GR" sz="1600">
                <a:solidFill>
                  <a:srgbClr val="FFFFFF"/>
                </a:solidFill>
                <a:latin typeface="Times New Roman" panose="02020603050405020304" pitchFamily="18" charset="0"/>
              </a:rPr>
              <a:t> (per 100 PYFU)</a:t>
            </a:r>
            <a:endParaRPr lang="en-GB" altLang="en-GR" sz="1600">
              <a:solidFill>
                <a:srgbClr val="FFCC00"/>
              </a:solidFill>
              <a:latin typeface="Times New Roman" panose="02020603050405020304" pitchFamily="18" charset="0"/>
            </a:endParaRPr>
          </a:p>
        </p:txBody>
      </p:sp>
      <p:sp>
        <p:nvSpPr>
          <p:cNvPr id="149686" name="Rectangle 182">
            <a:extLst>
              <a:ext uri="{FF2B5EF4-FFF2-40B4-BE49-F238E27FC236}">
                <a16:creationId xmlns:a16="http://schemas.microsoft.com/office/drawing/2014/main" id="{89DF3A27-C300-788C-D8D3-55366E652099}"/>
              </a:ext>
            </a:extLst>
          </p:cNvPr>
          <p:cNvSpPr>
            <a:spLocks noChangeArrowheads="1"/>
          </p:cNvSpPr>
          <p:nvPr/>
        </p:nvSpPr>
        <p:spPr bwMode="auto">
          <a:xfrm>
            <a:off x="7843838" y="5022850"/>
            <a:ext cx="88900" cy="1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0</a:t>
            </a:r>
            <a:endParaRPr lang="en-GB" altLang="en-GR" sz="3600">
              <a:solidFill>
                <a:srgbClr val="FFCC00"/>
              </a:solidFill>
              <a:latin typeface="Times New Roman" panose="02020603050405020304" pitchFamily="18" charset="0"/>
            </a:endParaRPr>
          </a:p>
        </p:txBody>
      </p:sp>
      <p:sp>
        <p:nvSpPr>
          <p:cNvPr id="149687" name="Rectangle 183">
            <a:extLst>
              <a:ext uri="{FF2B5EF4-FFF2-40B4-BE49-F238E27FC236}">
                <a16:creationId xmlns:a16="http://schemas.microsoft.com/office/drawing/2014/main" id="{83971F58-C92B-B03B-FE59-C5E3A7F10B19}"/>
              </a:ext>
            </a:extLst>
          </p:cNvPr>
          <p:cNvSpPr>
            <a:spLocks noChangeArrowheads="1"/>
          </p:cNvSpPr>
          <p:nvPr/>
        </p:nvSpPr>
        <p:spPr bwMode="auto">
          <a:xfrm>
            <a:off x="7851775" y="4337050"/>
            <a:ext cx="177800" cy="1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20</a:t>
            </a:r>
            <a:endParaRPr lang="en-GB" altLang="en-GR" sz="3600">
              <a:solidFill>
                <a:srgbClr val="FFCC00"/>
              </a:solidFill>
              <a:latin typeface="Times New Roman" panose="02020603050405020304" pitchFamily="18" charset="0"/>
            </a:endParaRPr>
          </a:p>
        </p:txBody>
      </p:sp>
      <p:sp>
        <p:nvSpPr>
          <p:cNvPr id="149688" name="Rectangle 184">
            <a:extLst>
              <a:ext uri="{FF2B5EF4-FFF2-40B4-BE49-F238E27FC236}">
                <a16:creationId xmlns:a16="http://schemas.microsoft.com/office/drawing/2014/main" id="{09339FFB-F56D-B8A9-887F-0E32C8060D5F}"/>
              </a:ext>
            </a:extLst>
          </p:cNvPr>
          <p:cNvSpPr>
            <a:spLocks noChangeArrowheads="1"/>
          </p:cNvSpPr>
          <p:nvPr/>
        </p:nvSpPr>
        <p:spPr bwMode="auto">
          <a:xfrm>
            <a:off x="7851775" y="3649663"/>
            <a:ext cx="177800"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40</a:t>
            </a:r>
            <a:endParaRPr lang="en-GB" altLang="en-GR" sz="3600">
              <a:solidFill>
                <a:srgbClr val="FFCC00"/>
              </a:solidFill>
              <a:latin typeface="Times New Roman" panose="02020603050405020304" pitchFamily="18" charset="0"/>
            </a:endParaRPr>
          </a:p>
        </p:txBody>
      </p:sp>
      <p:sp>
        <p:nvSpPr>
          <p:cNvPr id="149689" name="Rectangle 185">
            <a:extLst>
              <a:ext uri="{FF2B5EF4-FFF2-40B4-BE49-F238E27FC236}">
                <a16:creationId xmlns:a16="http://schemas.microsoft.com/office/drawing/2014/main" id="{41369E80-3306-FA8E-65E1-F9B867090027}"/>
              </a:ext>
            </a:extLst>
          </p:cNvPr>
          <p:cNvSpPr>
            <a:spLocks noChangeArrowheads="1"/>
          </p:cNvSpPr>
          <p:nvPr/>
        </p:nvSpPr>
        <p:spPr bwMode="auto">
          <a:xfrm>
            <a:off x="7851775" y="2954338"/>
            <a:ext cx="177800"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60</a:t>
            </a:r>
            <a:endParaRPr lang="en-GB" altLang="en-GR" sz="3600">
              <a:solidFill>
                <a:srgbClr val="FFCC00"/>
              </a:solidFill>
              <a:latin typeface="Times New Roman" panose="02020603050405020304" pitchFamily="18" charset="0"/>
            </a:endParaRPr>
          </a:p>
        </p:txBody>
      </p:sp>
      <p:sp>
        <p:nvSpPr>
          <p:cNvPr id="149690" name="Rectangle 186">
            <a:extLst>
              <a:ext uri="{FF2B5EF4-FFF2-40B4-BE49-F238E27FC236}">
                <a16:creationId xmlns:a16="http://schemas.microsoft.com/office/drawing/2014/main" id="{AED1F00A-4D13-90F5-471D-A16DFB2C9952}"/>
              </a:ext>
            </a:extLst>
          </p:cNvPr>
          <p:cNvSpPr>
            <a:spLocks noChangeArrowheads="1"/>
          </p:cNvSpPr>
          <p:nvPr/>
        </p:nvSpPr>
        <p:spPr bwMode="auto">
          <a:xfrm>
            <a:off x="7851775" y="2268538"/>
            <a:ext cx="177800"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80</a:t>
            </a:r>
            <a:endParaRPr lang="en-GB" altLang="en-GR" sz="3600">
              <a:solidFill>
                <a:srgbClr val="FFCC00"/>
              </a:solidFill>
              <a:latin typeface="Times New Roman" panose="02020603050405020304" pitchFamily="18" charset="0"/>
            </a:endParaRPr>
          </a:p>
        </p:txBody>
      </p:sp>
      <p:sp>
        <p:nvSpPr>
          <p:cNvPr id="149691" name="Rectangle 187">
            <a:extLst>
              <a:ext uri="{FF2B5EF4-FFF2-40B4-BE49-F238E27FC236}">
                <a16:creationId xmlns:a16="http://schemas.microsoft.com/office/drawing/2014/main" id="{9840A7DF-4D0C-F9AA-070D-4869A14EB80E}"/>
              </a:ext>
            </a:extLst>
          </p:cNvPr>
          <p:cNvSpPr>
            <a:spLocks noChangeArrowheads="1"/>
          </p:cNvSpPr>
          <p:nvPr/>
        </p:nvSpPr>
        <p:spPr bwMode="auto">
          <a:xfrm>
            <a:off x="7859713" y="1582738"/>
            <a:ext cx="266700"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100</a:t>
            </a:r>
            <a:endParaRPr lang="en-GB" altLang="en-GR" sz="3600">
              <a:solidFill>
                <a:srgbClr val="FFCC00"/>
              </a:solidFill>
              <a:latin typeface="Times New Roman" panose="02020603050405020304" pitchFamily="18" charset="0"/>
            </a:endParaRPr>
          </a:p>
        </p:txBody>
      </p:sp>
      <p:sp>
        <p:nvSpPr>
          <p:cNvPr id="149692" name="Text Box 188">
            <a:extLst>
              <a:ext uri="{FF2B5EF4-FFF2-40B4-BE49-F238E27FC236}">
                <a16:creationId xmlns:a16="http://schemas.microsoft.com/office/drawing/2014/main" id="{FDE1A4A2-8962-3751-DF36-CC0B76D324E6}"/>
              </a:ext>
            </a:extLst>
          </p:cNvPr>
          <p:cNvSpPr txBox="1">
            <a:spLocks noChangeArrowheads="1"/>
          </p:cNvSpPr>
          <p:nvPr/>
        </p:nvSpPr>
        <p:spPr bwMode="auto">
          <a:xfrm>
            <a:off x="381000" y="6340475"/>
            <a:ext cx="15557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da-DK" altLang="en-GR" sz="1000" i="1">
                <a:solidFill>
                  <a:schemeClr val="bg1"/>
                </a:solidFill>
                <a:latin typeface="Times New Roman" panose="02020603050405020304" pitchFamily="18" charset="0"/>
              </a:rPr>
              <a:t>EuroSIDA</a:t>
            </a:r>
          </a:p>
          <a:p>
            <a:r>
              <a:rPr lang="en-GB" altLang="en-GR" sz="1000" i="1">
                <a:solidFill>
                  <a:schemeClr val="bg1"/>
                </a:solidFill>
                <a:latin typeface="Times New Roman" panose="02020603050405020304" pitchFamily="18" charset="0"/>
              </a:rPr>
              <a:t>EuroSIDA November 2000</a:t>
            </a:r>
            <a:endParaRPr lang="da-DK" altLang="en-GR" sz="1000" i="1">
              <a:solidFill>
                <a:schemeClr val="bg1"/>
              </a:solidFill>
              <a:latin typeface="Times New Roman" panose="02020603050405020304" pitchFamily="18" charset="0"/>
            </a:endParaRPr>
          </a:p>
        </p:txBody>
      </p:sp>
      <p:sp>
        <p:nvSpPr>
          <p:cNvPr id="149693" name="Rectangle 189">
            <a:extLst>
              <a:ext uri="{FF2B5EF4-FFF2-40B4-BE49-F238E27FC236}">
                <a16:creationId xmlns:a16="http://schemas.microsoft.com/office/drawing/2014/main" id="{26A74E63-F1FC-1441-FF53-FA19592C572A}"/>
              </a:ext>
            </a:extLst>
          </p:cNvPr>
          <p:cNvSpPr>
            <a:spLocks noChangeArrowheads="1"/>
          </p:cNvSpPr>
          <p:nvPr/>
        </p:nvSpPr>
        <p:spPr bwMode="auto">
          <a:xfrm>
            <a:off x="2667000" y="1649413"/>
            <a:ext cx="1820863" cy="847725"/>
          </a:xfrm>
          <a:prstGeom prst="rect">
            <a:avLst/>
          </a:prstGeom>
          <a:noFill/>
          <a:ln w="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694" name="Line 190">
            <a:extLst>
              <a:ext uri="{FF2B5EF4-FFF2-40B4-BE49-F238E27FC236}">
                <a16:creationId xmlns:a16="http://schemas.microsoft.com/office/drawing/2014/main" id="{E0638B2E-6CE8-1241-D778-A0D2DD3F67A7}"/>
              </a:ext>
            </a:extLst>
          </p:cNvPr>
          <p:cNvSpPr>
            <a:spLocks noChangeShapeType="1"/>
          </p:cNvSpPr>
          <p:nvPr/>
        </p:nvSpPr>
        <p:spPr bwMode="auto">
          <a:xfrm>
            <a:off x="2876550" y="1801813"/>
            <a:ext cx="304800" cy="1587"/>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95" name="Rectangle 191">
            <a:extLst>
              <a:ext uri="{FF2B5EF4-FFF2-40B4-BE49-F238E27FC236}">
                <a16:creationId xmlns:a16="http://schemas.microsoft.com/office/drawing/2014/main" id="{0E5F676D-5BEF-9ED8-0F6E-85247F1E83D8}"/>
              </a:ext>
            </a:extLst>
          </p:cNvPr>
          <p:cNvSpPr>
            <a:spLocks noChangeArrowheads="1"/>
          </p:cNvSpPr>
          <p:nvPr/>
        </p:nvSpPr>
        <p:spPr bwMode="auto">
          <a:xfrm>
            <a:off x="2971800" y="1744663"/>
            <a:ext cx="104775" cy="104775"/>
          </a:xfrm>
          <a:prstGeom prst="rect">
            <a:avLst/>
          </a:prstGeom>
          <a:solidFill>
            <a:srgbClr val="FFCC00"/>
          </a:solidFill>
          <a:ln w="9525">
            <a:solidFill>
              <a:srgbClr val="FFCC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696" name="Rectangle 192">
            <a:extLst>
              <a:ext uri="{FF2B5EF4-FFF2-40B4-BE49-F238E27FC236}">
                <a16:creationId xmlns:a16="http://schemas.microsoft.com/office/drawing/2014/main" id="{518C01D4-7B64-33A6-ED91-8D34D118F030}"/>
              </a:ext>
            </a:extLst>
          </p:cNvPr>
          <p:cNvSpPr>
            <a:spLocks noChangeArrowheads="1"/>
          </p:cNvSpPr>
          <p:nvPr/>
        </p:nvSpPr>
        <p:spPr bwMode="auto">
          <a:xfrm>
            <a:off x="3271838" y="1706563"/>
            <a:ext cx="604837"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l-GR" altLang="en-GR" sz="1400">
                <a:solidFill>
                  <a:srgbClr val="FFFFFF"/>
                </a:solidFill>
                <a:latin typeface="Times New Roman" panose="02020603050405020304" pitchFamily="18" charset="0"/>
              </a:rPr>
              <a:t>Θάνατοι</a:t>
            </a:r>
            <a:endParaRPr lang="en-GB" altLang="en-GR" sz="3600">
              <a:solidFill>
                <a:srgbClr val="FFCC00"/>
              </a:solidFill>
              <a:latin typeface="Times New Roman" panose="02020603050405020304" pitchFamily="18" charset="0"/>
            </a:endParaRPr>
          </a:p>
        </p:txBody>
      </p:sp>
      <p:sp>
        <p:nvSpPr>
          <p:cNvPr id="149697" name="Line 193">
            <a:extLst>
              <a:ext uri="{FF2B5EF4-FFF2-40B4-BE49-F238E27FC236}">
                <a16:creationId xmlns:a16="http://schemas.microsoft.com/office/drawing/2014/main" id="{B352238B-41A8-D78E-9570-5F1DA9975A82}"/>
              </a:ext>
            </a:extLst>
          </p:cNvPr>
          <p:cNvSpPr>
            <a:spLocks noChangeShapeType="1"/>
          </p:cNvSpPr>
          <p:nvPr/>
        </p:nvSpPr>
        <p:spPr bwMode="auto">
          <a:xfrm>
            <a:off x="2876550" y="2078038"/>
            <a:ext cx="304800" cy="1587"/>
          </a:xfrm>
          <a:prstGeom prst="line">
            <a:avLst/>
          </a:prstGeom>
          <a:noFill/>
          <a:ln w="28575">
            <a:solidFill>
              <a:srgbClr val="038D51"/>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698" name="Oval 194">
            <a:extLst>
              <a:ext uri="{FF2B5EF4-FFF2-40B4-BE49-F238E27FC236}">
                <a16:creationId xmlns:a16="http://schemas.microsoft.com/office/drawing/2014/main" id="{0D84618B-AEF1-66CE-ED55-BE16DC4EE6CC}"/>
              </a:ext>
            </a:extLst>
          </p:cNvPr>
          <p:cNvSpPr>
            <a:spLocks noChangeArrowheads="1"/>
          </p:cNvSpPr>
          <p:nvPr/>
        </p:nvSpPr>
        <p:spPr bwMode="auto">
          <a:xfrm>
            <a:off x="2971800" y="2020888"/>
            <a:ext cx="104775" cy="104775"/>
          </a:xfrm>
          <a:prstGeom prst="ellipse">
            <a:avLst/>
          </a:prstGeom>
          <a:solidFill>
            <a:srgbClr val="038D51"/>
          </a:solidFill>
          <a:ln w="9525">
            <a:solidFill>
              <a:srgbClr val="038D51"/>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699" name="Rectangle 195">
            <a:extLst>
              <a:ext uri="{FF2B5EF4-FFF2-40B4-BE49-F238E27FC236}">
                <a16:creationId xmlns:a16="http://schemas.microsoft.com/office/drawing/2014/main" id="{7E48C8DC-F410-2C6E-026F-1CF552563A2A}"/>
              </a:ext>
            </a:extLst>
          </p:cNvPr>
          <p:cNvSpPr>
            <a:spLocks noChangeArrowheads="1"/>
          </p:cNvSpPr>
          <p:nvPr/>
        </p:nvSpPr>
        <p:spPr bwMode="auto">
          <a:xfrm>
            <a:off x="3287713" y="1982788"/>
            <a:ext cx="414337"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AIDS</a:t>
            </a:r>
            <a:endParaRPr lang="en-GB" altLang="en-GR" sz="3600">
              <a:solidFill>
                <a:srgbClr val="FFCC00"/>
              </a:solidFill>
              <a:latin typeface="Times New Roman" panose="02020603050405020304" pitchFamily="18" charset="0"/>
            </a:endParaRPr>
          </a:p>
        </p:txBody>
      </p:sp>
      <p:sp>
        <p:nvSpPr>
          <p:cNvPr id="149700" name="Line 196">
            <a:extLst>
              <a:ext uri="{FF2B5EF4-FFF2-40B4-BE49-F238E27FC236}">
                <a16:creationId xmlns:a16="http://schemas.microsoft.com/office/drawing/2014/main" id="{03955D14-BC28-FD27-15A1-157FDC23B2BA}"/>
              </a:ext>
            </a:extLst>
          </p:cNvPr>
          <p:cNvSpPr>
            <a:spLocks noChangeShapeType="1"/>
          </p:cNvSpPr>
          <p:nvPr/>
        </p:nvSpPr>
        <p:spPr bwMode="auto">
          <a:xfrm>
            <a:off x="2876550" y="2354263"/>
            <a:ext cx="304800" cy="1587"/>
          </a:xfrm>
          <a:prstGeom prst="line">
            <a:avLst/>
          </a:prstGeom>
          <a:noFill/>
          <a:ln w="2857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701" name="Rectangle 197">
            <a:extLst>
              <a:ext uri="{FF2B5EF4-FFF2-40B4-BE49-F238E27FC236}">
                <a16:creationId xmlns:a16="http://schemas.microsoft.com/office/drawing/2014/main" id="{3451E650-30BB-E811-64AF-C76DE4247A53}"/>
              </a:ext>
            </a:extLst>
          </p:cNvPr>
          <p:cNvSpPr>
            <a:spLocks noChangeArrowheads="1"/>
          </p:cNvSpPr>
          <p:nvPr/>
        </p:nvSpPr>
        <p:spPr bwMode="auto">
          <a:xfrm>
            <a:off x="2971800" y="2297113"/>
            <a:ext cx="123825" cy="123825"/>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49702" name="Line 198">
            <a:extLst>
              <a:ext uri="{FF2B5EF4-FFF2-40B4-BE49-F238E27FC236}">
                <a16:creationId xmlns:a16="http://schemas.microsoft.com/office/drawing/2014/main" id="{1B445A4C-2BF7-2801-9465-220D46A36307}"/>
              </a:ext>
            </a:extLst>
          </p:cNvPr>
          <p:cNvSpPr>
            <a:spLocks noChangeShapeType="1"/>
          </p:cNvSpPr>
          <p:nvPr/>
        </p:nvSpPr>
        <p:spPr bwMode="auto">
          <a:xfrm flipH="1" flipV="1">
            <a:off x="2971800" y="229711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703" name="Line 199">
            <a:extLst>
              <a:ext uri="{FF2B5EF4-FFF2-40B4-BE49-F238E27FC236}">
                <a16:creationId xmlns:a16="http://schemas.microsoft.com/office/drawing/2014/main" id="{B278CF04-E43D-438F-76FF-B136B95A9AAE}"/>
              </a:ext>
            </a:extLst>
          </p:cNvPr>
          <p:cNvSpPr>
            <a:spLocks noChangeShapeType="1"/>
          </p:cNvSpPr>
          <p:nvPr/>
        </p:nvSpPr>
        <p:spPr bwMode="auto">
          <a:xfrm>
            <a:off x="3028950" y="235426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704" name="Line 200">
            <a:extLst>
              <a:ext uri="{FF2B5EF4-FFF2-40B4-BE49-F238E27FC236}">
                <a16:creationId xmlns:a16="http://schemas.microsoft.com/office/drawing/2014/main" id="{62DD9306-312C-C548-2CC9-76A63AC36CCA}"/>
              </a:ext>
            </a:extLst>
          </p:cNvPr>
          <p:cNvSpPr>
            <a:spLocks noChangeShapeType="1"/>
          </p:cNvSpPr>
          <p:nvPr/>
        </p:nvSpPr>
        <p:spPr bwMode="auto">
          <a:xfrm flipH="1">
            <a:off x="2971800" y="235426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705" name="Line 201">
            <a:extLst>
              <a:ext uri="{FF2B5EF4-FFF2-40B4-BE49-F238E27FC236}">
                <a16:creationId xmlns:a16="http://schemas.microsoft.com/office/drawing/2014/main" id="{50884540-7835-E397-3FC5-D6A48D5901AA}"/>
              </a:ext>
            </a:extLst>
          </p:cNvPr>
          <p:cNvSpPr>
            <a:spLocks noChangeShapeType="1"/>
          </p:cNvSpPr>
          <p:nvPr/>
        </p:nvSpPr>
        <p:spPr bwMode="auto">
          <a:xfrm flipV="1">
            <a:off x="3028950" y="2297113"/>
            <a:ext cx="57150"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706" name="Line 202">
            <a:extLst>
              <a:ext uri="{FF2B5EF4-FFF2-40B4-BE49-F238E27FC236}">
                <a16:creationId xmlns:a16="http://schemas.microsoft.com/office/drawing/2014/main" id="{86DB026D-2F41-2F62-65D2-EA8E3ABBF63B}"/>
              </a:ext>
            </a:extLst>
          </p:cNvPr>
          <p:cNvSpPr>
            <a:spLocks noChangeShapeType="1"/>
          </p:cNvSpPr>
          <p:nvPr/>
        </p:nvSpPr>
        <p:spPr bwMode="auto">
          <a:xfrm flipV="1">
            <a:off x="3028950" y="2297113"/>
            <a:ext cx="1588"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707" name="Line 203">
            <a:extLst>
              <a:ext uri="{FF2B5EF4-FFF2-40B4-BE49-F238E27FC236}">
                <a16:creationId xmlns:a16="http://schemas.microsoft.com/office/drawing/2014/main" id="{38685626-A3E6-F270-E9EC-E769F4F753AC}"/>
              </a:ext>
            </a:extLst>
          </p:cNvPr>
          <p:cNvSpPr>
            <a:spLocks noChangeShapeType="1"/>
          </p:cNvSpPr>
          <p:nvPr/>
        </p:nvSpPr>
        <p:spPr bwMode="auto">
          <a:xfrm>
            <a:off x="3028950" y="2354263"/>
            <a:ext cx="1588" cy="57150"/>
          </a:xfrm>
          <a:prstGeom prst="line">
            <a:avLst/>
          </a:prstGeom>
          <a:noFill/>
          <a:ln w="9525">
            <a:solidFill>
              <a:srgbClr val="E3E3E3"/>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49708" name="Rectangle 204">
            <a:extLst>
              <a:ext uri="{FF2B5EF4-FFF2-40B4-BE49-F238E27FC236}">
                <a16:creationId xmlns:a16="http://schemas.microsoft.com/office/drawing/2014/main" id="{950285F1-25B8-FA9B-533A-BBD696A3FCCD}"/>
              </a:ext>
            </a:extLst>
          </p:cNvPr>
          <p:cNvSpPr>
            <a:spLocks noChangeArrowheads="1"/>
          </p:cNvSpPr>
          <p:nvPr/>
        </p:nvSpPr>
        <p:spPr bwMode="auto">
          <a:xfrm>
            <a:off x="3328988" y="2259013"/>
            <a:ext cx="1019175"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GB" altLang="en-GR" sz="1400">
                <a:solidFill>
                  <a:srgbClr val="FFFFFF"/>
                </a:solidFill>
                <a:latin typeface="Times New Roman" panose="02020603050405020304" pitchFamily="18" charset="0"/>
              </a:rPr>
              <a:t>% </a:t>
            </a:r>
            <a:r>
              <a:rPr lang="el-GR" altLang="en-GR" sz="1400">
                <a:solidFill>
                  <a:srgbClr val="FFFFFF"/>
                </a:solidFill>
                <a:latin typeface="Times New Roman" panose="02020603050405020304" pitchFamily="18" charset="0"/>
              </a:rPr>
              <a:t>σε</a:t>
            </a:r>
            <a:r>
              <a:rPr lang="en-GB" altLang="en-GR" sz="1400">
                <a:solidFill>
                  <a:srgbClr val="FFFFFF"/>
                </a:solidFill>
                <a:latin typeface="Times New Roman" panose="02020603050405020304" pitchFamily="18" charset="0"/>
              </a:rPr>
              <a:t> HAART</a:t>
            </a:r>
            <a:endParaRPr lang="en-GB" altLang="en-GR" sz="3600">
              <a:solidFill>
                <a:srgbClr val="FFCC00"/>
              </a:solidFill>
              <a:latin typeface="Times New Roman" panose="02020603050405020304" pitchFamily="18" charset="0"/>
            </a:endParaRPr>
          </a:p>
        </p:txBody>
      </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a:extLst>
              <a:ext uri="{FF2B5EF4-FFF2-40B4-BE49-F238E27FC236}">
                <a16:creationId xmlns:a16="http://schemas.microsoft.com/office/drawing/2014/main" id="{2B53B0E0-DD36-F5A3-85F7-55CD87287B4C}"/>
              </a:ext>
            </a:extLst>
          </p:cNvPr>
          <p:cNvSpPr>
            <a:spLocks noGrp="1" noChangeArrowheads="1"/>
          </p:cNvSpPr>
          <p:nvPr>
            <p:ph type="title"/>
          </p:nvPr>
        </p:nvSpPr>
        <p:spPr>
          <a:xfrm>
            <a:off x="411163" y="247650"/>
            <a:ext cx="8331200" cy="1143000"/>
          </a:xfrm>
        </p:spPr>
        <p:txBody>
          <a:bodyPr/>
          <a:lstStyle/>
          <a:p>
            <a:r>
              <a:rPr lang="el-GR" altLang="en-GR" sz="3400"/>
              <a:t>Η ΠΟΡΕΙΑ ΠΡΟΣ ΤΗΝ «ΑΠΛΟΥΣΤΕΥΣΗ»</a:t>
            </a:r>
            <a:endParaRPr lang="en-US" altLang="en-GR" sz="3400"/>
          </a:p>
        </p:txBody>
      </p:sp>
      <p:sp>
        <p:nvSpPr>
          <p:cNvPr id="163843" name="Text Box 3">
            <a:extLst>
              <a:ext uri="{FF2B5EF4-FFF2-40B4-BE49-F238E27FC236}">
                <a16:creationId xmlns:a16="http://schemas.microsoft.com/office/drawing/2014/main" id="{5F114E46-7E0D-069F-8292-D6A9CC19DE70}"/>
              </a:ext>
            </a:extLst>
          </p:cNvPr>
          <p:cNvSpPr txBox="1">
            <a:spLocks noChangeArrowheads="1"/>
          </p:cNvSpPr>
          <p:nvPr/>
        </p:nvSpPr>
        <p:spPr bwMode="auto">
          <a:xfrm>
            <a:off x="1692275" y="1619250"/>
            <a:ext cx="17176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l-GR" altLang="en-GR" sz="2000" b="1">
                <a:solidFill>
                  <a:schemeClr val="hlink"/>
                </a:solidFill>
              </a:rPr>
              <a:t>Δοσολογία</a:t>
            </a:r>
            <a:endParaRPr lang="en-US" altLang="en-GR" sz="2000" b="1">
              <a:solidFill>
                <a:schemeClr val="hlink"/>
              </a:solidFill>
            </a:endParaRPr>
          </a:p>
        </p:txBody>
      </p:sp>
      <p:sp>
        <p:nvSpPr>
          <p:cNvPr id="163844" name="Text Box 4">
            <a:extLst>
              <a:ext uri="{FF2B5EF4-FFF2-40B4-BE49-F238E27FC236}">
                <a16:creationId xmlns:a16="http://schemas.microsoft.com/office/drawing/2014/main" id="{A0378A6C-3018-28FD-771D-939D3998D105}"/>
              </a:ext>
            </a:extLst>
          </p:cNvPr>
          <p:cNvSpPr txBox="1">
            <a:spLocks noChangeArrowheads="1"/>
          </p:cNvSpPr>
          <p:nvPr/>
        </p:nvSpPr>
        <p:spPr bwMode="auto">
          <a:xfrm>
            <a:off x="3306763" y="1612900"/>
            <a:ext cx="25415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l-GR" altLang="en-GR" sz="2000" b="1">
                <a:solidFill>
                  <a:schemeClr val="hlink"/>
                </a:solidFill>
              </a:rPr>
              <a:t>Αριθμός χαπιών</a:t>
            </a:r>
            <a:endParaRPr lang="en-US" altLang="en-GR" sz="2000" b="1">
              <a:solidFill>
                <a:schemeClr val="hlink"/>
              </a:solidFill>
            </a:endParaRPr>
          </a:p>
        </p:txBody>
      </p:sp>
      <p:sp>
        <p:nvSpPr>
          <p:cNvPr id="163845" name="Text Box 5">
            <a:extLst>
              <a:ext uri="{FF2B5EF4-FFF2-40B4-BE49-F238E27FC236}">
                <a16:creationId xmlns:a16="http://schemas.microsoft.com/office/drawing/2014/main" id="{FE5D28A0-10AA-E214-B063-1DE2B27A817A}"/>
              </a:ext>
            </a:extLst>
          </p:cNvPr>
          <p:cNvSpPr txBox="1">
            <a:spLocks noChangeArrowheads="1"/>
          </p:cNvSpPr>
          <p:nvPr/>
        </p:nvSpPr>
        <p:spPr bwMode="auto">
          <a:xfrm>
            <a:off x="6697663" y="1619250"/>
            <a:ext cx="1762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l-GR" altLang="en-GR" sz="2000" b="1">
                <a:solidFill>
                  <a:schemeClr val="hlink"/>
                </a:solidFill>
              </a:rPr>
              <a:t>Προβλήματα</a:t>
            </a:r>
            <a:endParaRPr lang="en-US" altLang="en-GR" sz="2000" b="1">
              <a:solidFill>
                <a:schemeClr val="hlink"/>
              </a:solidFill>
            </a:endParaRPr>
          </a:p>
        </p:txBody>
      </p:sp>
      <p:grpSp>
        <p:nvGrpSpPr>
          <p:cNvPr id="163846" name="Group 6">
            <a:extLst>
              <a:ext uri="{FF2B5EF4-FFF2-40B4-BE49-F238E27FC236}">
                <a16:creationId xmlns:a16="http://schemas.microsoft.com/office/drawing/2014/main" id="{973A2FA2-CC37-7F32-53FE-038F1421E1F5}"/>
              </a:ext>
            </a:extLst>
          </p:cNvPr>
          <p:cNvGrpSpPr>
            <a:grpSpLocks/>
          </p:cNvGrpSpPr>
          <p:nvPr/>
        </p:nvGrpSpPr>
        <p:grpSpPr bwMode="auto">
          <a:xfrm>
            <a:off x="9058275" y="3206750"/>
            <a:ext cx="0" cy="0"/>
            <a:chOff x="-3" y="-3"/>
            <a:chExt cx="6" cy="6"/>
          </a:xfrm>
        </p:grpSpPr>
        <p:grpSp>
          <p:nvGrpSpPr>
            <p:cNvPr id="163896" name="Group 7">
              <a:extLst>
                <a:ext uri="{FF2B5EF4-FFF2-40B4-BE49-F238E27FC236}">
                  <a16:creationId xmlns:a16="http://schemas.microsoft.com/office/drawing/2014/main" id="{7892CFD6-2208-A1B9-A768-ED438C49305B}"/>
                </a:ext>
              </a:extLst>
            </p:cNvPr>
            <p:cNvGrpSpPr>
              <a:grpSpLocks/>
            </p:cNvGrpSpPr>
            <p:nvPr/>
          </p:nvGrpSpPr>
          <p:grpSpPr bwMode="auto">
            <a:xfrm>
              <a:off x="0" y="0"/>
              <a:ext cx="0" cy="0"/>
              <a:chOff x="0" y="0"/>
              <a:chExt cx="0" cy="0"/>
            </a:xfrm>
          </p:grpSpPr>
          <p:sp>
            <p:nvSpPr>
              <p:cNvPr id="163898" name="Rectangle 8">
                <a:extLst>
                  <a:ext uri="{FF2B5EF4-FFF2-40B4-BE49-F238E27FC236}">
                    <a16:creationId xmlns:a16="http://schemas.microsoft.com/office/drawing/2014/main" id="{BEAE22E8-72C8-6C43-FD5D-CB290214BCF4}"/>
                  </a:ext>
                </a:extLst>
              </p:cNvPr>
              <p:cNvSpPr>
                <a:spLocks noChangeArrowheads="1"/>
              </p:cNvSpPr>
              <p:nvPr/>
            </p:nvSpPr>
            <p:spPr bwMode="auto">
              <a:xfrm>
                <a:off x="0" y="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63899" name="Rectangle 9">
                <a:extLst>
                  <a:ext uri="{FF2B5EF4-FFF2-40B4-BE49-F238E27FC236}">
                    <a16:creationId xmlns:a16="http://schemas.microsoft.com/office/drawing/2014/main" id="{B4E41D60-EC87-A616-859D-57A6520F378A}"/>
                  </a:ext>
                </a:extLst>
              </p:cNvPr>
              <p:cNvSpPr>
                <a:spLocks noChangeArrowheads="1"/>
              </p:cNvSpPr>
              <p:nvPr/>
            </p:nvSpPr>
            <p:spPr bwMode="auto">
              <a:xfrm>
                <a:off x="0" y="0"/>
                <a:ext cx="0" cy="0"/>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grpSp>
        <p:sp>
          <p:nvSpPr>
            <p:cNvPr id="163897" name="Rectangle 10">
              <a:extLst>
                <a:ext uri="{FF2B5EF4-FFF2-40B4-BE49-F238E27FC236}">
                  <a16:creationId xmlns:a16="http://schemas.microsoft.com/office/drawing/2014/main" id="{D9D7290F-7EF1-AF1A-9AE8-08000CBAE7BC}"/>
                </a:ext>
              </a:extLst>
            </p:cNvPr>
            <p:cNvSpPr>
              <a:spLocks noChangeArrowheads="1"/>
            </p:cNvSpPr>
            <p:nvPr/>
          </p:nvSpPr>
          <p:spPr bwMode="auto">
            <a:xfrm>
              <a:off x="-3" y="-3"/>
              <a:ext cx="6" cy="6"/>
            </a:xfrm>
            <a:prstGeom prst="rect">
              <a:avLst/>
            </a:prstGeom>
            <a:noFill/>
            <a:ln w="9525">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grpSp>
      <p:grpSp>
        <p:nvGrpSpPr>
          <p:cNvPr id="163847" name="Group 11">
            <a:extLst>
              <a:ext uri="{FF2B5EF4-FFF2-40B4-BE49-F238E27FC236}">
                <a16:creationId xmlns:a16="http://schemas.microsoft.com/office/drawing/2014/main" id="{5E045E97-94BF-BCD0-BEC7-3D0A0B0DC17C}"/>
              </a:ext>
            </a:extLst>
          </p:cNvPr>
          <p:cNvGrpSpPr>
            <a:grpSpLocks/>
          </p:cNvGrpSpPr>
          <p:nvPr/>
        </p:nvGrpSpPr>
        <p:grpSpPr bwMode="auto">
          <a:xfrm>
            <a:off x="9058275" y="3206750"/>
            <a:ext cx="0" cy="0"/>
            <a:chOff x="-3" y="-3"/>
            <a:chExt cx="6" cy="6"/>
          </a:xfrm>
        </p:grpSpPr>
        <p:grpSp>
          <p:nvGrpSpPr>
            <p:cNvPr id="163892" name="Group 12">
              <a:extLst>
                <a:ext uri="{FF2B5EF4-FFF2-40B4-BE49-F238E27FC236}">
                  <a16:creationId xmlns:a16="http://schemas.microsoft.com/office/drawing/2014/main" id="{484095F3-D6FC-C305-BDBE-3FFF8EF4A9CC}"/>
                </a:ext>
              </a:extLst>
            </p:cNvPr>
            <p:cNvGrpSpPr>
              <a:grpSpLocks/>
            </p:cNvGrpSpPr>
            <p:nvPr/>
          </p:nvGrpSpPr>
          <p:grpSpPr bwMode="auto">
            <a:xfrm>
              <a:off x="0" y="0"/>
              <a:ext cx="0" cy="0"/>
              <a:chOff x="0" y="0"/>
              <a:chExt cx="0" cy="0"/>
            </a:xfrm>
          </p:grpSpPr>
          <p:sp>
            <p:nvSpPr>
              <p:cNvPr id="163894" name="Rectangle 13">
                <a:extLst>
                  <a:ext uri="{FF2B5EF4-FFF2-40B4-BE49-F238E27FC236}">
                    <a16:creationId xmlns:a16="http://schemas.microsoft.com/office/drawing/2014/main" id="{301FAF0A-9E44-C5AE-2BE7-4A5C6983DD63}"/>
                  </a:ext>
                </a:extLst>
              </p:cNvPr>
              <p:cNvSpPr>
                <a:spLocks noChangeArrowheads="1"/>
              </p:cNvSpPr>
              <p:nvPr/>
            </p:nvSpPr>
            <p:spPr bwMode="auto">
              <a:xfrm>
                <a:off x="0" y="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63895" name="Rectangle 14">
                <a:extLst>
                  <a:ext uri="{FF2B5EF4-FFF2-40B4-BE49-F238E27FC236}">
                    <a16:creationId xmlns:a16="http://schemas.microsoft.com/office/drawing/2014/main" id="{DEBCD508-9687-3928-7DD7-B7E26C409691}"/>
                  </a:ext>
                </a:extLst>
              </p:cNvPr>
              <p:cNvSpPr>
                <a:spLocks noChangeArrowheads="1"/>
              </p:cNvSpPr>
              <p:nvPr/>
            </p:nvSpPr>
            <p:spPr bwMode="auto">
              <a:xfrm>
                <a:off x="0" y="0"/>
                <a:ext cx="0" cy="0"/>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grpSp>
        <p:sp>
          <p:nvSpPr>
            <p:cNvPr id="163893" name="Rectangle 15">
              <a:extLst>
                <a:ext uri="{FF2B5EF4-FFF2-40B4-BE49-F238E27FC236}">
                  <a16:creationId xmlns:a16="http://schemas.microsoft.com/office/drawing/2014/main" id="{1614A154-0D9F-0023-8C72-E98735ECA289}"/>
                </a:ext>
              </a:extLst>
            </p:cNvPr>
            <p:cNvSpPr>
              <a:spLocks noChangeArrowheads="1"/>
            </p:cNvSpPr>
            <p:nvPr/>
          </p:nvSpPr>
          <p:spPr bwMode="auto">
            <a:xfrm>
              <a:off x="-3" y="-3"/>
              <a:ext cx="6" cy="6"/>
            </a:xfrm>
            <a:prstGeom prst="rect">
              <a:avLst/>
            </a:prstGeom>
            <a:noFill/>
            <a:ln w="9525">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grpSp>
      <p:grpSp>
        <p:nvGrpSpPr>
          <p:cNvPr id="163848" name="Group 16">
            <a:extLst>
              <a:ext uri="{FF2B5EF4-FFF2-40B4-BE49-F238E27FC236}">
                <a16:creationId xmlns:a16="http://schemas.microsoft.com/office/drawing/2014/main" id="{E13EFF7B-71F4-39C6-9174-BA4F26DD83D5}"/>
              </a:ext>
            </a:extLst>
          </p:cNvPr>
          <p:cNvGrpSpPr>
            <a:grpSpLocks/>
          </p:cNvGrpSpPr>
          <p:nvPr/>
        </p:nvGrpSpPr>
        <p:grpSpPr bwMode="auto">
          <a:xfrm>
            <a:off x="9064625" y="3275013"/>
            <a:ext cx="0" cy="0"/>
            <a:chOff x="-3" y="-3"/>
            <a:chExt cx="6" cy="6"/>
          </a:xfrm>
        </p:grpSpPr>
        <p:grpSp>
          <p:nvGrpSpPr>
            <p:cNvPr id="163888" name="Group 17">
              <a:extLst>
                <a:ext uri="{FF2B5EF4-FFF2-40B4-BE49-F238E27FC236}">
                  <a16:creationId xmlns:a16="http://schemas.microsoft.com/office/drawing/2014/main" id="{2F1F587C-1070-FB81-6763-E5DF60D8B768}"/>
                </a:ext>
              </a:extLst>
            </p:cNvPr>
            <p:cNvGrpSpPr>
              <a:grpSpLocks/>
            </p:cNvGrpSpPr>
            <p:nvPr/>
          </p:nvGrpSpPr>
          <p:grpSpPr bwMode="auto">
            <a:xfrm>
              <a:off x="0" y="0"/>
              <a:ext cx="0" cy="0"/>
              <a:chOff x="0" y="0"/>
              <a:chExt cx="0" cy="0"/>
            </a:xfrm>
          </p:grpSpPr>
          <p:sp>
            <p:nvSpPr>
              <p:cNvPr id="163890" name="Rectangle 18">
                <a:extLst>
                  <a:ext uri="{FF2B5EF4-FFF2-40B4-BE49-F238E27FC236}">
                    <a16:creationId xmlns:a16="http://schemas.microsoft.com/office/drawing/2014/main" id="{D7B3ED93-C72A-9D23-29CA-BDAF30E9EAD0}"/>
                  </a:ext>
                </a:extLst>
              </p:cNvPr>
              <p:cNvSpPr>
                <a:spLocks noChangeArrowheads="1"/>
              </p:cNvSpPr>
              <p:nvPr/>
            </p:nvSpPr>
            <p:spPr bwMode="auto">
              <a:xfrm>
                <a:off x="0" y="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sp>
            <p:nvSpPr>
              <p:cNvPr id="163891" name="Rectangle 19">
                <a:extLst>
                  <a:ext uri="{FF2B5EF4-FFF2-40B4-BE49-F238E27FC236}">
                    <a16:creationId xmlns:a16="http://schemas.microsoft.com/office/drawing/2014/main" id="{6BABBE87-667F-22DC-B540-3D1A38D8BABE}"/>
                  </a:ext>
                </a:extLst>
              </p:cNvPr>
              <p:cNvSpPr>
                <a:spLocks noChangeArrowheads="1"/>
              </p:cNvSpPr>
              <p:nvPr/>
            </p:nvSpPr>
            <p:spPr bwMode="auto">
              <a:xfrm>
                <a:off x="0" y="0"/>
                <a:ext cx="0" cy="0"/>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grpSp>
        <p:sp>
          <p:nvSpPr>
            <p:cNvPr id="163889" name="Rectangle 20">
              <a:extLst>
                <a:ext uri="{FF2B5EF4-FFF2-40B4-BE49-F238E27FC236}">
                  <a16:creationId xmlns:a16="http://schemas.microsoft.com/office/drawing/2014/main" id="{352FB347-4895-CEFE-594F-03C727EF21E9}"/>
                </a:ext>
              </a:extLst>
            </p:cNvPr>
            <p:cNvSpPr>
              <a:spLocks noChangeArrowheads="1"/>
            </p:cNvSpPr>
            <p:nvPr/>
          </p:nvSpPr>
          <p:spPr bwMode="auto">
            <a:xfrm>
              <a:off x="-3" y="-3"/>
              <a:ext cx="6" cy="6"/>
            </a:xfrm>
            <a:prstGeom prst="rect">
              <a:avLst/>
            </a:prstGeom>
            <a:noFill/>
            <a:ln w="9525">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R" altLang="en-GR"/>
            </a:p>
          </p:txBody>
        </p:sp>
      </p:grpSp>
      <p:grpSp>
        <p:nvGrpSpPr>
          <p:cNvPr id="163849" name="Group 21">
            <a:extLst>
              <a:ext uri="{FF2B5EF4-FFF2-40B4-BE49-F238E27FC236}">
                <a16:creationId xmlns:a16="http://schemas.microsoft.com/office/drawing/2014/main" id="{E5FE4562-5661-152A-55AF-00B44FFDC810}"/>
              </a:ext>
            </a:extLst>
          </p:cNvPr>
          <p:cNvGrpSpPr>
            <a:grpSpLocks/>
          </p:cNvGrpSpPr>
          <p:nvPr/>
        </p:nvGrpSpPr>
        <p:grpSpPr bwMode="auto">
          <a:xfrm>
            <a:off x="0" y="2078038"/>
            <a:ext cx="9156700" cy="1768475"/>
            <a:chOff x="0" y="1309"/>
            <a:chExt cx="5768" cy="1114"/>
          </a:xfrm>
        </p:grpSpPr>
        <p:sp>
          <p:nvSpPr>
            <p:cNvPr id="163871" name="Line 22">
              <a:extLst>
                <a:ext uri="{FF2B5EF4-FFF2-40B4-BE49-F238E27FC236}">
                  <a16:creationId xmlns:a16="http://schemas.microsoft.com/office/drawing/2014/main" id="{4C8E2E68-10CB-DD86-265E-E8476672FEAB}"/>
                </a:ext>
              </a:extLst>
            </p:cNvPr>
            <p:cNvSpPr>
              <a:spLocks noChangeShapeType="1"/>
            </p:cNvSpPr>
            <p:nvPr/>
          </p:nvSpPr>
          <p:spPr bwMode="auto">
            <a:xfrm>
              <a:off x="63" y="2423"/>
              <a:ext cx="56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GR"/>
            </a:p>
          </p:txBody>
        </p:sp>
        <p:grpSp>
          <p:nvGrpSpPr>
            <p:cNvPr id="163872" name="Group 23">
              <a:extLst>
                <a:ext uri="{FF2B5EF4-FFF2-40B4-BE49-F238E27FC236}">
                  <a16:creationId xmlns:a16="http://schemas.microsoft.com/office/drawing/2014/main" id="{B391304E-02D1-5379-60B9-352431F77509}"/>
                </a:ext>
              </a:extLst>
            </p:cNvPr>
            <p:cNvGrpSpPr>
              <a:grpSpLocks/>
            </p:cNvGrpSpPr>
            <p:nvPr/>
          </p:nvGrpSpPr>
          <p:grpSpPr bwMode="auto">
            <a:xfrm>
              <a:off x="0" y="1309"/>
              <a:ext cx="5768" cy="1049"/>
              <a:chOff x="0" y="1309"/>
              <a:chExt cx="5768" cy="1049"/>
            </a:xfrm>
          </p:grpSpPr>
          <p:sp>
            <p:nvSpPr>
              <p:cNvPr id="163873" name="Line 24">
                <a:extLst>
                  <a:ext uri="{FF2B5EF4-FFF2-40B4-BE49-F238E27FC236}">
                    <a16:creationId xmlns:a16="http://schemas.microsoft.com/office/drawing/2014/main" id="{9C508EDD-883D-2DA7-7414-3B06827A54E7}"/>
                  </a:ext>
                </a:extLst>
              </p:cNvPr>
              <p:cNvSpPr>
                <a:spLocks noChangeShapeType="1"/>
              </p:cNvSpPr>
              <p:nvPr/>
            </p:nvSpPr>
            <p:spPr bwMode="auto">
              <a:xfrm>
                <a:off x="63" y="1309"/>
                <a:ext cx="56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GR"/>
              </a:p>
            </p:txBody>
          </p:sp>
          <p:sp>
            <p:nvSpPr>
              <p:cNvPr id="163874" name="Text Box 25">
                <a:extLst>
                  <a:ext uri="{FF2B5EF4-FFF2-40B4-BE49-F238E27FC236}">
                    <a16:creationId xmlns:a16="http://schemas.microsoft.com/office/drawing/2014/main" id="{3B99CFC9-1670-599F-4A41-6278765694A4}"/>
                  </a:ext>
                </a:extLst>
              </p:cNvPr>
              <p:cNvSpPr txBox="1">
                <a:spLocks noChangeArrowheads="1"/>
              </p:cNvSpPr>
              <p:nvPr/>
            </p:nvSpPr>
            <p:spPr bwMode="auto">
              <a:xfrm>
                <a:off x="0" y="1372"/>
                <a:ext cx="69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GR" sz="2000" b="1">
                    <a:solidFill>
                      <a:schemeClr val="hlink"/>
                    </a:solidFill>
                  </a:rPr>
                  <a:t>1996</a:t>
                </a:r>
              </a:p>
            </p:txBody>
          </p:sp>
          <p:sp>
            <p:nvSpPr>
              <p:cNvPr id="163875" name="Text Box 26">
                <a:extLst>
                  <a:ext uri="{FF2B5EF4-FFF2-40B4-BE49-F238E27FC236}">
                    <a16:creationId xmlns:a16="http://schemas.microsoft.com/office/drawing/2014/main" id="{2184189B-9BBF-C934-27E3-F5CE924E3FCD}"/>
                  </a:ext>
                </a:extLst>
              </p:cNvPr>
              <p:cNvSpPr txBox="1">
                <a:spLocks noChangeArrowheads="1"/>
              </p:cNvSpPr>
              <p:nvPr/>
            </p:nvSpPr>
            <p:spPr bwMode="auto">
              <a:xfrm>
                <a:off x="99" y="1662"/>
                <a:ext cx="119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GR"/>
                  <a:t>d4T/3TC/</a:t>
                </a:r>
                <a:br>
                  <a:rPr lang="en-US" altLang="en-GR"/>
                </a:br>
                <a:r>
                  <a:rPr lang="en-US" altLang="en-GR"/>
                  <a:t>indinavir</a:t>
                </a:r>
              </a:p>
            </p:txBody>
          </p:sp>
          <p:sp>
            <p:nvSpPr>
              <p:cNvPr id="163876" name="Text Box 27">
                <a:extLst>
                  <a:ext uri="{FF2B5EF4-FFF2-40B4-BE49-F238E27FC236}">
                    <a16:creationId xmlns:a16="http://schemas.microsoft.com/office/drawing/2014/main" id="{0905E7E5-91DD-5338-7AC3-A13B93508EA2}"/>
                  </a:ext>
                </a:extLst>
              </p:cNvPr>
              <p:cNvSpPr txBox="1">
                <a:spLocks noChangeArrowheads="1"/>
              </p:cNvSpPr>
              <p:nvPr/>
            </p:nvSpPr>
            <p:spPr bwMode="auto">
              <a:xfrm>
                <a:off x="1099" y="1749"/>
                <a:ext cx="1157"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GR"/>
                  <a:t>10 </a:t>
                </a:r>
                <a:r>
                  <a:rPr lang="el-GR" altLang="en-GR"/>
                  <a:t>χάπια</a:t>
                </a:r>
                <a:r>
                  <a:rPr lang="en-US" altLang="en-GR"/>
                  <a:t>, TID</a:t>
                </a:r>
              </a:p>
            </p:txBody>
          </p:sp>
          <p:sp>
            <p:nvSpPr>
              <p:cNvPr id="163877" name="Text Box 28">
                <a:extLst>
                  <a:ext uri="{FF2B5EF4-FFF2-40B4-BE49-F238E27FC236}">
                    <a16:creationId xmlns:a16="http://schemas.microsoft.com/office/drawing/2014/main" id="{089A4602-5212-14E4-3606-B29E0D37FCF3}"/>
                  </a:ext>
                </a:extLst>
              </p:cNvPr>
              <p:cNvSpPr txBox="1">
                <a:spLocks noChangeArrowheads="1"/>
              </p:cNvSpPr>
              <p:nvPr/>
            </p:nvSpPr>
            <p:spPr bwMode="auto">
              <a:xfrm>
                <a:off x="3609" y="1578"/>
                <a:ext cx="2159"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l-GR" altLang="en-GR"/>
                  <a:t>Σχέση με τα γεύματα</a:t>
                </a:r>
                <a:r>
                  <a:rPr lang="en-US" altLang="en-GR"/>
                  <a:t>, </a:t>
                </a:r>
                <a:r>
                  <a:rPr lang="el-GR" altLang="en-GR"/>
                  <a:t>πολλά υγρά,</a:t>
                </a:r>
                <a:r>
                  <a:rPr lang="en-US" altLang="en-GR"/>
                  <a:t> </a:t>
                </a:r>
                <a:r>
                  <a:rPr lang="el-GR" altLang="en-GR"/>
                  <a:t>δυσανεξία,</a:t>
                </a:r>
                <a:r>
                  <a:rPr lang="en-US" altLang="en-GR"/>
                  <a:t> </a:t>
                </a:r>
                <a:r>
                  <a:rPr lang="el-GR" altLang="en-GR"/>
                  <a:t>βραχυ-, μακρο-πρόθεσμη τοξικότητα</a:t>
                </a:r>
                <a:endParaRPr lang="en-US" altLang="en-GR"/>
              </a:p>
            </p:txBody>
          </p:sp>
          <p:pic>
            <p:nvPicPr>
              <p:cNvPr id="163878" name="Picture 29">
                <a:extLst>
                  <a:ext uri="{FF2B5EF4-FFF2-40B4-BE49-F238E27FC236}">
                    <a16:creationId xmlns:a16="http://schemas.microsoft.com/office/drawing/2014/main" id="{E4D4309D-CBB9-1B25-7AFA-73B92AB8537E}"/>
                  </a:ext>
                </a:extLst>
              </p:cNvPr>
              <p:cNvPicPr>
                <a:picLocks noChangeAspect="1" noChangeArrowheads="1"/>
              </p:cNvPicPr>
              <p:nvPr/>
            </p:nvPicPr>
            <p:blipFill>
              <a:blip r:embed="rId3">
                <a:clrChange>
                  <a:clrFrom>
                    <a:srgbClr val="010101"/>
                  </a:clrFrom>
                  <a:clrTo>
                    <a:srgbClr val="010101">
                      <a:alpha val="0"/>
                    </a:srgbClr>
                  </a:clrTo>
                </a:clrChange>
                <a:extLst>
                  <a:ext uri="{28A0092B-C50C-407E-A947-70E740481C1C}">
                    <a14:useLocalDpi xmlns:a14="http://schemas.microsoft.com/office/drawing/2010/main" val="0"/>
                  </a:ext>
                </a:extLst>
              </a:blip>
              <a:srcRect/>
              <a:stretch>
                <a:fillRect/>
              </a:stretch>
            </p:blipFill>
            <p:spPr bwMode="auto">
              <a:xfrm>
                <a:off x="2505" y="1399"/>
                <a:ext cx="299"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9" name="Picture 30">
                <a:extLst>
                  <a:ext uri="{FF2B5EF4-FFF2-40B4-BE49-F238E27FC236}">
                    <a16:creationId xmlns:a16="http://schemas.microsoft.com/office/drawing/2014/main" id="{F14E2BFB-D929-6601-64C7-25EB6768B22A}"/>
                  </a:ext>
                </a:extLst>
              </p:cNvPr>
              <p:cNvPicPr>
                <a:picLocks noChangeAspect="1" noChangeArrowheads="1"/>
              </p:cNvPicPr>
              <p:nvPr/>
            </p:nvPicPr>
            <p:blipFill>
              <a:blip r:embed="rId3">
                <a:clrChange>
                  <a:clrFrom>
                    <a:srgbClr val="010101"/>
                  </a:clrFrom>
                  <a:clrTo>
                    <a:srgbClr val="010101">
                      <a:alpha val="0"/>
                    </a:srgbClr>
                  </a:clrTo>
                </a:clrChange>
                <a:extLst>
                  <a:ext uri="{28A0092B-C50C-407E-A947-70E740481C1C}">
                    <a14:useLocalDpi xmlns:a14="http://schemas.microsoft.com/office/drawing/2010/main" val="0"/>
                  </a:ext>
                </a:extLst>
              </a:blip>
              <a:srcRect/>
              <a:stretch>
                <a:fillRect/>
              </a:stretch>
            </p:blipFill>
            <p:spPr bwMode="auto">
              <a:xfrm>
                <a:off x="2505" y="2026"/>
                <a:ext cx="299"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0" name="Picture 31">
                <a:extLst>
                  <a:ext uri="{FF2B5EF4-FFF2-40B4-BE49-F238E27FC236}">
                    <a16:creationId xmlns:a16="http://schemas.microsoft.com/office/drawing/2014/main" id="{AFFDD129-9787-483E-0966-AA6B6B388812}"/>
                  </a:ext>
                </a:extLst>
              </p:cNvPr>
              <p:cNvPicPr>
                <a:picLocks noChangeAspect="1" noChangeArrowheads="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913" y="1804"/>
                <a:ext cx="328"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1" name="Picture 32">
                <a:extLst>
                  <a:ext uri="{FF2B5EF4-FFF2-40B4-BE49-F238E27FC236}">
                    <a16:creationId xmlns:a16="http://schemas.microsoft.com/office/drawing/2014/main" id="{6D5D04AD-6CFB-51EA-FE12-D0B0CAE229B1}"/>
                  </a:ext>
                </a:extLst>
              </p:cNvPr>
              <p:cNvPicPr>
                <a:picLocks noChangeAspect="1" noChangeArrowheads="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904" y="1386"/>
                <a:ext cx="328"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2" name="Picture 33">
                <a:extLst>
                  <a:ext uri="{FF2B5EF4-FFF2-40B4-BE49-F238E27FC236}">
                    <a16:creationId xmlns:a16="http://schemas.microsoft.com/office/drawing/2014/main" id="{B0E8A142-60FC-AC7B-3D8C-7536BF813958}"/>
                  </a:ext>
                </a:extLst>
              </p:cNvPr>
              <p:cNvPicPr>
                <a:picLocks noChangeAspect="1" noChangeArrowheads="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904" y="1554"/>
                <a:ext cx="328"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3" name="Picture 34">
                <a:extLst>
                  <a:ext uri="{FF2B5EF4-FFF2-40B4-BE49-F238E27FC236}">
                    <a16:creationId xmlns:a16="http://schemas.microsoft.com/office/drawing/2014/main" id="{B82CB45B-9745-BCBE-7991-18C22890AAA8}"/>
                  </a:ext>
                </a:extLst>
              </p:cNvPr>
              <p:cNvPicPr>
                <a:picLocks noChangeAspect="1" noChangeArrowheads="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920" y="2189"/>
                <a:ext cx="328"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4" name="Picture 35">
                <a:extLst>
                  <a:ext uri="{FF2B5EF4-FFF2-40B4-BE49-F238E27FC236}">
                    <a16:creationId xmlns:a16="http://schemas.microsoft.com/office/drawing/2014/main" id="{62E23AFC-0C70-F041-07F8-81650D4C803C}"/>
                  </a:ext>
                </a:extLst>
              </p:cNvPr>
              <p:cNvPicPr>
                <a:picLocks noChangeAspect="1" noChangeArrowheads="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920" y="2020"/>
                <a:ext cx="328"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5" name="Picture 36">
                <a:extLst>
                  <a:ext uri="{FF2B5EF4-FFF2-40B4-BE49-F238E27FC236}">
                    <a16:creationId xmlns:a16="http://schemas.microsoft.com/office/drawing/2014/main" id="{C976BE4F-3249-7D19-B8A2-DFA2FF134DC6}"/>
                  </a:ext>
                </a:extLst>
              </p:cNvPr>
              <p:cNvPicPr>
                <a:picLocks noChangeAspect="1" noChangeArrowheads="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499" y="1797"/>
                <a:ext cx="328"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6" name="Picture 37">
                <a:extLst>
                  <a:ext uri="{FF2B5EF4-FFF2-40B4-BE49-F238E27FC236}">
                    <a16:creationId xmlns:a16="http://schemas.microsoft.com/office/drawing/2014/main" id="{34AF3A1A-84B7-F309-FC95-35CC9CF80CD9}"/>
                  </a:ext>
                </a:extLst>
              </p:cNvPr>
              <p:cNvPicPr>
                <a:picLocks noChangeAspect="1" noChangeArrowheads="1"/>
              </p:cNvPicPr>
              <p:nvPr/>
            </p:nvPicPr>
            <p:blipFill>
              <a:blip r:embed="rId5">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457" y="1511"/>
                <a:ext cx="413" cy="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7" name="Picture 38">
                <a:extLst>
                  <a:ext uri="{FF2B5EF4-FFF2-40B4-BE49-F238E27FC236}">
                    <a16:creationId xmlns:a16="http://schemas.microsoft.com/office/drawing/2014/main" id="{924D3698-16E1-E020-57BB-DE41430ADBDF}"/>
                  </a:ext>
                </a:extLst>
              </p:cNvPr>
              <p:cNvPicPr>
                <a:picLocks noChangeAspect="1" noChangeArrowheads="1"/>
              </p:cNvPicPr>
              <p:nvPr/>
            </p:nvPicPr>
            <p:blipFill>
              <a:blip r:embed="rId5">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456" y="2151"/>
                <a:ext cx="413" cy="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0" name="Group 39">
            <a:extLst>
              <a:ext uri="{FF2B5EF4-FFF2-40B4-BE49-F238E27FC236}">
                <a16:creationId xmlns:a16="http://schemas.microsoft.com/office/drawing/2014/main" id="{D78B2C5B-13BA-4065-7BEC-89C302E33AD1}"/>
              </a:ext>
            </a:extLst>
          </p:cNvPr>
          <p:cNvGrpSpPr>
            <a:grpSpLocks/>
          </p:cNvGrpSpPr>
          <p:nvPr/>
        </p:nvGrpSpPr>
        <p:grpSpPr bwMode="auto">
          <a:xfrm>
            <a:off x="0" y="3822700"/>
            <a:ext cx="9156700" cy="1403350"/>
            <a:chOff x="0" y="2408"/>
            <a:chExt cx="5768" cy="884"/>
          </a:xfrm>
        </p:grpSpPr>
        <p:sp>
          <p:nvSpPr>
            <p:cNvPr id="163859" name="Text Box 40">
              <a:extLst>
                <a:ext uri="{FF2B5EF4-FFF2-40B4-BE49-F238E27FC236}">
                  <a16:creationId xmlns:a16="http://schemas.microsoft.com/office/drawing/2014/main" id="{08CAD06A-9D35-FAB1-E874-16A011624AB2}"/>
                </a:ext>
              </a:extLst>
            </p:cNvPr>
            <p:cNvSpPr txBox="1">
              <a:spLocks noChangeArrowheads="1"/>
            </p:cNvSpPr>
            <p:nvPr/>
          </p:nvSpPr>
          <p:spPr bwMode="auto">
            <a:xfrm>
              <a:off x="0" y="2490"/>
              <a:ext cx="69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GR" sz="2000" b="1">
                  <a:solidFill>
                    <a:schemeClr val="hlink"/>
                  </a:solidFill>
                </a:rPr>
                <a:t>1998</a:t>
              </a:r>
            </a:p>
          </p:txBody>
        </p:sp>
        <p:sp>
          <p:nvSpPr>
            <p:cNvPr id="163860" name="Text Box 41">
              <a:extLst>
                <a:ext uri="{FF2B5EF4-FFF2-40B4-BE49-F238E27FC236}">
                  <a16:creationId xmlns:a16="http://schemas.microsoft.com/office/drawing/2014/main" id="{162EC2DD-28F7-FE0E-16C7-9595F87DEC89}"/>
                </a:ext>
              </a:extLst>
            </p:cNvPr>
            <p:cNvSpPr txBox="1">
              <a:spLocks noChangeArrowheads="1"/>
            </p:cNvSpPr>
            <p:nvPr/>
          </p:nvSpPr>
          <p:spPr bwMode="auto">
            <a:xfrm>
              <a:off x="108" y="2729"/>
              <a:ext cx="119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GR"/>
                <a:t>ZDV/3TC/</a:t>
              </a:r>
              <a:br>
                <a:rPr lang="en-US" altLang="en-GR"/>
              </a:br>
              <a:r>
                <a:rPr lang="en-US" altLang="en-GR"/>
                <a:t>efavirenz</a:t>
              </a:r>
            </a:p>
          </p:txBody>
        </p:sp>
        <p:sp>
          <p:nvSpPr>
            <p:cNvPr id="163861" name="Text Box 42">
              <a:extLst>
                <a:ext uri="{FF2B5EF4-FFF2-40B4-BE49-F238E27FC236}">
                  <a16:creationId xmlns:a16="http://schemas.microsoft.com/office/drawing/2014/main" id="{7748E52F-69CB-E05C-F16C-0DA52EF3709D}"/>
                </a:ext>
              </a:extLst>
            </p:cNvPr>
            <p:cNvSpPr txBox="1">
              <a:spLocks noChangeArrowheads="1"/>
            </p:cNvSpPr>
            <p:nvPr/>
          </p:nvSpPr>
          <p:spPr bwMode="auto">
            <a:xfrm>
              <a:off x="1214" y="2737"/>
              <a:ext cx="937"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GR"/>
                <a:t>5 </a:t>
              </a:r>
              <a:r>
                <a:rPr lang="el-GR" altLang="en-GR"/>
                <a:t>χάπια</a:t>
              </a:r>
              <a:r>
                <a:rPr lang="en-US" altLang="en-GR"/>
                <a:t>, BID</a:t>
              </a:r>
            </a:p>
          </p:txBody>
        </p:sp>
        <p:sp>
          <p:nvSpPr>
            <p:cNvPr id="163862" name="Text Box 43">
              <a:extLst>
                <a:ext uri="{FF2B5EF4-FFF2-40B4-BE49-F238E27FC236}">
                  <a16:creationId xmlns:a16="http://schemas.microsoft.com/office/drawing/2014/main" id="{9F546C52-750C-B154-87AB-3D606B28F299}"/>
                </a:ext>
              </a:extLst>
            </p:cNvPr>
            <p:cNvSpPr txBox="1">
              <a:spLocks noChangeArrowheads="1"/>
            </p:cNvSpPr>
            <p:nvPr/>
          </p:nvSpPr>
          <p:spPr bwMode="auto">
            <a:xfrm>
              <a:off x="3609" y="2408"/>
              <a:ext cx="2159"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GR"/>
                <a:t>GI </a:t>
              </a:r>
              <a:r>
                <a:rPr lang="el-GR" altLang="en-GR"/>
                <a:t>παρενέργειες</a:t>
              </a:r>
              <a:r>
                <a:rPr lang="en-US" altLang="en-GR"/>
                <a:t>, </a:t>
              </a:r>
              <a:r>
                <a:rPr lang="el-GR" altLang="en-GR"/>
                <a:t>αναιμία</a:t>
              </a:r>
              <a:r>
                <a:rPr lang="en-US" altLang="en-GR"/>
                <a:t>, </a:t>
              </a:r>
              <a:r>
                <a:rPr lang="el-GR" altLang="en-GR"/>
                <a:t>ουδετεροπενία,</a:t>
              </a:r>
              <a:r>
                <a:rPr lang="en-US" altLang="en-GR"/>
                <a:t> </a:t>
              </a:r>
              <a:r>
                <a:rPr lang="el-GR" altLang="en-GR"/>
                <a:t>τοξικότητα ΚΝΣ, μιτοχονδριακή τοξικότητα</a:t>
              </a:r>
              <a:endParaRPr lang="en-US" altLang="en-GR"/>
            </a:p>
          </p:txBody>
        </p:sp>
        <p:sp>
          <p:nvSpPr>
            <p:cNvPr id="163863" name="Line 44">
              <a:extLst>
                <a:ext uri="{FF2B5EF4-FFF2-40B4-BE49-F238E27FC236}">
                  <a16:creationId xmlns:a16="http://schemas.microsoft.com/office/drawing/2014/main" id="{74A71E26-8CB2-E0DF-46F4-939A46A4D4B5}"/>
                </a:ext>
              </a:extLst>
            </p:cNvPr>
            <p:cNvSpPr>
              <a:spLocks noChangeShapeType="1"/>
            </p:cNvSpPr>
            <p:nvPr/>
          </p:nvSpPr>
          <p:spPr bwMode="auto">
            <a:xfrm>
              <a:off x="63" y="3292"/>
              <a:ext cx="56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GR"/>
            </a:p>
          </p:txBody>
        </p:sp>
        <p:grpSp>
          <p:nvGrpSpPr>
            <p:cNvPr id="163864" name="Group 45">
              <a:extLst>
                <a:ext uri="{FF2B5EF4-FFF2-40B4-BE49-F238E27FC236}">
                  <a16:creationId xmlns:a16="http://schemas.microsoft.com/office/drawing/2014/main" id="{1BA157FA-D01D-07F1-7DAB-5CAABC17EFEE}"/>
                </a:ext>
              </a:extLst>
            </p:cNvPr>
            <p:cNvGrpSpPr>
              <a:grpSpLocks/>
            </p:cNvGrpSpPr>
            <p:nvPr/>
          </p:nvGrpSpPr>
          <p:grpSpPr bwMode="auto">
            <a:xfrm>
              <a:off x="2488" y="2505"/>
              <a:ext cx="815" cy="732"/>
              <a:chOff x="2488" y="2505"/>
              <a:chExt cx="815" cy="732"/>
            </a:xfrm>
          </p:grpSpPr>
          <p:pic>
            <p:nvPicPr>
              <p:cNvPr id="163865" name="Picture 46">
                <a:extLst>
                  <a:ext uri="{FF2B5EF4-FFF2-40B4-BE49-F238E27FC236}">
                    <a16:creationId xmlns:a16="http://schemas.microsoft.com/office/drawing/2014/main" id="{AA81FC80-7534-C8EE-9123-2AA4BC10EF27}"/>
                  </a:ext>
                </a:extLst>
              </p:cNvPr>
              <p:cNvPicPr>
                <a:picLocks noChangeAspect="1" noChangeArrowheads="1"/>
              </p:cNvPicPr>
              <p:nvPr/>
            </p:nvPicPr>
            <p:blipFill>
              <a:blip r:embed="rId6">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855" y="2804"/>
                <a:ext cx="448"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6" name="Picture 47">
                <a:extLst>
                  <a:ext uri="{FF2B5EF4-FFF2-40B4-BE49-F238E27FC236}">
                    <a16:creationId xmlns:a16="http://schemas.microsoft.com/office/drawing/2014/main" id="{FFF231D1-3954-662E-2BE0-4D5144F73E76}"/>
                  </a:ext>
                </a:extLst>
              </p:cNvPr>
              <p:cNvPicPr>
                <a:picLocks noChangeAspect="1" noChangeArrowheads="1"/>
              </p:cNvPicPr>
              <p:nvPr/>
            </p:nvPicPr>
            <p:blipFill>
              <a:blip r:embed="rId6">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665" y="2505"/>
                <a:ext cx="448"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867" name="Group 48">
                <a:extLst>
                  <a:ext uri="{FF2B5EF4-FFF2-40B4-BE49-F238E27FC236}">
                    <a16:creationId xmlns:a16="http://schemas.microsoft.com/office/drawing/2014/main" id="{318D0E82-932D-7028-109E-C9F5A953D2FB}"/>
                  </a:ext>
                </a:extLst>
              </p:cNvPr>
              <p:cNvGrpSpPr>
                <a:grpSpLocks/>
              </p:cNvGrpSpPr>
              <p:nvPr/>
            </p:nvGrpSpPr>
            <p:grpSpPr bwMode="auto">
              <a:xfrm>
                <a:off x="2488" y="2820"/>
                <a:ext cx="802" cy="417"/>
                <a:chOff x="2488" y="2820"/>
                <a:chExt cx="802" cy="417"/>
              </a:xfrm>
            </p:grpSpPr>
            <p:pic>
              <p:nvPicPr>
                <p:cNvPr id="163868" name="Picture 49">
                  <a:extLst>
                    <a:ext uri="{FF2B5EF4-FFF2-40B4-BE49-F238E27FC236}">
                      <a16:creationId xmlns:a16="http://schemas.microsoft.com/office/drawing/2014/main" id="{E8EA1A01-8C85-515F-FACB-A721B96370E4}"/>
                    </a:ext>
                  </a:extLst>
                </p:cNvPr>
                <p:cNvPicPr>
                  <a:picLocks noChangeAspect="1" noChangeArrowheads="1"/>
                </p:cNvPicPr>
                <p:nvPr/>
              </p:nvPicPr>
              <p:blipFill>
                <a:blip r:embed="rId7">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488" y="3037"/>
                  <a:ext cx="40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9" name="Picture 50">
                  <a:extLst>
                    <a:ext uri="{FF2B5EF4-FFF2-40B4-BE49-F238E27FC236}">
                      <a16:creationId xmlns:a16="http://schemas.microsoft.com/office/drawing/2014/main" id="{5F7CCA5F-C80F-7966-1136-52323DDCD6B8}"/>
                    </a:ext>
                  </a:extLst>
                </p:cNvPr>
                <p:cNvPicPr>
                  <a:picLocks noChangeAspect="1" noChangeArrowheads="1"/>
                </p:cNvPicPr>
                <p:nvPr/>
              </p:nvPicPr>
              <p:blipFill>
                <a:blip r:embed="rId7">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488" y="2820"/>
                  <a:ext cx="40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0" name="Picture 51">
                  <a:extLst>
                    <a:ext uri="{FF2B5EF4-FFF2-40B4-BE49-F238E27FC236}">
                      <a16:creationId xmlns:a16="http://schemas.microsoft.com/office/drawing/2014/main" id="{F567B604-74FC-E756-99E3-687443694E8C}"/>
                    </a:ext>
                  </a:extLst>
                </p:cNvPr>
                <p:cNvPicPr>
                  <a:picLocks noChangeAspect="1" noChangeArrowheads="1"/>
                </p:cNvPicPr>
                <p:nvPr/>
              </p:nvPicPr>
              <p:blipFill>
                <a:blip r:embed="rId7">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890" y="3014"/>
                  <a:ext cx="40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grpSp>
        <p:nvGrpSpPr>
          <p:cNvPr id="13" name="Group 52">
            <a:extLst>
              <a:ext uri="{FF2B5EF4-FFF2-40B4-BE49-F238E27FC236}">
                <a16:creationId xmlns:a16="http://schemas.microsoft.com/office/drawing/2014/main" id="{8F64F421-FE5D-FA32-0343-1E93196AAB6A}"/>
              </a:ext>
            </a:extLst>
          </p:cNvPr>
          <p:cNvGrpSpPr>
            <a:grpSpLocks/>
          </p:cNvGrpSpPr>
          <p:nvPr/>
        </p:nvGrpSpPr>
        <p:grpSpPr bwMode="auto">
          <a:xfrm>
            <a:off x="0" y="5229225"/>
            <a:ext cx="9144000" cy="1339850"/>
            <a:chOff x="0" y="3380"/>
            <a:chExt cx="5760" cy="844"/>
          </a:xfrm>
        </p:grpSpPr>
        <p:sp>
          <p:nvSpPr>
            <p:cNvPr id="163852" name="Text Box 53">
              <a:extLst>
                <a:ext uri="{FF2B5EF4-FFF2-40B4-BE49-F238E27FC236}">
                  <a16:creationId xmlns:a16="http://schemas.microsoft.com/office/drawing/2014/main" id="{526E47A6-E45A-5A94-11D9-8FA9B075E021}"/>
                </a:ext>
              </a:extLst>
            </p:cNvPr>
            <p:cNvSpPr txBox="1">
              <a:spLocks noChangeArrowheads="1"/>
            </p:cNvSpPr>
            <p:nvPr/>
          </p:nvSpPr>
          <p:spPr bwMode="auto">
            <a:xfrm>
              <a:off x="0" y="3380"/>
              <a:ext cx="69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GR" sz="2000" b="1">
                  <a:solidFill>
                    <a:schemeClr val="hlink"/>
                  </a:solidFill>
                </a:rPr>
                <a:t>2000</a:t>
              </a:r>
            </a:p>
          </p:txBody>
        </p:sp>
        <p:sp>
          <p:nvSpPr>
            <p:cNvPr id="163853" name="Text Box 54">
              <a:extLst>
                <a:ext uri="{FF2B5EF4-FFF2-40B4-BE49-F238E27FC236}">
                  <a16:creationId xmlns:a16="http://schemas.microsoft.com/office/drawing/2014/main" id="{E04529FD-DB5E-0860-B7C3-A585E81FFE4C}"/>
                </a:ext>
              </a:extLst>
            </p:cNvPr>
            <p:cNvSpPr txBox="1">
              <a:spLocks noChangeArrowheads="1"/>
            </p:cNvSpPr>
            <p:nvPr/>
          </p:nvSpPr>
          <p:spPr bwMode="auto">
            <a:xfrm>
              <a:off x="1214" y="3636"/>
              <a:ext cx="937"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GR"/>
                <a:t>2 </a:t>
              </a:r>
              <a:r>
                <a:rPr lang="el-GR" altLang="en-GR"/>
                <a:t>χάπια</a:t>
              </a:r>
              <a:r>
                <a:rPr lang="en-US" altLang="en-GR"/>
                <a:t>, BID</a:t>
              </a:r>
            </a:p>
          </p:txBody>
        </p:sp>
        <p:sp>
          <p:nvSpPr>
            <p:cNvPr id="163854" name="Text Box 55">
              <a:extLst>
                <a:ext uri="{FF2B5EF4-FFF2-40B4-BE49-F238E27FC236}">
                  <a16:creationId xmlns:a16="http://schemas.microsoft.com/office/drawing/2014/main" id="{53145630-6C5B-8F69-061C-54D844DA19B4}"/>
                </a:ext>
              </a:extLst>
            </p:cNvPr>
            <p:cNvSpPr txBox="1">
              <a:spLocks noChangeArrowheads="1"/>
            </p:cNvSpPr>
            <p:nvPr/>
          </p:nvSpPr>
          <p:spPr bwMode="auto">
            <a:xfrm>
              <a:off x="3544" y="3441"/>
              <a:ext cx="2216" cy="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GR"/>
                <a:t>GI </a:t>
              </a:r>
              <a:r>
                <a:rPr lang="el-GR" altLang="en-GR"/>
                <a:t>παρενέργειες</a:t>
              </a:r>
              <a:r>
                <a:rPr lang="en-US" altLang="en-GR"/>
                <a:t>, </a:t>
              </a:r>
              <a:r>
                <a:rPr lang="el-GR" altLang="en-GR"/>
                <a:t>αναιμία</a:t>
              </a:r>
              <a:r>
                <a:rPr lang="en-US" altLang="en-GR"/>
                <a:t>, </a:t>
              </a:r>
              <a:r>
                <a:rPr lang="el-GR" altLang="en-GR"/>
                <a:t>ουδετεροπενία,</a:t>
              </a:r>
              <a:r>
                <a:rPr lang="en-US" altLang="en-GR"/>
                <a:t> ABC </a:t>
              </a:r>
              <a:r>
                <a:rPr lang="el-GR" altLang="en-GR"/>
                <a:t>υπερευαισθησία, μιτοχονδριακή τοξικότητα</a:t>
              </a:r>
              <a:r>
                <a:rPr lang="en-US" altLang="en-GR"/>
                <a:t> </a:t>
              </a:r>
              <a:br>
                <a:rPr lang="en-US" altLang="en-GR"/>
              </a:br>
              <a:r>
                <a:rPr lang="el-GR" altLang="en-GR">
                  <a:solidFill>
                    <a:schemeClr val="tx2"/>
                  </a:solidFill>
                </a:rPr>
                <a:t>ΑΠΟΤΕΛΕΣΜΑΤΙΚΟΤΗΤΑ;</a:t>
              </a:r>
              <a:endParaRPr lang="en-US" altLang="en-GR" b="1"/>
            </a:p>
          </p:txBody>
        </p:sp>
        <p:sp>
          <p:nvSpPr>
            <p:cNvPr id="163855" name="Text Box 56">
              <a:extLst>
                <a:ext uri="{FF2B5EF4-FFF2-40B4-BE49-F238E27FC236}">
                  <a16:creationId xmlns:a16="http://schemas.microsoft.com/office/drawing/2014/main" id="{9F9FFE41-09EA-2905-BB11-5C01FB0C1465}"/>
                </a:ext>
              </a:extLst>
            </p:cNvPr>
            <p:cNvSpPr txBox="1">
              <a:spLocks noChangeArrowheads="1"/>
            </p:cNvSpPr>
            <p:nvPr/>
          </p:nvSpPr>
          <p:spPr bwMode="auto">
            <a:xfrm>
              <a:off x="33" y="3636"/>
              <a:ext cx="119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GR"/>
                <a:t>ZDV/3TC/ABC</a:t>
              </a:r>
            </a:p>
          </p:txBody>
        </p:sp>
        <p:grpSp>
          <p:nvGrpSpPr>
            <p:cNvPr id="163856" name="Group 57">
              <a:extLst>
                <a:ext uri="{FF2B5EF4-FFF2-40B4-BE49-F238E27FC236}">
                  <a16:creationId xmlns:a16="http://schemas.microsoft.com/office/drawing/2014/main" id="{E3880FE8-0C28-CCDE-B90E-6754C4511C00}"/>
                </a:ext>
              </a:extLst>
            </p:cNvPr>
            <p:cNvGrpSpPr>
              <a:grpSpLocks/>
            </p:cNvGrpSpPr>
            <p:nvPr/>
          </p:nvGrpSpPr>
          <p:grpSpPr bwMode="auto">
            <a:xfrm>
              <a:off x="2663" y="3540"/>
              <a:ext cx="432" cy="468"/>
              <a:chOff x="2663" y="3540"/>
              <a:chExt cx="432" cy="468"/>
            </a:xfrm>
          </p:grpSpPr>
          <p:pic>
            <p:nvPicPr>
              <p:cNvPr id="163857" name="Picture 58">
                <a:extLst>
                  <a:ext uri="{FF2B5EF4-FFF2-40B4-BE49-F238E27FC236}">
                    <a16:creationId xmlns:a16="http://schemas.microsoft.com/office/drawing/2014/main" id="{86FED391-496F-70C8-604A-AA7927BAB652}"/>
                  </a:ext>
                </a:extLst>
              </p:cNvPr>
              <p:cNvPicPr>
                <a:picLocks noChangeAspect="1" noChangeArrowheads="1"/>
              </p:cNvPicPr>
              <p:nvPr/>
            </p:nvPicPr>
            <p:blipFill>
              <a:blip r:embed="rId8">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663" y="3540"/>
                <a:ext cx="432"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58" name="Picture 59">
                <a:extLst>
                  <a:ext uri="{FF2B5EF4-FFF2-40B4-BE49-F238E27FC236}">
                    <a16:creationId xmlns:a16="http://schemas.microsoft.com/office/drawing/2014/main" id="{270C7DE1-5757-4ED9-6083-E41FB67E73B3}"/>
                  </a:ext>
                </a:extLst>
              </p:cNvPr>
              <p:cNvPicPr>
                <a:picLocks noChangeAspect="1" noChangeArrowheads="1"/>
              </p:cNvPicPr>
              <p:nvPr/>
            </p:nvPicPr>
            <p:blipFill>
              <a:blip r:embed="rId8">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663" y="3792"/>
                <a:ext cx="432"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up)">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a:extLst>
              <a:ext uri="{FF2B5EF4-FFF2-40B4-BE49-F238E27FC236}">
                <a16:creationId xmlns:a16="http://schemas.microsoft.com/office/drawing/2014/main" id="{2662B331-AE07-110C-895E-1D1D95CBEAEA}"/>
              </a:ext>
            </a:extLst>
          </p:cNvPr>
          <p:cNvSpPr>
            <a:spLocks noGrp="1" noChangeArrowheads="1"/>
          </p:cNvSpPr>
          <p:nvPr>
            <p:ph type="title"/>
          </p:nvPr>
        </p:nvSpPr>
        <p:spPr>
          <a:xfrm>
            <a:off x="411163" y="247650"/>
            <a:ext cx="8331200" cy="1143000"/>
          </a:xfrm>
        </p:spPr>
        <p:txBody>
          <a:bodyPr/>
          <a:lstStyle/>
          <a:p>
            <a:r>
              <a:rPr lang="el-GR" altLang="en-GR" sz="3400"/>
              <a:t>Η ΠΟΡΕΙΑ ΠΡΟΣ ΤΗΝ «ΑΠΛΟΥΣΤΕΥΣΗ»</a:t>
            </a:r>
            <a:endParaRPr lang="en-US" altLang="en-GR" sz="3400"/>
          </a:p>
        </p:txBody>
      </p:sp>
      <p:sp>
        <p:nvSpPr>
          <p:cNvPr id="164867" name="Text Box 3">
            <a:extLst>
              <a:ext uri="{FF2B5EF4-FFF2-40B4-BE49-F238E27FC236}">
                <a16:creationId xmlns:a16="http://schemas.microsoft.com/office/drawing/2014/main" id="{5CA914D2-671D-58C8-B125-F6EE5AA5B4F5}"/>
              </a:ext>
            </a:extLst>
          </p:cNvPr>
          <p:cNvSpPr txBox="1">
            <a:spLocks noChangeArrowheads="1"/>
          </p:cNvSpPr>
          <p:nvPr/>
        </p:nvSpPr>
        <p:spPr bwMode="auto">
          <a:xfrm>
            <a:off x="1619250" y="1628775"/>
            <a:ext cx="17907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l-GR" altLang="en-GR" sz="2000" b="1">
                <a:solidFill>
                  <a:schemeClr val="hlink"/>
                </a:solidFill>
              </a:rPr>
              <a:t>Δοσολογία</a:t>
            </a:r>
            <a:endParaRPr lang="en-US" altLang="en-GR" sz="2000" b="1">
              <a:solidFill>
                <a:schemeClr val="hlink"/>
              </a:solidFill>
            </a:endParaRPr>
          </a:p>
        </p:txBody>
      </p:sp>
      <p:sp>
        <p:nvSpPr>
          <p:cNvPr id="164868" name="Text Box 4">
            <a:extLst>
              <a:ext uri="{FF2B5EF4-FFF2-40B4-BE49-F238E27FC236}">
                <a16:creationId xmlns:a16="http://schemas.microsoft.com/office/drawing/2014/main" id="{647CD72D-B0EB-42AE-D14D-ECAA9AEEECA6}"/>
              </a:ext>
            </a:extLst>
          </p:cNvPr>
          <p:cNvSpPr txBox="1">
            <a:spLocks noChangeArrowheads="1"/>
          </p:cNvSpPr>
          <p:nvPr/>
        </p:nvSpPr>
        <p:spPr bwMode="auto">
          <a:xfrm>
            <a:off x="3306763" y="1612900"/>
            <a:ext cx="25415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l-GR" altLang="en-GR" sz="2000" b="1">
                <a:solidFill>
                  <a:schemeClr val="hlink"/>
                </a:solidFill>
              </a:rPr>
              <a:t>Αριθμός χαπιών</a:t>
            </a:r>
            <a:endParaRPr lang="en-US" altLang="en-GR" sz="2000" b="1">
              <a:solidFill>
                <a:schemeClr val="hlink"/>
              </a:solidFill>
            </a:endParaRPr>
          </a:p>
        </p:txBody>
      </p:sp>
      <p:sp>
        <p:nvSpPr>
          <p:cNvPr id="164869" name="Text Box 5">
            <a:extLst>
              <a:ext uri="{FF2B5EF4-FFF2-40B4-BE49-F238E27FC236}">
                <a16:creationId xmlns:a16="http://schemas.microsoft.com/office/drawing/2014/main" id="{4AFCDE59-DD4A-8957-08A5-6855689C4B2A}"/>
              </a:ext>
            </a:extLst>
          </p:cNvPr>
          <p:cNvSpPr txBox="1">
            <a:spLocks noChangeArrowheads="1"/>
          </p:cNvSpPr>
          <p:nvPr/>
        </p:nvSpPr>
        <p:spPr bwMode="auto">
          <a:xfrm>
            <a:off x="6372225" y="1628775"/>
            <a:ext cx="1800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l-GR" altLang="en-GR" sz="2000" b="1">
                <a:solidFill>
                  <a:schemeClr val="hlink"/>
                </a:solidFill>
              </a:rPr>
              <a:t>Προβλήματα</a:t>
            </a:r>
            <a:endParaRPr lang="en-US" altLang="en-GR" sz="2000" b="1">
              <a:solidFill>
                <a:schemeClr val="hlink"/>
              </a:solidFill>
            </a:endParaRPr>
          </a:p>
        </p:txBody>
      </p:sp>
      <p:grpSp>
        <p:nvGrpSpPr>
          <p:cNvPr id="164870" name="Group 6">
            <a:extLst>
              <a:ext uri="{FF2B5EF4-FFF2-40B4-BE49-F238E27FC236}">
                <a16:creationId xmlns:a16="http://schemas.microsoft.com/office/drawing/2014/main" id="{17E7CA52-BF84-C807-1E80-8E701439C68F}"/>
              </a:ext>
            </a:extLst>
          </p:cNvPr>
          <p:cNvGrpSpPr>
            <a:grpSpLocks/>
          </p:cNvGrpSpPr>
          <p:nvPr/>
        </p:nvGrpSpPr>
        <p:grpSpPr bwMode="auto">
          <a:xfrm>
            <a:off x="-50800" y="2078038"/>
            <a:ext cx="9210675" cy="1289050"/>
            <a:chOff x="-32" y="1309"/>
            <a:chExt cx="5802" cy="812"/>
          </a:xfrm>
        </p:grpSpPr>
        <p:sp>
          <p:nvSpPr>
            <p:cNvPr id="164888" name="Line 7">
              <a:extLst>
                <a:ext uri="{FF2B5EF4-FFF2-40B4-BE49-F238E27FC236}">
                  <a16:creationId xmlns:a16="http://schemas.microsoft.com/office/drawing/2014/main" id="{618790E6-FF0E-63E4-49FE-246CE1693C4C}"/>
                </a:ext>
              </a:extLst>
            </p:cNvPr>
            <p:cNvSpPr>
              <a:spLocks noChangeShapeType="1"/>
            </p:cNvSpPr>
            <p:nvPr/>
          </p:nvSpPr>
          <p:spPr bwMode="auto">
            <a:xfrm>
              <a:off x="63" y="1309"/>
              <a:ext cx="56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GR"/>
            </a:p>
          </p:txBody>
        </p:sp>
        <p:sp>
          <p:nvSpPr>
            <p:cNvPr id="164889" name="Text Box 8">
              <a:extLst>
                <a:ext uri="{FF2B5EF4-FFF2-40B4-BE49-F238E27FC236}">
                  <a16:creationId xmlns:a16="http://schemas.microsoft.com/office/drawing/2014/main" id="{7541735A-2CEB-53AB-07D0-11A205DCAE47}"/>
                </a:ext>
              </a:extLst>
            </p:cNvPr>
            <p:cNvSpPr txBox="1">
              <a:spLocks noChangeArrowheads="1"/>
            </p:cNvSpPr>
            <p:nvPr/>
          </p:nvSpPr>
          <p:spPr bwMode="auto">
            <a:xfrm>
              <a:off x="0" y="1417"/>
              <a:ext cx="69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GR" sz="2000" b="1">
                  <a:solidFill>
                    <a:schemeClr val="hlink"/>
                  </a:solidFill>
                </a:rPr>
                <a:t>2002 </a:t>
              </a:r>
            </a:p>
          </p:txBody>
        </p:sp>
        <p:sp>
          <p:nvSpPr>
            <p:cNvPr id="164890" name="Text Box 9">
              <a:extLst>
                <a:ext uri="{FF2B5EF4-FFF2-40B4-BE49-F238E27FC236}">
                  <a16:creationId xmlns:a16="http://schemas.microsoft.com/office/drawing/2014/main" id="{AEF31880-0356-D1DD-14CB-9F6D59FB4C32}"/>
                </a:ext>
              </a:extLst>
            </p:cNvPr>
            <p:cNvSpPr txBox="1">
              <a:spLocks noChangeArrowheads="1"/>
            </p:cNvSpPr>
            <p:nvPr/>
          </p:nvSpPr>
          <p:spPr bwMode="auto">
            <a:xfrm>
              <a:off x="1213" y="1702"/>
              <a:ext cx="937"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GR"/>
                <a:t>3 </a:t>
              </a:r>
              <a:r>
                <a:rPr lang="el-GR" altLang="en-GR"/>
                <a:t>χάπια</a:t>
              </a:r>
              <a:r>
                <a:rPr lang="en-US" altLang="en-GR"/>
                <a:t>, BID</a:t>
              </a:r>
            </a:p>
          </p:txBody>
        </p:sp>
        <p:sp>
          <p:nvSpPr>
            <p:cNvPr id="164891" name="Text Box 10">
              <a:extLst>
                <a:ext uri="{FF2B5EF4-FFF2-40B4-BE49-F238E27FC236}">
                  <a16:creationId xmlns:a16="http://schemas.microsoft.com/office/drawing/2014/main" id="{58305BC3-E91E-AE07-9F89-93F84885943B}"/>
                </a:ext>
              </a:extLst>
            </p:cNvPr>
            <p:cNvSpPr txBox="1">
              <a:spLocks noChangeArrowheads="1"/>
            </p:cNvSpPr>
            <p:nvPr/>
          </p:nvSpPr>
          <p:spPr bwMode="auto">
            <a:xfrm>
              <a:off x="-32" y="1702"/>
              <a:ext cx="132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GR"/>
                <a:t>ZDV/3TC/EFV</a:t>
              </a:r>
            </a:p>
          </p:txBody>
        </p:sp>
        <p:sp>
          <p:nvSpPr>
            <p:cNvPr id="164892" name="Text Box 11">
              <a:extLst>
                <a:ext uri="{FF2B5EF4-FFF2-40B4-BE49-F238E27FC236}">
                  <a16:creationId xmlns:a16="http://schemas.microsoft.com/office/drawing/2014/main" id="{BCC55632-9CF3-F349-9B24-DBBD54428A74}"/>
                </a:ext>
              </a:extLst>
            </p:cNvPr>
            <p:cNvSpPr txBox="1">
              <a:spLocks noChangeArrowheads="1"/>
            </p:cNvSpPr>
            <p:nvPr/>
          </p:nvSpPr>
          <p:spPr bwMode="auto">
            <a:xfrm>
              <a:off x="3611" y="1517"/>
              <a:ext cx="2159" cy="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GR"/>
                <a:t>GI </a:t>
              </a:r>
              <a:r>
                <a:rPr lang="el-GR" altLang="en-GR"/>
                <a:t>παρενέργειες</a:t>
              </a:r>
              <a:r>
                <a:rPr lang="en-US" altLang="en-GR"/>
                <a:t>, </a:t>
              </a:r>
              <a:r>
                <a:rPr lang="el-GR" altLang="en-GR"/>
                <a:t>αναιμία</a:t>
              </a:r>
              <a:r>
                <a:rPr lang="en-US" altLang="en-GR"/>
                <a:t>, </a:t>
              </a:r>
              <a:r>
                <a:rPr lang="el-GR" altLang="en-GR"/>
                <a:t>ουδετεροπενία,</a:t>
              </a:r>
              <a:r>
                <a:rPr lang="en-US" altLang="en-GR"/>
                <a:t> </a:t>
              </a:r>
              <a:r>
                <a:rPr lang="el-GR" altLang="en-GR"/>
                <a:t>τοξικότητα ΚΝΣ, μιτοχονδριακή τοξικότητα</a:t>
              </a:r>
              <a:endParaRPr lang="en-US" altLang="en-GR"/>
            </a:p>
          </p:txBody>
        </p:sp>
        <p:pic>
          <p:nvPicPr>
            <p:cNvPr id="164893" name="Picture 12">
              <a:extLst>
                <a:ext uri="{FF2B5EF4-FFF2-40B4-BE49-F238E27FC236}">
                  <a16:creationId xmlns:a16="http://schemas.microsoft.com/office/drawing/2014/main" id="{E0B1F16D-D510-68EF-FD19-8F6342454D3A}"/>
                </a:ext>
              </a:extLst>
            </p:cNvPr>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610" y="1548"/>
              <a:ext cx="448"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894" name="Picture 13">
              <a:extLst>
                <a:ext uri="{FF2B5EF4-FFF2-40B4-BE49-F238E27FC236}">
                  <a16:creationId xmlns:a16="http://schemas.microsoft.com/office/drawing/2014/main" id="{C60F9C47-ADAC-2213-E648-331511BF980B}"/>
                </a:ext>
              </a:extLst>
            </p:cNvPr>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445" y="1816"/>
              <a:ext cx="448"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895" name="Picture 14">
              <a:extLst>
                <a:ext uri="{FF2B5EF4-FFF2-40B4-BE49-F238E27FC236}">
                  <a16:creationId xmlns:a16="http://schemas.microsoft.com/office/drawing/2014/main" id="{CA3E9F78-020E-9020-7603-2DE9BE079689}"/>
                </a:ext>
              </a:extLst>
            </p:cNvPr>
            <p:cNvPicPr>
              <a:picLocks noChangeAspect="1" noChangeArrowheads="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861" y="1820"/>
              <a:ext cx="40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15">
            <a:extLst>
              <a:ext uri="{FF2B5EF4-FFF2-40B4-BE49-F238E27FC236}">
                <a16:creationId xmlns:a16="http://schemas.microsoft.com/office/drawing/2014/main" id="{483075A1-02A6-3D37-96DC-BA062DA9371F}"/>
              </a:ext>
            </a:extLst>
          </p:cNvPr>
          <p:cNvGrpSpPr>
            <a:grpSpLocks/>
          </p:cNvGrpSpPr>
          <p:nvPr/>
        </p:nvGrpSpPr>
        <p:grpSpPr bwMode="auto">
          <a:xfrm>
            <a:off x="100013" y="3592513"/>
            <a:ext cx="9056687" cy="1443037"/>
            <a:chOff x="63" y="2263"/>
            <a:chExt cx="5705" cy="909"/>
          </a:xfrm>
        </p:grpSpPr>
        <p:sp>
          <p:nvSpPr>
            <p:cNvPr id="164880" name="Text Box 16">
              <a:extLst>
                <a:ext uri="{FF2B5EF4-FFF2-40B4-BE49-F238E27FC236}">
                  <a16:creationId xmlns:a16="http://schemas.microsoft.com/office/drawing/2014/main" id="{C5C3FB35-0BBC-EC8D-5787-EC547E65EE83}"/>
                </a:ext>
              </a:extLst>
            </p:cNvPr>
            <p:cNvSpPr txBox="1">
              <a:spLocks noChangeArrowheads="1"/>
            </p:cNvSpPr>
            <p:nvPr/>
          </p:nvSpPr>
          <p:spPr bwMode="auto">
            <a:xfrm>
              <a:off x="88" y="2333"/>
              <a:ext cx="517"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GR" sz="2000" b="1">
                  <a:solidFill>
                    <a:schemeClr val="hlink"/>
                  </a:solidFill>
                </a:rPr>
                <a:t>2003</a:t>
              </a:r>
            </a:p>
          </p:txBody>
        </p:sp>
        <p:sp>
          <p:nvSpPr>
            <p:cNvPr id="164881" name="Text Box 17">
              <a:extLst>
                <a:ext uri="{FF2B5EF4-FFF2-40B4-BE49-F238E27FC236}">
                  <a16:creationId xmlns:a16="http://schemas.microsoft.com/office/drawing/2014/main" id="{2E6DCC7C-3286-4742-F277-028EDA89DB08}"/>
                </a:ext>
              </a:extLst>
            </p:cNvPr>
            <p:cNvSpPr txBox="1">
              <a:spLocks noChangeArrowheads="1"/>
            </p:cNvSpPr>
            <p:nvPr/>
          </p:nvSpPr>
          <p:spPr bwMode="auto">
            <a:xfrm>
              <a:off x="1213" y="2682"/>
              <a:ext cx="937"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GR"/>
                <a:t>3 </a:t>
              </a:r>
              <a:r>
                <a:rPr lang="el-GR" altLang="en-GR"/>
                <a:t>χάπια</a:t>
              </a:r>
              <a:r>
                <a:rPr lang="en-US" altLang="en-GR"/>
                <a:t>, QD</a:t>
              </a:r>
            </a:p>
          </p:txBody>
        </p:sp>
        <p:sp>
          <p:nvSpPr>
            <p:cNvPr id="164882" name="Text Box 18">
              <a:extLst>
                <a:ext uri="{FF2B5EF4-FFF2-40B4-BE49-F238E27FC236}">
                  <a16:creationId xmlns:a16="http://schemas.microsoft.com/office/drawing/2014/main" id="{9D242A95-A68C-5135-9D11-F2BF674885B7}"/>
                </a:ext>
              </a:extLst>
            </p:cNvPr>
            <p:cNvSpPr txBox="1">
              <a:spLocks noChangeArrowheads="1"/>
            </p:cNvSpPr>
            <p:nvPr/>
          </p:nvSpPr>
          <p:spPr bwMode="auto">
            <a:xfrm>
              <a:off x="3609" y="2597"/>
              <a:ext cx="2159"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l-GR" altLang="en-GR"/>
                <a:t>Καλά ανεκτό</a:t>
              </a:r>
              <a:r>
                <a:rPr lang="en-US" altLang="en-GR"/>
                <a:t>, </a:t>
              </a:r>
              <a:r>
                <a:rPr lang="el-GR" altLang="en-GR"/>
                <a:t>τοξικότητα ΚΝΣ </a:t>
              </a:r>
              <a:r>
                <a:rPr lang="en-US" altLang="en-GR"/>
                <a:t>(EFV)</a:t>
              </a:r>
            </a:p>
          </p:txBody>
        </p:sp>
        <p:sp>
          <p:nvSpPr>
            <p:cNvPr id="164883" name="Text Box 19">
              <a:extLst>
                <a:ext uri="{FF2B5EF4-FFF2-40B4-BE49-F238E27FC236}">
                  <a16:creationId xmlns:a16="http://schemas.microsoft.com/office/drawing/2014/main" id="{C7148C0D-E0FA-4D31-6B3D-B5EE6B62F770}"/>
                </a:ext>
              </a:extLst>
            </p:cNvPr>
            <p:cNvSpPr txBox="1">
              <a:spLocks noChangeArrowheads="1"/>
            </p:cNvSpPr>
            <p:nvPr/>
          </p:nvSpPr>
          <p:spPr bwMode="auto">
            <a:xfrm>
              <a:off x="99" y="2595"/>
              <a:ext cx="1054"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20000"/>
                </a:spcBef>
              </a:pPr>
              <a:r>
                <a:rPr lang="en-US" altLang="en-GR"/>
                <a:t>NRTI QD/ NRTI QD / EFV</a:t>
              </a:r>
            </a:p>
          </p:txBody>
        </p:sp>
        <p:pic>
          <p:nvPicPr>
            <p:cNvPr id="164884" name="Picture 20" descr="FTC">
              <a:extLst>
                <a:ext uri="{FF2B5EF4-FFF2-40B4-BE49-F238E27FC236}">
                  <a16:creationId xmlns:a16="http://schemas.microsoft.com/office/drawing/2014/main" id="{67B6688B-34FF-F285-F16F-F9E04E4E8E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1" y="2737"/>
              <a:ext cx="35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885" name="Line 21">
              <a:extLst>
                <a:ext uri="{FF2B5EF4-FFF2-40B4-BE49-F238E27FC236}">
                  <a16:creationId xmlns:a16="http://schemas.microsoft.com/office/drawing/2014/main" id="{487A43E9-C485-2FBB-96D6-D06459AFB449}"/>
                </a:ext>
              </a:extLst>
            </p:cNvPr>
            <p:cNvSpPr>
              <a:spLocks noChangeShapeType="1"/>
            </p:cNvSpPr>
            <p:nvPr/>
          </p:nvSpPr>
          <p:spPr bwMode="auto">
            <a:xfrm>
              <a:off x="63" y="2263"/>
              <a:ext cx="56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GR"/>
            </a:p>
          </p:txBody>
        </p:sp>
        <p:pic>
          <p:nvPicPr>
            <p:cNvPr id="164886" name="Picture 22">
              <a:extLst>
                <a:ext uri="{FF2B5EF4-FFF2-40B4-BE49-F238E27FC236}">
                  <a16:creationId xmlns:a16="http://schemas.microsoft.com/office/drawing/2014/main" id="{5B75CB49-C7F0-8BF7-88C4-B17DD9AA5350}"/>
                </a:ext>
              </a:extLst>
            </p:cNvPr>
            <p:cNvPicPr>
              <a:picLocks noChangeAspect="1" noChangeArrowheads="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3089" y="2709"/>
              <a:ext cx="40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887" name="Picture 23">
              <a:extLst>
                <a:ext uri="{FF2B5EF4-FFF2-40B4-BE49-F238E27FC236}">
                  <a16:creationId xmlns:a16="http://schemas.microsoft.com/office/drawing/2014/main" id="{835D0892-9B3F-43FF-68D4-B83810BD952F}"/>
                </a:ext>
              </a:extLst>
            </p:cNvPr>
            <p:cNvPicPr>
              <a:picLocks noChangeAspect="1" noChangeArrowheads="1"/>
            </p:cNvPicPr>
            <p:nvPr/>
          </p:nvPicPr>
          <p:blipFill>
            <a:blip r:embed="rId6">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277" y="2685"/>
              <a:ext cx="337"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24">
            <a:extLst>
              <a:ext uri="{FF2B5EF4-FFF2-40B4-BE49-F238E27FC236}">
                <a16:creationId xmlns:a16="http://schemas.microsoft.com/office/drawing/2014/main" id="{49F2F8D1-2C93-EBEA-0029-38F503961BF4}"/>
              </a:ext>
            </a:extLst>
          </p:cNvPr>
          <p:cNvGrpSpPr>
            <a:grpSpLocks/>
          </p:cNvGrpSpPr>
          <p:nvPr/>
        </p:nvGrpSpPr>
        <p:grpSpPr bwMode="auto">
          <a:xfrm>
            <a:off x="74613" y="5187950"/>
            <a:ext cx="9083675" cy="1350963"/>
            <a:chOff x="47" y="3268"/>
            <a:chExt cx="5722" cy="851"/>
          </a:xfrm>
        </p:grpSpPr>
        <p:sp>
          <p:nvSpPr>
            <p:cNvPr id="164873" name="Text Box 25">
              <a:extLst>
                <a:ext uri="{FF2B5EF4-FFF2-40B4-BE49-F238E27FC236}">
                  <a16:creationId xmlns:a16="http://schemas.microsoft.com/office/drawing/2014/main" id="{0E9039EF-4382-93B3-5388-A25AD084D573}"/>
                </a:ext>
              </a:extLst>
            </p:cNvPr>
            <p:cNvSpPr txBox="1">
              <a:spLocks noChangeArrowheads="1"/>
            </p:cNvSpPr>
            <p:nvPr/>
          </p:nvSpPr>
          <p:spPr bwMode="auto">
            <a:xfrm>
              <a:off x="47" y="3376"/>
              <a:ext cx="69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l-GR" altLang="en-GR" b="1">
                  <a:solidFill>
                    <a:schemeClr val="hlink"/>
                  </a:solidFill>
                </a:rPr>
                <a:t>Μέλλον</a:t>
              </a:r>
              <a:endParaRPr lang="en-US" altLang="en-GR" b="1">
                <a:solidFill>
                  <a:schemeClr val="hlink"/>
                </a:solidFill>
              </a:endParaRPr>
            </a:p>
          </p:txBody>
        </p:sp>
        <p:sp>
          <p:nvSpPr>
            <p:cNvPr id="164874" name="Text Box 26">
              <a:extLst>
                <a:ext uri="{FF2B5EF4-FFF2-40B4-BE49-F238E27FC236}">
                  <a16:creationId xmlns:a16="http://schemas.microsoft.com/office/drawing/2014/main" id="{0E8149ED-210F-E07C-6B8C-B29A48BADB73}"/>
                </a:ext>
              </a:extLst>
            </p:cNvPr>
            <p:cNvSpPr txBox="1">
              <a:spLocks noChangeArrowheads="1"/>
            </p:cNvSpPr>
            <p:nvPr/>
          </p:nvSpPr>
          <p:spPr bwMode="auto">
            <a:xfrm>
              <a:off x="1085" y="3714"/>
              <a:ext cx="1185"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GR"/>
                <a:t>1 </a:t>
              </a:r>
              <a:r>
                <a:rPr lang="el-GR" altLang="en-GR"/>
                <a:t>ή</a:t>
              </a:r>
              <a:r>
                <a:rPr lang="en-US" altLang="en-GR"/>
                <a:t> 2 </a:t>
              </a:r>
              <a:r>
                <a:rPr lang="el-GR" altLang="en-GR"/>
                <a:t>χάπια</a:t>
              </a:r>
              <a:r>
                <a:rPr lang="en-US" altLang="en-GR"/>
                <a:t> QD?</a:t>
              </a:r>
            </a:p>
          </p:txBody>
        </p:sp>
        <p:sp>
          <p:nvSpPr>
            <p:cNvPr id="164875" name="Text Box 27">
              <a:extLst>
                <a:ext uri="{FF2B5EF4-FFF2-40B4-BE49-F238E27FC236}">
                  <a16:creationId xmlns:a16="http://schemas.microsoft.com/office/drawing/2014/main" id="{A0845CB7-5D0F-64C1-75D2-DFF97F0A6912}"/>
                </a:ext>
              </a:extLst>
            </p:cNvPr>
            <p:cNvSpPr txBox="1">
              <a:spLocks noChangeArrowheads="1"/>
            </p:cNvSpPr>
            <p:nvPr/>
          </p:nvSpPr>
          <p:spPr bwMode="auto">
            <a:xfrm>
              <a:off x="3610" y="3542"/>
              <a:ext cx="2159"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l-GR" altLang="en-GR"/>
                <a:t>Ελάχιστες παρενέργειες</a:t>
              </a:r>
              <a:r>
                <a:rPr lang="en-US" altLang="en-GR"/>
                <a:t>, </a:t>
              </a:r>
              <a:r>
                <a:rPr lang="el-GR" altLang="en-GR"/>
                <a:t>καλή</a:t>
              </a:r>
              <a:r>
                <a:rPr lang="en-US" altLang="en-GR"/>
                <a:t> </a:t>
              </a:r>
              <a:r>
                <a:rPr lang="el-GR" altLang="en-GR"/>
                <a:t>ΦΚ</a:t>
              </a:r>
              <a:r>
                <a:rPr lang="en-US" altLang="en-GR"/>
                <a:t>, </a:t>
              </a:r>
              <a:r>
                <a:rPr lang="el-GR" altLang="en-GR"/>
                <a:t>καμία σχέση με τα γεύματα,</a:t>
              </a:r>
              <a:r>
                <a:rPr lang="en-US" altLang="en-GR"/>
                <a:t> </a:t>
              </a:r>
              <a:r>
                <a:rPr lang="el-GR" altLang="en-GR">
                  <a:solidFill>
                    <a:schemeClr val="tx2"/>
                  </a:solidFill>
                </a:rPr>
                <a:t>αποτελεσματικότητα</a:t>
              </a:r>
              <a:endParaRPr lang="en-US" altLang="en-GR">
                <a:solidFill>
                  <a:schemeClr val="tx2"/>
                </a:solidFill>
              </a:endParaRPr>
            </a:p>
          </p:txBody>
        </p:sp>
        <p:sp>
          <p:nvSpPr>
            <p:cNvPr id="164876" name="Text Box 28">
              <a:extLst>
                <a:ext uri="{FF2B5EF4-FFF2-40B4-BE49-F238E27FC236}">
                  <a16:creationId xmlns:a16="http://schemas.microsoft.com/office/drawing/2014/main" id="{A9C7270B-D649-A304-C6E9-A09FB5437DDE}"/>
                </a:ext>
              </a:extLst>
            </p:cNvPr>
            <p:cNvSpPr txBox="1">
              <a:spLocks noChangeArrowheads="1"/>
            </p:cNvSpPr>
            <p:nvPr/>
          </p:nvSpPr>
          <p:spPr bwMode="auto">
            <a:xfrm>
              <a:off x="228" y="3706"/>
              <a:ext cx="22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GR" sz="2000"/>
                <a:t>?</a:t>
              </a:r>
            </a:p>
          </p:txBody>
        </p:sp>
        <p:sp>
          <p:nvSpPr>
            <p:cNvPr id="164877" name="Text Box 29">
              <a:extLst>
                <a:ext uri="{FF2B5EF4-FFF2-40B4-BE49-F238E27FC236}">
                  <a16:creationId xmlns:a16="http://schemas.microsoft.com/office/drawing/2014/main" id="{86ED3E62-1D3C-2EAA-39A6-C973F67A74F1}"/>
                </a:ext>
              </a:extLst>
            </p:cNvPr>
            <p:cNvSpPr txBox="1">
              <a:spLocks noChangeArrowheads="1"/>
            </p:cNvSpPr>
            <p:nvPr/>
          </p:nvSpPr>
          <p:spPr bwMode="auto">
            <a:xfrm>
              <a:off x="2542" y="3319"/>
              <a:ext cx="69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l-GR" altLang="en-GR" sz="2000" b="1" i="1">
                  <a:solidFill>
                    <a:schemeClr val="hlink"/>
                  </a:solidFill>
                </a:rPr>
                <a:t>Στόχος</a:t>
              </a:r>
              <a:endParaRPr lang="en-US" altLang="en-GR" sz="2000" b="1" i="1">
                <a:solidFill>
                  <a:schemeClr val="hlink"/>
                </a:solidFill>
              </a:endParaRPr>
            </a:p>
          </p:txBody>
        </p:sp>
        <p:sp>
          <p:nvSpPr>
            <p:cNvPr id="164878" name="Line 30">
              <a:extLst>
                <a:ext uri="{FF2B5EF4-FFF2-40B4-BE49-F238E27FC236}">
                  <a16:creationId xmlns:a16="http://schemas.microsoft.com/office/drawing/2014/main" id="{CAAFD2AE-F8EF-330E-3973-A42A4C1908C7}"/>
                </a:ext>
              </a:extLst>
            </p:cNvPr>
            <p:cNvSpPr>
              <a:spLocks noChangeShapeType="1"/>
            </p:cNvSpPr>
            <p:nvPr/>
          </p:nvSpPr>
          <p:spPr bwMode="auto">
            <a:xfrm>
              <a:off x="63" y="3268"/>
              <a:ext cx="56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GR"/>
            </a:p>
          </p:txBody>
        </p:sp>
        <p:pic>
          <p:nvPicPr>
            <p:cNvPr id="164879" name="Picture 31" descr="Generic_Pill">
              <a:extLst>
                <a:ext uri="{FF2B5EF4-FFF2-40B4-BE49-F238E27FC236}">
                  <a16:creationId xmlns:a16="http://schemas.microsoft.com/office/drawing/2014/main" id="{04FD63DF-EBF6-739B-76F3-1CFAF33F857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2" y="3708"/>
              <a:ext cx="453"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2818" name="Rectangle 2">
            <a:extLst>
              <a:ext uri="{FF2B5EF4-FFF2-40B4-BE49-F238E27FC236}">
                <a16:creationId xmlns:a16="http://schemas.microsoft.com/office/drawing/2014/main" id="{8C5DDFF9-88A8-C6CC-BB77-27725F42E229}"/>
              </a:ext>
            </a:extLst>
          </p:cNvPr>
          <p:cNvSpPr>
            <a:spLocks noGrp="1" noChangeArrowheads="1"/>
          </p:cNvSpPr>
          <p:nvPr>
            <p:ph type="title"/>
          </p:nvPr>
        </p:nvSpPr>
        <p:spPr/>
        <p:txBody>
          <a:bodyPr/>
          <a:lstStyle/>
          <a:p>
            <a:r>
              <a:rPr lang="el-GR" altLang="en-GR"/>
              <a:t>Αριθμός χαπιών και συμμόρφωση</a:t>
            </a:r>
          </a:p>
        </p:txBody>
      </p:sp>
      <p:pic>
        <p:nvPicPr>
          <p:cNvPr id="901123" name="Picture 3" descr="hivaidstreatment">
            <a:extLst>
              <a:ext uri="{FF2B5EF4-FFF2-40B4-BE49-F238E27FC236}">
                <a16:creationId xmlns:a16="http://schemas.microsoft.com/office/drawing/2014/main" id="{BF53918C-0331-DBF1-BB31-86E967523FD3}"/>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119188" y="3086100"/>
            <a:ext cx="2838450" cy="1905000"/>
          </a:xfrm>
          <a:noFill/>
        </p:spPr>
      </p:pic>
      <p:pic>
        <p:nvPicPr>
          <p:cNvPr id="901124" name="Picture 4" descr="Viread Shot palm">
            <a:extLst>
              <a:ext uri="{FF2B5EF4-FFF2-40B4-BE49-F238E27FC236}">
                <a16:creationId xmlns:a16="http://schemas.microsoft.com/office/drawing/2014/main" id="{E8EA285C-062E-EFB0-A2B6-3DEE4B88147A}"/>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49788" y="2738438"/>
            <a:ext cx="3917950" cy="2598737"/>
          </a:xfrm>
          <a:noFill/>
        </p:spPr>
      </p:pic>
      <p:sp>
        <p:nvSpPr>
          <p:cNvPr id="901125" name="Text Box 5">
            <a:extLst>
              <a:ext uri="{FF2B5EF4-FFF2-40B4-BE49-F238E27FC236}">
                <a16:creationId xmlns:a16="http://schemas.microsoft.com/office/drawing/2014/main" id="{642F0802-14ED-C7F8-181E-F90A0108A9CC}"/>
              </a:ext>
            </a:extLst>
          </p:cNvPr>
          <p:cNvSpPr txBox="1">
            <a:spLocks noChangeArrowheads="1"/>
          </p:cNvSpPr>
          <p:nvPr/>
        </p:nvSpPr>
        <p:spPr bwMode="auto">
          <a:xfrm>
            <a:off x="1403350" y="1844675"/>
            <a:ext cx="21605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l-GR" altLang="en-GR">
                <a:solidFill>
                  <a:schemeClr val="tx2"/>
                </a:solidFill>
                <a:latin typeface="Arial Black" panose="020B0604020202020204" pitchFamily="34" charset="0"/>
              </a:rPr>
              <a:t>1996</a:t>
            </a:r>
          </a:p>
        </p:txBody>
      </p:sp>
      <p:sp>
        <p:nvSpPr>
          <p:cNvPr id="901126" name="Text Box 6">
            <a:extLst>
              <a:ext uri="{FF2B5EF4-FFF2-40B4-BE49-F238E27FC236}">
                <a16:creationId xmlns:a16="http://schemas.microsoft.com/office/drawing/2014/main" id="{90A393EA-4177-59D3-7211-448163F30A84}"/>
              </a:ext>
            </a:extLst>
          </p:cNvPr>
          <p:cNvSpPr txBox="1">
            <a:spLocks noChangeArrowheads="1"/>
          </p:cNvSpPr>
          <p:nvPr/>
        </p:nvSpPr>
        <p:spPr bwMode="auto">
          <a:xfrm>
            <a:off x="5364163" y="1844675"/>
            <a:ext cx="25923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l-GR" altLang="en-GR">
                <a:solidFill>
                  <a:schemeClr val="tx2"/>
                </a:solidFill>
                <a:latin typeface="Arial Black" panose="020B0604020202020204" pitchFamily="34" charset="0"/>
              </a:rPr>
              <a:t>200Χ</a:t>
            </a:r>
          </a:p>
        </p:txBody>
      </p:sp>
    </p:spTree>
    <p:extLst>
      <p:ext uri="{BB962C8B-B14F-4D97-AF65-F5344CB8AC3E}">
        <p14:creationId xmlns:p14="http://schemas.microsoft.com/office/powerpoint/2010/main" val="290373805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01125"/>
                                        </p:tgtEl>
                                        <p:attrNameLst>
                                          <p:attrName>style.visibility</p:attrName>
                                        </p:attrNameLst>
                                      </p:cBhvr>
                                      <p:to>
                                        <p:strVal val="visible"/>
                                      </p:to>
                                    </p:set>
                                    <p:animEffect transition="in" filter="blinds(horizontal)">
                                      <p:cBhvr>
                                        <p:cTn id="7" dur="500"/>
                                        <p:tgtEl>
                                          <p:spTgt spid="9011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901123"/>
                                        </p:tgtEl>
                                        <p:attrNameLst>
                                          <p:attrName>style.visibility</p:attrName>
                                        </p:attrNameLst>
                                      </p:cBhvr>
                                      <p:to>
                                        <p:strVal val="visible"/>
                                      </p:to>
                                    </p:set>
                                    <p:anim calcmode="lin" valueType="num">
                                      <p:cBhvr additive="base">
                                        <p:cTn id="12" dur="500" fill="hold"/>
                                        <p:tgtEl>
                                          <p:spTgt spid="901123"/>
                                        </p:tgtEl>
                                        <p:attrNameLst>
                                          <p:attrName>ppt_x</p:attrName>
                                        </p:attrNameLst>
                                      </p:cBhvr>
                                      <p:tavLst>
                                        <p:tav tm="0">
                                          <p:val>
                                            <p:strVal val="#ppt_x"/>
                                          </p:val>
                                        </p:tav>
                                        <p:tav tm="100000">
                                          <p:val>
                                            <p:strVal val="#ppt_x"/>
                                          </p:val>
                                        </p:tav>
                                      </p:tavLst>
                                    </p:anim>
                                    <p:anim calcmode="lin" valueType="num">
                                      <p:cBhvr additive="base">
                                        <p:cTn id="13" dur="500" fill="hold"/>
                                        <p:tgtEl>
                                          <p:spTgt spid="901123"/>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901126"/>
                                        </p:tgtEl>
                                        <p:attrNameLst>
                                          <p:attrName>style.visibility</p:attrName>
                                        </p:attrNameLst>
                                      </p:cBhvr>
                                      <p:to>
                                        <p:strVal val="visible"/>
                                      </p:to>
                                    </p:set>
                                    <p:animEffect transition="in" filter="blinds(horizontal)">
                                      <p:cBhvr>
                                        <p:cTn id="18" dur="500"/>
                                        <p:tgtEl>
                                          <p:spTgt spid="90112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901124"/>
                                        </p:tgtEl>
                                        <p:attrNameLst>
                                          <p:attrName>style.visibility</p:attrName>
                                        </p:attrNameLst>
                                      </p:cBhvr>
                                      <p:to>
                                        <p:strVal val="visible"/>
                                      </p:to>
                                    </p:set>
                                    <p:anim calcmode="lin" valueType="num">
                                      <p:cBhvr additive="base">
                                        <p:cTn id="23" dur="500" fill="hold"/>
                                        <p:tgtEl>
                                          <p:spTgt spid="901124"/>
                                        </p:tgtEl>
                                        <p:attrNameLst>
                                          <p:attrName>ppt_x</p:attrName>
                                        </p:attrNameLst>
                                      </p:cBhvr>
                                      <p:tavLst>
                                        <p:tav tm="0">
                                          <p:val>
                                            <p:strVal val="#ppt_x"/>
                                          </p:val>
                                        </p:tav>
                                        <p:tav tm="100000">
                                          <p:val>
                                            <p:strVal val="#ppt_x"/>
                                          </p:val>
                                        </p:tav>
                                      </p:tavLst>
                                    </p:anim>
                                    <p:anim calcmode="lin" valueType="num">
                                      <p:cBhvr additive="base">
                                        <p:cTn id="24" dur="500" fill="hold"/>
                                        <p:tgtEl>
                                          <p:spTgt spid="9011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25" grpId="0"/>
      <p:bldP spid="901126"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a:extLst>
              <a:ext uri="{FF2B5EF4-FFF2-40B4-BE49-F238E27FC236}">
                <a16:creationId xmlns:a16="http://schemas.microsoft.com/office/drawing/2014/main" id="{8565EAE9-66DC-4FD2-326E-A9CA7DCF0819}"/>
              </a:ext>
            </a:extLst>
          </p:cNvPr>
          <p:cNvSpPr>
            <a:spLocks noGrp="1" noChangeArrowheads="1"/>
          </p:cNvSpPr>
          <p:nvPr>
            <p:ph type="title"/>
          </p:nvPr>
        </p:nvSpPr>
        <p:spPr/>
        <p:txBody>
          <a:bodyPr/>
          <a:lstStyle/>
          <a:p>
            <a:pPr algn="l"/>
            <a:r>
              <a:rPr lang="el-GR" altLang="en-GR" sz="3200">
                <a:latin typeface="Tahoma" panose="020B0604030504040204" pitchFamily="34" charset="0"/>
              </a:rPr>
              <a:t>Ο εχθρός είναι η νόσος και όχι ο ασθενής</a:t>
            </a:r>
          </a:p>
        </p:txBody>
      </p:sp>
      <p:pic>
        <p:nvPicPr>
          <p:cNvPr id="176131" name="Picture 3" descr="redribbon">
            <a:extLst>
              <a:ext uri="{FF2B5EF4-FFF2-40B4-BE49-F238E27FC236}">
                <a16:creationId xmlns:a16="http://schemas.microsoft.com/office/drawing/2014/main" id="{24CE0BC3-0825-2CD3-5A2C-BEA392C231F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68638" y="1793875"/>
            <a:ext cx="3008312" cy="4489450"/>
          </a:xfrm>
          <a:noFill/>
        </p:spPr>
      </p:pic>
    </p:spTree>
  </p:cSld>
  <p:clrMapOvr>
    <a:masterClrMapping/>
  </p:clrMapOvr>
</p:sld>
</file>

<file path=ppt/theme/theme1.xml><?xml version="1.0" encoding="utf-8"?>
<a:theme xmlns:a="http://schemas.openxmlformats.org/drawingml/2006/main" name="Προεπιλεγμένη σχεδίαση">
  <a:themeElements>
    <a:clrScheme name="Προεπιλεγμένη σχεδίαση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Προεπιλεγμένη σχεδίαση">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Προεπιλεγμένη σχεδίαση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Προεπιλεγμένη σχεδίαση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Προεπιλεγμένη σχεδίαση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Προεπιλεγμένη σχεδίαση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Προεπιλεγμένη σχεδίαση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Προεπιλεγμένη σχεδίαση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Προεπιλεγμένη σχεδίαση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Προεπιλεγμένη σχεδίαση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Προεπιλεγμένη σχεδίαση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Προεπιλεγμένη σχεδίαση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Προεπιλεγμένη σχεδίαση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Προεπιλεγμένη σχεδίαση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Πυροτεχνήματα">
  <a:themeElements>
    <a:clrScheme name="Πυροτεχνήματα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fontScheme name="Πυροτεχνήματα">
      <a:majorFont>
        <a:latin typeface="Arial Black"/>
        <a:ea typeface=""/>
        <a:cs typeface=""/>
      </a:majorFont>
      <a:minorFont>
        <a:latin typeface="Arial Blac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Πυροτεχνήματα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clrMap bg1="dk2" tx1="lt1" bg2="dk1" tx2="lt2" accent1="accent1" accent2="accent2" accent3="accent3" accent4="accent4" accent5="accent5" accent6="accent6" hlink="hlink" folHlink="folHlink"/>
    </a:extraClrScheme>
    <a:extraClrScheme>
      <a:clrScheme name="Πυροτεχνήματα 2">
        <a:dk1>
          <a:srgbClr val="0000A4"/>
        </a:dk1>
        <a:lt1>
          <a:srgbClr val="CCFFFF"/>
        </a:lt1>
        <a:dk2>
          <a:srgbClr val="000066"/>
        </a:dk2>
        <a:lt2>
          <a:srgbClr val="00FFFF"/>
        </a:lt2>
        <a:accent1>
          <a:srgbClr val="51B2E3"/>
        </a:accent1>
        <a:accent2>
          <a:srgbClr val="04E8AC"/>
        </a:accent2>
        <a:accent3>
          <a:srgbClr val="AAAAB8"/>
        </a:accent3>
        <a:accent4>
          <a:srgbClr val="AEDADA"/>
        </a:accent4>
        <a:accent5>
          <a:srgbClr val="B3D5EF"/>
        </a:accent5>
        <a:accent6>
          <a:srgbClr val="03D29B"/>
        </a:accent6>
        <a:hlink>
          <a:srgbClr val="FF3399"/>
        </a:hlink>
        <a:folHlink>
          <a:srgbClr val="8F5FD5"/>
        </a:folHlink>
      </a:clrScheme>
      <a:clrMap bg1="dk2" tx1="lt1" bg2="dk1" tx2="lt2" accent1="accent1" accent2="accent2" accent3="accent3" accent4="accent4" accent5="accent5" accent6="accent6" hlink="hlink" folHlink="folHlink"/>
    </a:extraClrScheme>
    <a:extraClrScheme>
      <a:clrScheme name="Πυροτεχνήματα 3">
        <a:dk1>
          <a:srgbClr val="9F237F"/>
        </a:dk1>
        <a:lt1>
          <a:srgbClr val="FFCC00"/>
        </a:lt1>
        <a:dk2>
          <a:srgbClr val="000000"/>
        </a:dk2>
        <a:lt2>
          <a:srgbClr val="FFFFFF"/>
        </a:lt2>
        <a:accent1>
          <a:srgbClr val="39A6DD"/>
        </a:accent1>
        <a:accent2>
          <a:srgbClr val="FF03E7"/>
        </a:accent2>
        <a:accent3>
          <a:srgbClr val="AAAAAA"/>
        </a:accent3>
        <a:accent4>
          <a:srgbClr val="DAAE00"/>
        </a:accent4>
        <a:accent5>
          <a:srgbClr val="AED0EB"/>
        </a:accent5>
        <a:accent6>
          <a:srgbClr val="E702D1"/>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Πυροτεχνήματα 4">
        <a:dk1>
          <a:srgbClr val="00603B"/>
        </a:dk1>
        <a:lt1>
          <a:srgbClr val="FFCC00"/>
        </a:lt1>
        <a:dk2>
          <a:srgbClr val="000000"/>
        </a:dk2>
        <a:lt2>
          <a:srgbClr val="FFFFFF"/>
        </a:lt2>
        <a:accent1>
          <a:srgbClr val="39A6DD"/>
        </a:accent1>
        <a:accent2>
          <a:srgbClr val="07FB18"/>
        </a:accent2>
        <a:accent3>
          <a:srgbClr val="AAAAAA"/>
        </a:accent3>
        <a:accent4>
          <a:srgbClr val="DAAE00"/>
        </a:accent4>
        <a:accent5>
          <a:srgbClr val="AED0EB"/>
        </a:accent5>
        <a:accent6>
          <a:srgbClr val="06E315"/>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Πυροτεχνήματα 5">
        <a:dk1>
          <a:srgbClr val="FF6600"/>
        </a:dk1>
        <a:lt1>
          <a:srgbClr val="FFFFFF"/>
        </a:lt1>
        <a:dk2>
          <a:srgbClr val="003366"/>
        </a:dk2>
        <a:lt2>
          <a:srgbClr val="FFFFFF"/>
        </a:lt2>
        <a:accent1>
          <a:srgbClr val="FF99FF"/>
        </a:accent1>
        <a:accent2>
          <a:srgbClr val="FFFF99"/>
        </a:accent2>
        <a:accent3>
          <a:srgbClr val="AAADB8"/>
        </a:accent3>
        <a:accent4>
          <a:srgbClr val="DADADA"/>
        </a:accent4>
        <a:accent5>
          <a:srgbClr val="FFCAFF"/>
        </a:accent5>
        <a:accent6>
          <a:srgbClr val="E7E78A"/>
        </a:accent6>
        <a:hlink>
          <a:srgbClr val="FF3399"/>
        </a:hlink>
        <a:folHlink>
          <a:srgbClr val="FF9966"/>
        </a:folHlink>
      </a:clrScheme>
      <a:clrMap bg1="dk2" tx1="lt1" bg2="dk1" tx2="lt2" accent1="accent1" accent2="accent2" accent3="accent3" accent4="accent4" accent5="accent5" accent6="accent6" hlink="hlink" folHlink="folHlink"/>
    </a:extraClrScheme>
    <a:extraClrScheme>
      <a:clrScheme name="Πυροτεχνήματα 6">
        <a:dk1>
          <a:srgbClr val="000000"/>
        </a:dk1>
        <a:lt1>
          <a:srgbClr val="FFFFFF"/>
        </a:lt1>
        <a:dk2>
          <a:srgbClr val="993366"/>
        </a:dk2>
        <a:lt2>
          <a:srgbClr val="CCFFFF"/>
        </a:lt2>
        <a:accent1>
          <a:srgbClr val="CCECFF"/>
        </a:accent1>
        <a:accent2>
          <a:srgbClr val="FFFF99"/>
        </a:accent2>
        <a:accent3>
          <a:srgbClr val="FFFFFF"/>
        </a:accent3>
        <a:accent4>
          <a:srgbClr val="000000"/>
        </a:accent4>
        <a:accent5>
          <a:srgbClr val="E2F4FF"/>
        </a:accent5>
        <a:accent6>
          <a:srgbClr val="E7E78A"/>
        </a:accent6>
        <a:hlink>
          <a:srgbClr val="FFCCFF"/>
        </a:hlink>
        <a:folHlink>
          <a:srgbClr val="FFCCC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Υδρόγειος">
  <a:themeElements>
    <a:clrScheme name="Υδρόγειος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Υδρόγειος">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Υδρόγειος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Υδρόγειος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Υδρόγειος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Υδρόγειος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Υδρόγειος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Υδρόγειος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Υδρόγειος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Υδρόγειος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Προεπιλεγμένη σχεδίαση">
  <a:themeElements>
    <a:clrScheme name="1_Προεπιλεγμένη σχεδίαση 8">
      <a:dk1>
        <a:srgbClr val="808080"/>
      </a:dk1>
      <a:lt1>
        <a:srgbClr val="FFFFFF"/>
      </a:lt1>
      <a:dk2>
        <a:srgbClr val="0000FF"/>
      </a:dk2>
      <a:lt2>
        <a:srgbClr val="FFFF00"/>
      </a:lt2>
      <a:accent1>
        <a:srgbClr val="00CC99"/>
      </a:accent1>
      <a:accent2>
        <a:srgbClr val="3333CC"/>
      </a:accent2>
      <a:accent3>
        <a:srgbClr val="AAAAFF"/>
      </a:accent3>
      <a:accent4>
        <a:srgbClr val="DADADA"/>
      </a:accent4>
      <a:accent5>
        <a:srgbClr val="AAE2CA"/>
      </a:accent5>
      <a:accent6>
        <a:srgbClr val="2D2DB9"/>
      </a:accent6>
      <a:hlink>
        <a:srgbClr val="CCCCFF"/>
      </a:hlink>
      <a:folHlink>
        <a:srgbClr val="B2B2B2"/>
      </a:folHlink>
    </a:clrScheme>
    <a:fontScheme name="1_Προεπιλεγμένη σχεδίαση">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Προεπιλεγμένη σχεδίαση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Προεπιλεγμένη σχεδίαση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Προεπιλεγμένη σχεδίαση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Προεπιλεγμένη σχεδίαση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Προεπιλεγμένη σχεδίαση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Προεπιλεγμένη σχεδίαση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Προεπιλεγμένη σχεδίαση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Προεπιλεγμένη σχεδίαση 8">
        <a:dk1>
          <a:srgbClr val="808080"/>
        </a:dk1>
        <a:lt1>
          <a:srgbClr val="FFFFFF"/>
        </a:lt1>
        <a:dk2>
          <a:srgbClr val="0000FF"/>
        </a:dk2>
        <a:lt2>
          <a:srgbClr val="FFFF00"/>
        </a:lt2>
        <a:accent1>
          <a:srgbClr val="00CC99"/>
        </a:accent1>
        <a:accent2>
          <a:srgbClr val="3333CC"/>
        </a:accent2>
        <a:accent3>
          <a:srgbClr val="AAAAFF"/>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Side Bar">
  <a:themeElements>
    <a:clrScheme name="1_Side Bar 1">
      <a:dk1>
        <a:srgbClr val="000099"/>
      </a:dk1>
      <a:lt1>
        <a:srgbClr val="FFFFFF"/>
      </a:lt1>
      <a:dk2>
        <a:srgbClr val="0000FF"/>
      </a:dk2>
      <a:lt2>
        <a:srgbClr val="FFFF00"/>
      </a:lt2>
      <a:accent1>
        <a:srgbClr val="FF6633"/>
      </a:accent1>
      <a:accent2>
        <a:srgbClr val="FF00FF"/>
      </a:accent2>
      <a:accent3>
        <a:srgbClr val="AAAAFF"/>
      </a:accent3>
      <a:accent4>
        <a:srgbClr val="DADADA"/>
      </a:accent4>
      <a:accent5>
        <a:srgbClr val="FFB8AD"/>
      </a:accent5>
      <a:accent6>
        <a:srgbClr val="E700E7"/>
      </a:accent6>
      <a:hlink>
        <a:srgbClr val="FF0000"/>
      </a:hlink>
      <a:folHlink>
        <a:srgbClr val="808080"/>
      </a:folHlink>
    </a:clrScheme>
    <a:fontScheme name="1_Side Ba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Side Bar 1">
        <a:dk1>
          <a:srgbClr val="000099"/>
        </a:dk1>
        <a:lt1>
          <a:srgbClr val="FFFFFF"/>
        </a:lt1>
        <a:dk2>
          <a:srgbClr val="0000FF"/>
        </a:dk2>
        <a:lt2>
          <a:srgbClr val="FFFF00"/>
        </a:lt2>
        <a:accent1>
          <a:srgbClr val="FF6633"/>
        </a:accent1>
        <a:accent2>
          <a:srgbClr val="FF00FF"/>
        </a:accent2>
        <a:accent3>
          <a:srgbClr val="AAAAFF"/>
        </a:accent3>
        <a:accent4>
          <a:srgbClr val="DADADA"/>
        </a:accent4>
        <a:accent5>
          <a:srgbClr val="FFB8AD"/>
        </a:accent5>
        <a:accent6>
          <a:srgbClr val="E700E7"/>
        </a:accent6>
        <a:hlink>
          <a:srgbClr val="FF0000"/>
        </a:hlink>
        <a:folHlink>
          <a:srgbClr val="808080"/>
        </a:folHlink>
      </a:clrScheme>
      <a:clrMap bg1="dk2" tx1="lt1" bg2="dk1" tx2="lt2" accent1="accent1" accent2="accent2" accent3="accent3" accent4="accent4" accent5="accent5" accent6="accent6" hlink="hlink" folHlink="folHlink"/>
    </a:extraClrScheme>
    <a:extraClrScheme>
      <a:clrScheme name="1_Side Bar 2">
        <a:dk1>
          <a:srgbClr val="000066"/>
        </a:dk1>
        <a:lt1>
          <a:srgbClr val="CCECFF"/>
        </a:lt1>
        <a:dk2>
          <a:srgbClr val="000080"/>
        </a:dk2>
        <a:lt2>
          <a:srgbClr val="000000"/>
        </a:lt2>
        <a:accent1>
          <a:srgbClr val="9999FF"/>
        </a:accent1>
        <a:accent2>
          <a:srgbClr val="CC00FF"/>
        </a:accent2>
        <a:accent3>
          <a:srgbClr val="E2F4FF"/>
        </a:accent3>
        <a:accent4>
          <a:srgbClr val="000056"/>
        </a:accent4>
        <a:accent5>
          <a:srgbClr val="CACAFF"/>
        </a:accent5>
        <a:accent6>
          <a:srgbClr val="B900E7"/>
        </a:accent6>
        <a:hlink>
          <a:srgbClr val="00CC99"/>
        </a:hlink>
        <a:folHlink>
          <a:srgbClr val="0099CC"/>
        </a:folHlink>
      </a:clrScheme>
      <a:clrMap bg1="lt1" tx1="dk1" bg2="lt2" tx2="dk2" accent1="accent1" accent2="accent2" accent3="accent3" accent4="accent4" accent5="accent5" accent6="accent6" hlink="hlink" folHlink="folHlink"/>
    </a:extraClrScheme>
    <a:extraClrScheme>
      <a:clrScheme name="1_Side Bar 3">
        <a:dk1>
          <a:srgbClr val="000000"/>
        </a:dk1>
        <a:lt1>
          <a:srgbClr val="FFFFFF"/>
        </a:lt1>
        <a:dk2>
          <a:srgbClr val="000000"/>
        </a:dk2>
        <a:lt2>
          <a:srgbClr val="393939"/>
        </a:lt2>
        <a:accent1>
          <a:srgbClr val="B2B2B2"/>
        </a:accent1>
        <a:accent2>
          <a:srgbClr val="868686"/>
        </a:accent2>
        <a:accent3>
          <a:srgbClr val="FFFFFF"/>
        </a:accent3>
        <a:accent4>
          <a:srgbClr val="000000"/>
        </a:accent4>
        <a:accent5>
          <a:srgbClr val="D5D5D5"/>
        </a:accent5>
        <a:accent6>
          <a:srgbClr val="797979"/>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1_Side Bar 4">
        <a:dk1>
          <a:srgbClr val="000000"/>
        </a:dk1>
        <a:lt1>
          <a:srgbClr val="FFFFFF"/>
        </a:lt1>
        <a:dk2>
          <a:srgbClr val="660033"/>
        </a:dk2>
        <a:lt2>
          <a:srgbClr val="FFFF66"/>
        </a:lt2>
        <a:accent1>
          <a:srgbClr val="FF0033"/>
        </a:accent1>
        <a:accent2>
          <a:srgbClr val="CC6600"/>
        </a:accent2>
        <a:accent3>
          <a:srgbClr val="B8AAAD"/>
        </a:accent3>
        <a:accent4>
          <a:srgbClr val="DADADA"/>
        </a:accent4>
        <a:accent5>
          <a:srgbClr val="FFAAAD"/>
        </a:accent5>
        <a:accent6>
          <a:srgbClr val="B95C00"/>
        </a:accent6>
        <a:hlink>
          <a:srgbClr val="999933"/>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Προεπιλεγμένη σχεδίαση">
  <a:themeElements>
    <a:clrScheme name="2_Προεπιλεγμένη σχεδίαση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Προεπιλεγμένη σχεδίαση">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Προεπιλεγμένη σχεδίαση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Προεπιλεγμένη σχεδίαση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Προεπιλεγμένη σχεδίαση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Προεπιλεγμένη σχεδίαση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Προεπιλεγμένη σχεδίαση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Προεπιλεγμένη σχεδίαση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Προεπιλεγμένη σχεδίαση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Προεπιλεγμένη σχεδίαση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Προεπιλεγμένη σχεδίαση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Προεπιλεγμένη σχεδίαση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Προεπιλεγμένη σχεδίαση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Προεπιλεγμένη σχεδίαση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Ροή">
  <a:themeElements>
    <a:clrScheme name="Ροή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Ροή">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Ροή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Ροή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Ροή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Ροή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Ροή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Ροή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Ροή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Ροή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Ροή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Pulse">
  <a:themeElements>
    <a:clrScheme name="Pulse 2">
      <a:dk1>
        <a:srgbClr val="000000"/>
      </a:dk1>
      <a:lt1>
        <a:srgbClr val="FFFFFF"/>
      </a:lt1>
      <a:dk2>
        <a:srgbClr val="000066"/>
      </a:dk2>
      <a:lt2>
        <a:srgbClr val="FFCC66"/>
      </a:lt2>
      <a:accent1>
        <a:srgbClr val="FF9900"/>
      </a:accent1>
      <a:accent2>
        <a:srgbClr val="000044"/>
      </a:accent2>
      <a:accent3>
        <a:srgbClr val="AAAAB8"/>
      </a:accent3>
      <a:accent4>
        <a:srgbClr val="DADADA"/>
      </a:accent4>
      <a:accent5>
        <a:srgbClr val="FFCAAA"/>
      </a:accent5>
      <a:accent6>
        <a:srgbClr val="00003D"/>
      </a:accent6>
      <a:hlink>
        <a:srgbClr val="3366FF"/>
      </a:hlink>
      <a:folHlink>
        <a:srgbClr val="FFFF00"/>
      </a:folHlink>
    </a:clrScheme>
    <a:fontScheme name="Puls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ulse 1">
        <a:dk1>
          <a:srgbClr val="000000"/>
        </a:dk1>
        <a:lt1>
          <a:srgbClr val="CCECFF"/>
        </a:lt1>
        <a:dk2>
          <a:srgbClr val="000066"/>
        </a:dk2>
        <a:lt2>
          <a:srgbClr val="6699FF"/>
        </a:lt2>
        <a:accent1>
          <a:srgbClr val="33CCCC"/>
        </a:accent1>
        <a:accent2>
          <a:srgbClr val="0099FF"/>
        </a:accent2>
        <a:accent3>
          <a:srgbClr val="E2F4FF"/>
        </a:accent3>
        <a:accent4>
          <a:srgbClr val="000000"/>
        </a:accent4>
        <a:accent5>
          <a:srgbClr val="ADE2E2"/>
        </a:accent5>
        <a:accent6>
          <a:srgbClr val="008AE7"/>
        </a:accent6>
        <a:hlink>
          <a:srgbClr val="FFFFFF"/>
        </a:hlink>
        <a:folHlink>
          <a:srgbClr val="3366FF"/>
        </a:folHlink>
      </a:clrScheme>
      <a:clrMap bg1="lt1" tx1="dk1" bg2="lt2" tx2="dk2" accent1="accent1" accent2="accent2" accent3="accent3" accent4="accent4" accent5="accent5" accent6="accent6" hlink="hlink" folHlink="folHlink"/>
    </a:extraClrScheme>
    <a:extraClrScheme>
      <a:clrScheme name="Pulse 2">
        <a:dk1>
          <a:srgbClr val="000000"/>
        </a:dk1>
        <a:lt1>
          <a:srgbClr val="FFFFFF"/>
        </a:lt1>
        <a:dk2>
          <a:srgbClr val="000066"/>
        </a:dk2>
        <a:lt2>
          <a:srgbClr val="FFCC66"/>
        </a:lt2>
        <a:accent1>
          <a:srgbClr val="FF9900"/>
        </a:accent1>
        <a:accent2>
          <a:srgbClr val="000044"/>
        </a:accent2>
        <a:accent3>
          <a:srgbClr val="AAAAB8"/>
        </a:accent3>
        <a:accent4>
          <a:srgbClr val="DADADA"/>
        </a:accent4>
        <a:accent5>
          <a:srgbClr val="FFCAAA"/>
        </a:accent5>
        <a:accent6>
          <a:srgbClr val="00003D"/>
        </a:accent6>
        <a:hlink>
          <a:srgbClr val="3366FF"/>
        </a:hlink>
        <a:folHlink>
          <a:srgbClr val="FFFF00"/>
        </a:folHlink>
      </a:clrScheme>
      <a:clrMap bg1="dk2" tx1="lt1" bg2="dk1" tx2="lt2" accent1="accent1" accent2="accent2" accent3="accent3" accent4="accent4" accent5="accent5" accent6="accent6" hlink="hlink" folHlink="folHlink"/>
    </a:extraClrScheme>
    <a:extraClrScheme>
      <a:clrScheme name="Pulse 3">
        <a:dk1>
          <a:srgbClr val="000000"/>
        </a:dk1>
        <a:lt1>
          <a:srgbClr val="FFFFFF"/>
        </a:lt1>
        <a:dk2>
          <a:srgbClr val="000000"/>
        </a:dk2>
        <a:lt2>
          <a:srgbClr val="DDDDDD"/>
        </a:lt2>
        <a:accent1>
          <a:srgbClr val="CBCBCB"/>
        </a:accent1>
        <a:accent2>
          <a:srgbClr val="C0C0C0"/>
        </a:accent2>
        <a:accent3>
          <a:srgbClr val="FFFFFF"/>
        </a:accent3>
        <a:accent4>
          <a:srgbClr val="000000"/>
        </a:accent4>
        <a:accent5>
          <a:srgbClr val="E2E2E2"/>
        </a:accent5>
        <a:accent6>
          <a:srgbClr val="AEAEAE"/>
        </a:accent6>
        <a:hlink>
          <a:srgbClr val="4D4D4D"/>
        </a:hlink>
        <a:folHlink>
          <a:srgbClr val="868686"/>
        </a:folHlink>
      </a:clrScheme>
      <a:clrMap bg1="lt1" tx1="dk1" bg2="lt2" tx2="dk2" accent1="accent1" accent2="accent2" accent3="accent3" accent4="accent4" accent5="accent5" accent6="accent6" hlink="hlink" folHlink="folHlink"/>
    </a:extraClrScheme>
    <a:extraClrScheme>
      <a:clrScheme name="Pulse 4">
        <a:dk1>
          <a:srgbClr val="000000"/>
        </a:dk1>
        <a:lt1>
          <a:srgbClr val="FFFFFF"/>
        </a:lt1>
        <a:dk2>
          <a:srgbClr val="660033"/>
        </a:dk2>
        <a:lt2>
          <a:srgbClr val="FFCC66"/>
        </a:lt2>
        <a:accent1>
          <a:srgbClr val="FF9900"/>
        </a:accent1>
        <a:accent2>
          <a:srgbClr val="440022"/>
        </a:accent2>
        <a:accent3>
          <a:srgbClr val="B8AAAD"/>
        </a:accent3>
        <a:accent4>
          <a:srgbClr val="DADADA"/>
        </a:accent4>
        <a:accent5>
          <a:srgbClr val="FFCAAA"/>
        </a:accent5>
        <a:accent6>
          <a:srgbClr val="3D001E"/>
        </a:accent6>
        <a:hlink>
          <a:srgbClr val="B20059"/>
        </a:hlink>
        <a:folHlink>
          <a:srgbClr val="FF6699"/>
        </a:folHlink>
      </a:clrScheme>
      <a:clrMap bg1="dk2" tx1="lt1" bg2="dk1" tx2="lt2" accent1="accent1" accent2="accent2" accent3="accent3" accent4="accent4" accent5="accent5" accent6="accent6" hlink="hlink" folHlink="folHlink"/>
    </a:extraClrScheme>
    <a:extraClrScheme>
      <a:clrScheme name="Pulse 5">
        <a:dk1>
          <a:srgbClr val="000000"/>
        </a:dk1>
        <a:lt1>
          <a:srgbClr val="FFFFFF"/>
        </a:lt1>
        <a:dk2>
          <a:srgbClr val="663300"/>
        </a:dk2>
        <a:lt2>
          <a:srgbClr val="FFCC66"/>
        </a:lt2>
        <a:accent1>
          <a:srgbClr val="FF9900"/>
        </a:accent1>
        <a:accent2>
          <a:srgbClr val="361B00"/>
        </a:accent2>
        <a:accent3>
          <a:srgbClr val="B8ADAA"/>
        </a:accent3>
        <a:accent4>
          <a:srgbClr val="DADADA"/>
        </a:accent4>
        <a:accent5>
          <a:srgbClr val="FFCAAA"/>
        </a:accent5>
        <a:accent6>
          <a:srgbClr val="301700"/>
        </a:accent6>
        <a:hlink>
          <a:srgbClr val="996633"/>
        </a:hlink>
        <a:folHlink>
          <a:srgbClr val="FF6699"/>
        </a:folHlink>
      </a:clrScheme>
      <a:clrMap bg1="dk2" tx1="lt1" bg2="dk1" tx2="lt2" accent1="accent1" accent2="accent2" accent3="accent3" accent4="accent4" accent5="accent5" accent6="accent6" hlink="hlink" folHlink="folHlink"/>
    </a:extraClrScheme>
    <a:extraClrScheme>
      <a:clrScheme name="Pulse 6">
        <a:dk1>
          <a:srgbClr val="000000"/>
        </a:dk1>
        <a:lt1>
          <a:srgbClr val="FFFFFF"/>
        </a:lt1>
        <a:dk2>
          <a:srgbClr val="003300"/>
        </a:dk2>
        <a:lt2>
          <a:srgbClr val="FFCC66"/>
        </a:lt2>
        <a:accent1>
          <a:srgbClr val="CC9900"/>
        </a:accent1>
        <a:accent2>
          <a:srgbClr val="001600"/>
        </a:accent2>
        <a:accent3>
          <a:srgbClr val="AAADAA"/>
        </a:accent3>
        <a:accent4>
          <a:srgbClr val="DADADA"/>
        </a:accent4>
        <a:accent5>
          <a:srgbClr val="E2CAAA"/>
        </a:accent5>
        <a:accent6>
          <a:srgbClr val="001300"/>
        </a:accent6>
        <a:hlink>
          <a:srgbClr val="006600"/>
        </a:hlink>
        <a:folHlink>
          <a:srgbClr val="009999"/>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_Πυροτεχνήματα">
  <a:themeElements>
    <a:clrScheme name="1_Πυροτεχνήματα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fontScheme name="1_Πυροτεχνήματα">
      <a:majorFont>
        <a:latin typeface="Arial Black"/>
        <a:ea typeface=""/>
        <a:cs typeface=""/>
      </a:majorFont>
      <a:minorFont>
        <a:latin typeface="Arial Blac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Πυροτεχνήματα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clrMap bg1="dk2" tx1="lt1" bg2="dk1" tx2="lt2" accent1="accent1" accent2="accent2" accent3="accent3" accent4="accent4" accent5="accent5" accent6="accent6" hlink="hlink" folHlink="folHlink"/>
    </a:extraClrScheme>
    <a:extraClrScheme>
      <a:clrScheme name="1_Πυροτεχνήματα 2">
        <a:dk1>
          <a:srgbClr val="0000A4"/>
        </a:dk1>
        <a:lt1>
          <a:srgbClr val="CCFFFF"/>
        </a:lt1>
        <a:dk2>
          <a:srgbClr val="000066"/>
        </a:dk2>
        <a:lt2>
          <a:srgbClr val="00FFFF"/>
        </a:lt2>
        <a:accent1>
          <a:srgbClr val="51B2E3"/>
        </a:accent1>
        <a:accent2>
          <a:srgbClr val="04E8AC"/>
        </a:accent2>
        <a:accent3>
          <a:srgbClr val="AAAAB8"/>
        </a:accent3>
        <a:accent4>
          <a:srgbClr val="AEDADA"/>
        </a:accent4>
        <a:accent5>
          <a:srgbClr val="B3D5EF"/>
        </a:accent5>
        <a:accent6>
          <a:srgbClr val="03D29B"/>
        </a:accent6>
        <a:hlink>
          <a:srgbClr val="FF3399"/>
        </a:hlink>
        <a:folHlink>
          <a:srgbClr val="8F5FD5"/>
        </a:folHlink>
      </a:clrScheme>
      <a:clrMap bg1="dk2" tx1="lt1" bg2="dk1" tx2="lt2" accent1="accent1" accent2="accent2" accent3="accent3" accent4="accent4" accent5="accent5" accent6="accent6" hlink="hlink" folHlink="folHlink"/>
    </a:extraClrScheme>
    <a:extraClrScheme>
      <a:clrScheme name="1_Πυροτεχνήματα 3">
        <a:dk1>
          <a:srgbClr val="9F237F"/>
        </a:dk1>
        <a:lt1>
          <a:srgbClr val="FFCC00"/>
        </a:lt1>
        <a:dk2>
          <a:srgbClr val="000000"/>
        </a:dk2>
        <a:lt2>
          <a:srgbClr val="FFFFFF"/>
        </a:lt2>
        <a:accent1>
          <a:srgbClr val="39A6DD"/>
        </a:accent1>
        <a:accent2>
          <a:srgbClr val="FF03E7"/>
        </a:accent2>
        <a:accent3>
          <a:srgbClr val="AAAAAA"/>
        </a:accent3>
        <a:accent4>
          <a:srgbClr val="DAAE00"/>
        </a:accent4>
        <a:accent5>
          <a:srgbClr val="AED0EB"/>
        </a:accent5>
        <a:accent6>
          <a:srgbClr val="E702D1"/>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1_Πυροτεχνήματα 4">
        <a:dk1>
          <a:srgbClr val="00603B"/>
        </a:dk1>
        <a:lt1>
          <a:srgbClr val="FFCC00"/>
        </a:lt1>
        <a:dk2>
          <a:srgbClr val="000000"/>
        </a:dk2>
        <a:lt2>
          <a:srgbClr val="FFFFFF"/>
        </a:lt2>
        <a:accent1>
          <a:srgbClr val="39A6DD"/>
        </a:accent1>
        <a:accent2>
          <a:srgbClr val="07FB18"/>
        </a:accent2>
        <a:accent3>
          <a:srgbClr val="AAAAAA"/>
        </a:accent3>
        <a:accent4>
          <a:srgbClr val="DAAE00"/>
        </a:accent4>
        <a:accent5>
          <a:srgbClr val="AED0EB"/>
        </a:accent5>
        <a:accent6>
          <a:srgbClr val="06E315"/>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1_Πυροτεχνήματα 5">
        <a:dk1>
          <a:srgbClr val="FF6600"/>
        </a:dk1>
        <a:lt1>
          <a:srgbClr val="FFFFFF"/>
        </a:lt1>
        <a:dk2>
          <a:srgbClr val="003366"/>
        </a:dk2>
        <a:lt2>
          <a:srgbClr val="FFFFFF"/>
        </a:lt2>
        <a:accent1>
          <a:srgbClr val="FF99FF"/>
        </a:accent1>
        <a:accent2>
          <a:srgbClr val="FFFF99"/>
        </a:accent2>
        <a:accent3>
          <a:srgbClr val="AAADB8"/>
        </a:accent3>
        <a:accent4>
          <a:srgbClr val="DADADA"/>
        </a:accent4>
        <a:accent5>
          <a:srgbClr val="FFCAFF"/>
        </a:accent5>
        <a:accent6>
          <a:srgbClr val="E7E78A"/>
        </a:accent6>
        <a:hlink>
          <a:srgbClr val="FF3399"/>
        </a:hlink>
        <a:folHlink>
          <a:srgbClr val="FF9966"/>
        </a:folHlink>
      </a:clrScheme>
      <a:clrMap bg1="dk2" tx1="lt1" bg2="dk1" tx2="lt2" accent1="accent1" accent2="accent2" accent3="accent3" accent4="accent4" accent5="accent5" accent6="accent6" hlink="hlink" folHlink="folHlink"/>
    </a:extraClrScheme>
    <a:extraClrScheme>
      <a:clrScheme name="1_Πυροτεχνήματα 6">
        <a:dk1>
          <a:srgbClr val="000000"/>
        </a:dk1>
        <a:lt1>
          <a:srgbClr val="FFFFFF"/>
        </a:lt1>
        <a:dk2>
          <a:srgbClr val="993366"/>
        </a:dk2>
        <a:lt2>
          <a:srgbClr val="CCFFFF"/>
        </a:lt2>
        <a:accent1>
          <a:srgbClr val="CCECFF"/>
        </a:accent1>
        <a:accent2>
          <a:srgbClr val="FFFF99"/>
        </a:accent2>
        <a:accent3>
          <a:srgbClr val="FFFFFF"/>
        </a:accent3>
        <a:accent4>
          <a:srgbClr val="000000"/>
        </a:accent4>
        <a:accent5>
          <a:srgbClr val="E2F4FF"/>
        </a:accent5>
        <a:accent6>
          <a:srgbClr val="E7E78A"/>
        </a:accent6>
        <a:hlink>
          <a:srgbClr val="FFCCFF"/>
        </a:hlink>
        <a:folHlink>
          <a:srgbClr val="FFCCCC"/>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_Default Design">
  <a:themeElements>
    <a:clrScheme name="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1_Default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Blank Presentation">
  <a:themeElements>
    <a:clrScheme name="">
      <a:dk1>
        <a:srgbClr val="FFFFFF"/>
      </a:dk1>
      <a:lt1>
        <a:srgbClr val="FFFFFF"/>
      </a:lt1>
      <a:dk2>
        <a:srgbClr val="E8AB00"/>
      </a:dk2>
      <a:lt2>
        <a:srgbClr val="808080"/>
      </a:lt2>
      <a:accent1>
        <a:srgbClr val="00CC99"/>
      </a:accent1>
      <a:accent2>
        <a:srgbClr val="3333CC"/>
      </a:accent2>
      <a:accent3>
        <a:srgbClr val="FFFFFF"/>
      </a:accent3>
      <a:accent4>
        <a:srgbClr val="DADADA"/>
      </a:accent4>
      <a:accent5>
        <a:srgbClr val="AAE2CA"/>
      </a:accent5>
      <a:accent6>
        <a:srgbClr val="2D2DB9"/>
      </a:accent6>
      <a:hlink>
        <a:srgbClr val="CCCCFF"/>
      </a:hlink>
      <a:folHlink>
        <a:srgbClr val="B2B2B2"/>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Pfizer HIVAIDS blue nologo subtle">
  <a:themeElements>
    <a:clrScheme name="">
      <a:dk1>
        <a:srgbClr val="000000"/>
      </a:dk1>
      <a:lt1>
        <a:srgbClr val="FFFFFF"/>
      </a:lt1>
      <a:dk2>
        <a:srgbClr val="FFCC00"/>
      </a:dk2>
      <a:lt2>
        <a:srgbClr val="000000"/>
      </a:lt2>
      <a:accent1>
        <a:srgbClr val="3399FF"/>
      </a:accent1>
      <a:accent2>
        <a:srgbClr val="FFC211"/>
      </a:accent2>
      <a:accent3>
        <a:srgbClr val="FFFFFF"/>
      </a:accent3>
      <a:accent4>
        <a:srgbClr val="000000"/>
      </a:accent4>
      <a:accent5>
        <a:srgbClr val="ADCAFF"/>
      </a:accent5>
      <a:accent6>
        <a:srgbClr val="E7B00E"/>
      </a:accent6>
      <a:hlink>
        <a:srgbClr val="9966FF"/>
      </a:hlink>
      <a:folHlink>
        <a:srgbClr val="FF6600"/>
      </a:folHlink>
    </a:clrScheme>
    <a:fontScheme name="Pfizer HIVAIDS blue nologo subtl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2"/>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chemeClr val="accent2"/>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Pfizer HIVAIDS blue nologo subtle 1">
        <a:dk1>
          <a:srgbClr val="000000"/>
        </a:dk1>
        <a:lt1>
          <a:srgbClr val="FFFFFF"/>
        </a:lt1>
        <a:dk2>
          <a:srgbClr val="FF5050"/>
        </a:dk2>
        <a:lt2>
          <a:srgbClr val="000000"/>
        </a:lt2>
        <a:accent1>
          <a:srgbClr val="FFFFCC"/>
        </a:accent1>
        <a:accent2>
          <a:srgbClr val="FFFF99"/>
        </a:accent2>
        <a:accent3>
          <a:srgbClr val="FFFFFF"/>
        </a:accent3>
        <a:accent4>
          <a:srgbClr val="000000"/>
        </a:accent4>
        <a:accent5>
          <a:srgbClr val="FFFFE2"/>
        </a:accent5>
        <a:accent6>
          <a:srgbClr val="E7E78A"/>
        </a:accent6>
        <a:hlink>
          <a:srgbClr val="99CCFF"/>
        </a:hlink>
        <a:folHlink>
          <a:srgbClr val="DDDDD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Προεπιλεγμένη σχεδίαση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themeOverride>
</file>

<file path=ppt/theme/themeOverride2.xml><?xml version="1.0" encoding="utf-8"?>
<a:themeOverride xmlns:a="http://schemas.openxmlformats.org/drawingml/2006/main">
  <a:clrScheme name="1_Προεπιλεγμένη σχεδίαση 8">
    <a:dk1>
      <a:srgbClr val="808080"/>
    </a:dk1>
    <a:lt1>
      <a:srgbClr val="FFFFFF"/>
    </a:lt1>
    <a:dk2>
      <a:srgbClr val="0000FF"/>
    </a:dk2>
    <a:lt2>
      <a:srgbClr val="FFFF00"/>
    </a:lt2>
    <a:accent1>
      <a:srgbClr val="00CC99"/>
    </a:accent1>
    <a:accent2>
      <a:srgbClr val="3333CC"/>
    </a:accent2>
    <a:accent3>
      <a:srgbClr val="AAAAFF"/>
    </a:accent3>
    <a:accent4>
      <a:srgbClr val="DADADA"/>
    </a:accent4>
    <a:accent5>
      <a:srgbClr val="AAE2CA"/>
    </a:accent5>
    <a:accent6>
      <a:srgbClr val="2D2DB9"/>
    </a:accent6>
    <a:hlink>
      <a:srgbClr val="CCCCFF"/>
    </a:hlink>
    <a:folHlink>
      <a:srgbClr val="B2B2B2"/>
    </a:folHlink>
  </a:clrScheme>
</a:themeOverride>
</file>

<file path=ppt/theme/themeOverride3.xml><?xml version="1.0" encoding="utf-8"?>
<a:themeOverride xmlns:a="http://schemas.openxmlformats.org/drawingml/2006/main">
  <a:clrScheme name="Προεπιλεγμένη σχεδίαση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themeOverride>
</file>

<file path=ppt/theme/themeOverride4.xml><?xml version="1.0" encoding="utf-8"?>
<a:themeOverride xmlns:a="http://schemas.openxmlformats.org/drawingml/2006/main">
  <a:clrScheme name="Προεπιλεγμένη σχεδίαση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themeOverride>
</file>

<file path=ppt/theme/themeOverride5.xml><?xml version="1.0" encoding="utf-8"?>
<a:themeOverride xmlns:a="http://schemas.openxmlformats.org/drawingml/2006/main">
  <a:clrScheme name="Προεπιλεγμένη σχεδίαση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themeOverride>
</file>

<file path=ppt/theme/themeOverride6.xml><?xml version="1.0" encoding="utf-8"?>
<a:themeOverride xmlns:a="http://schemas.openxmlformats.org/drawingml/2006/main">
  <a:clrScheme name="2_Προεπιλεγμένη σχεδίαση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themeOverride>
</file>

<file path=docProps/app.xml><?xml version="1.0" encoding="utf-8"?>
<Properties xmlns="http://schemas.openxmlformats.org/officeDocument/2006/extended-properties" xmlns:vt="http://schemas.openxmlformats.org/officeDocument/2006/docPropsVTypes">
  <TotalTime>1988</TotalTime>
  <Words>2553</Words>
  <Application>Microsoft Macintosh PowerPoint</Application>
  <PresentationFormat>On-screen Show (4:3)</PresentationFormat>
  <Paragraphs>480</Paragraphs>
  <Slides>92</Slides>
  <Notes>23</Notes>
  <HiddenSlides>0</HiddenSlides>
  <MMClips>0</MMClips>
  <ScaleCrop>false</ScaleCrop>
  <HeadingPairs>
    <vt:vector size="6" baseType="variant">
      <vt:variant>
        <vt:lpstr>Fonts Used</vt:lpstr>
      </vt:variant>
      <vt:variant>
        <vt:i4>11</vt:i4>
      </vt:variant>
      <vt:variant>
        <vt:lpstr>Theme</vt:lpstr>
      </vt:variant>
      <vt:variant>
        <vt:i4>12</vt:i4>
      </vt:variant>
      <vt:variant>
        <vt:lpstr>Slide Titles</vt:lpstr>
      </vt:variant>
      <vt:variant>
        <vt:i4>92</vt:i4>
      </vt:variant>
    </vt:vector>
  </HeadingPairs>
  <TitlesOfParts>
    <vt:vector size="115" baseType="lpstr">
      <vt:lpstr>Arial</vt:lpstr>
      <vt:lpstr>Arial Black</vt:lpstr>
      <vt:lpstr>CommonBullets</vt:lpstr>
      <vt:lpstr>Garamond</vt:lpstr>
      <vt:lpstr>Monotype Sorts</vt:lpstr>
      <vt:lpstr>Symbol</vt:lpstr>
      <vt:lpstr>Tahoma</vt:lpstr>
      <vt:lpstr>Times New Roman</vt:lpstr>
      <vt:lpstr>Times New Roman Greek</vt:lpstr>
      <vt:lpstr>Verdana</vt:lpstr>
      <vt:lpstr>Wingdings</vt:lpstr>
      <vt:lpstr>Προεπιλεγμένη σχεδίαση</vt:lpstr>
      <vt:lpstr>Πυροτεχνήματα</vt:lpstr>
      <vt:lpstr>Υδρόγειος</vt:lpstr>
      <vt:lpstr>1_Προεπιλεγμένη σχεδίαση</vt:lpstr>
      <vt:lpstr>1_Side Bar</vt:lpstr>
      <vt:lpstr>2_Προεπιλεγμένη σχεδίαση</vt:lpstr>
      <vt:lpstr>Ροή</vt:lpstr>
      <vt:lpstr>Pulse</vt:lpstr>
      <vt:lpstr>1_Πυροτεχνήματα</vt:lpstr>
      <vt:lpstr>1_Default Design</vt:lpstr>
      <vt:lpstr>Blank Presentation</vt:lpstr>
      <vt:lpstr>Pfizer HIVAIDS blue nologo subtle</vt:lpstr>
      <vt:lpstr>HIV ΛΟΙΜΩΞΗ ΚΑΙ AIDS</vt:lpstr>
      <vt:lpstr>ΙΣΤΟΡΙΚΗ ΑΝΑΔΡΟΜΗ</vt:lpstr>
      <vt:lpstr>ΟΙ ΠΙΟ ΣΗΜΑΝΤΙΚΕΣ ΗΜΕΡΟΜΗΝΙΕΣ</vt:lpstr>
      <vt:lpstr>HIV ΛΟΙΜΩΞΗ</vt:lpstr>
      <vt:lpstr>Πως  μεταδίδεται ο HIV</vt:lpstr>
      <vt:lpstr>Μετάδοση στο εργασιακό περιβάλλον</vt:lpstr>
      <vt:lpstr>Αερογενής μετάδοση</vt:lpstr>
      <vt:lpstr>Φιλί</vt:lpstr>
      <vt:lpstr>Δάγκωμα</vt:lpstr>
      <vt:lpstr>O HIV στο περιβάλλον</vt:lpstr>
      <vt:lpstr>Σε ποια υλικά βρίσκεται ο ιός</vt:lpstr>
      <vt:lpstr>Σάλιο, δάκρυα, και ιδρώτας</vt:lpstr>
      <vt:lpstr>ΟΥΡΑ - ΚΟΠΡΑΝΑ</vt:lpstr>
      <vt:lpstr>Κίνδυνος μετάδοσης</vt:lpstr>
      <vt:lpstr>ΠΡΟΦΥΛΑΞΗ ΜΕΤΑ ΤΗΝ ΕΚΘΕΣΗ Post-Exposure Prophylaxis (PEP)</vt:lpstr>
      <vt:lpstr>ΙΟΛΟΓΙΑ</vt:lpstr>
      <vt:lpstr>PowerPoint Presentation</vt:lpstr>
      <vt:lpstr>PowerPoint Presentation</vt:lpstr>
      <vt:lpstr>Τα CD4 Τ- λεμφοκύτταρα είναι ο στόχος του HIV</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ΔΥΝΑΜΙΚΗ ΙΣΟΡΟΠΙΑ ΤΟΥ HIV</vt:lpstr>
      <vt:lpstr>Μηχανισμοί ελάττωσης των  CD4 Τ-λεμφοκυττάρων</vt:lpstr>
      <vt:lpstr>ΔΥΝΑΜΙΚΗ ΙΣΟΡΟΠΙΑ ΤΟΥ HIV</vt:lpstr>
      <vt:lpstr>HIV ΛΟΙΜΩΞΗ</vt:lpstr>
      <vt:lpstr>PowerPoint Presentation</vt:lpstr>
      <vt:lpstr>Οξύ  HIV σύνδρομο</vt:lpstr>
      <vt:lpstr>Οξύ  HIV σύνδρομο</vt:lpstr>
      <vt:lpstr>Οξύ  HIV σύνδρομο</vt:lpstr>
      <vt:lpstr>Οξύ  HIV σύνδρομο</vt:lpstr>
      <vt:lpstr>Ορολογικό παράθυρο</vt:lpstr>
      <vt:lpstr>ΑΝΟΣΟΛΟΓΙΚΗ ΑΠΑΝΤΗΣΗ</vt:lpstr>
      <vt:lpstr>Γιατί παρά την ισχυρή ανοσολογική απάντηση ο ιός επιβιώνει;</vt:lpstr>
      <vt:lpstr>PowerPoint Presentation</vt:lpstr>
      <vt:lpstr>PowerPoint Presentation</vt:lpstr>
      <vt:lpstr>Πρόοδος της νόσου</vt:lpstr>
      <vt:lpstr>ΣΤΑΔΙΟΠΟΙΗΣΗ</vt:lpstr>
      <vt:lpstr>Κλινική κατηγορία Α</vt:lpstr>
      <vt:lpstr>Κλινική κατηγορία Β</vt:lpstr>
      <vt:lpstr>Κλινικές καταστάσεις  διαγνωστικές του  AIDS (AIDS-defining conditions) </vt:lpstr>
      <vt:lpstr>AIDS</vt:lpstr>
      <vt:lpstr>Απίσχνανση</vt:lpstr>
      <vt:lpstr>Απίσχνανση</vt:lpstr>
      <vt:lpstr>Απίσχνανση</vt:lpstr>
      <vt:lpstr>  ΕΥΚΑΙΡΙΑΚΕΣ ΛΟΙΜΩΞΕΙΣ</vt:lpstr>
      <vt:lpstr>ΕΥΚΑΙΡΙΑΚΕΣ ΛΟΙΜΩΞΕΙΣ KAI ΝΕΟΠΛΑΣΜΑΤΑ</vt:lpstr>
      <vt:lpstr>ΠΝΕΥΜΟΝΙΑ ΑΠΟ PNEUMOCYSTIS CARINII</vt:lpstr>
      <vt:lpstr>CMV ΠΝΕΥΜΟΝΙΤΙΔΑ</vt:lpstr>
      <vt:lpstr>HIV λοίμωξη και πνευμονική ΤΒ</vt:lpstr>
      <vt:lpstr>ΤΒ λεμφαδενίτιδα μεσοθωρακίου</vt:lpstr>
      <vt:lpstr>Σάρκωμα Kaposi</vt:lpstr>
      <vt:lpstr>PowerPoint Presentation</vt:lpstr>
      <vt:lpstr>Toxo χοριο-αμφιβληστροειδίτιδα</vt:lpstr>
      <vt:lpstr> CMV Αμφιβληστροειδίτιδα</vt:lpstr>
      <vt:lpstr>ΕΞΩΠΝΕΥΜΟΝΙΚΗ PNEUMOCYSTOSIS</vt:lpstr>
      <vt:lpstr>Έρπης γεννητικών οργάνων</vt:lpstr>
      <vt:lpstr>HSV - ΠΡΩΚΤΙΤΙΣ</vt:lpstr>
      <vt:lpstr>HSV - ΚΕΡΑΤΙΤΙΣ</vt:lpstr>
      <vt:lpstr>Έρπητας Ζωστήρας</vt:lpstr>
      <vt:lpstr>Έρπητας Ζωστήρας</vt:lpstr>
      <vt:lpstr>TOXO-CNS</vt:lpstr>
      <vt:lpstr>TOXO-ΚΝΣ</vt:lpstr>
      <vt:lpstr>ΦΥΜΑΤΩΜΑ ΚΝΣ</vt:lpstr>
      <vt:lpstr>PML - MRI</vt:lpstr>
      <vt:lpstr>ΚΑΝΤΙΝΤΙΑΣΗ ΣΤΟΜΑΤΟΣ</vt:lpstr>
      <vt:lpstr>Τριχωτή λευκοπλακία</vt:lpstr>
      <vt:lpstr>ΚΑΝΤΙΝΤΙΑΣΗ ΟΙΣΟΦΑΓΟΥ</vt:lpstr>
      <vt:lpstr>MAC κολίτιδα</vt:lpstr>
      <vt:lpstr>HIV ΛΟΙΜΩΞΗ</vt:lpstr>
      <vt:lpstr>ΘΕΡΑΠΕΙΑ</vt:lpstr>
      <vt:lpstr>ΘΕΡΑΠΕΙΑ</vt:lpstr>
      <vt:lpstr>ΘΕΡΑΠΕΙΑ</vt:lpstr>
      <vt:lpstr>Στόχοι της θεραπείας</vt:lpstr>
      <vt:lpstr>Διάρκεια της αποτελεσματικότητας της HAART  Επίπτωση του AIDS και θνησιμότητα, 1994-2000</vt:lpstr>
      <vt:lpstr>Η ΠΟΡΕΙΑ ΠΡΟΣ ΤΗΝ «ΑΠΛΟΥΣΤΕΥΣΗ»</vt:lpstr>
      <vt:lpstr>Η ΠΟΡΕΙΑ ΠΡΟΣ ΤΗΝ «ΑΠΛΟΥΣΤΕΥΣΗ»</vt:lpstr>
      <vt:lpstr>Αριθμός χαπιών και συμμόρφωση</vt:lpstr>
      <vt:lpstr>Ο εχθρός είναι η νόσος και όχι ο ασθενής</vt:lpstr>
    </vt:vector>
  </TitlesOfParts>
  <Company>Το όνομα της εταιρείας σας</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HIV ΛΟΙΜΩΞΗ ΚΑΙ AIDS</dc:title>
  <dc:creator>Νικόλαος Β. Σύψας</dc:creator>
  <cp:lastModifiedBy>Nikolaos V. Sipsas</cp:lastModifiedBy>
  <cp:revision>94</cp:revision>
  <dcterms:created xsi:type="dcterms:W3CDTF">2003-06-01T08:32:05Z</dcterms:created>
  <dcterms:modified xsi:type="dcterms:W3CDTF">2026-01-15T12:26:21Z</dcterms:modified>
</cp:coreProperties>
</file>